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8812" r:id="rId1"/>
    <p:sldMasterId id="2147489963" r:id="rId2"/>
  </p:sldMasterIdLst>
  <p:notesMasterIdLst>
    <p:notesMasterId r:id="rId102"/>
  </p:notesMasterIdLst>
  <p:handoutMasterIdLst>
    <p:handoutMasterId r:id="rId103"/>
  </p:handoutMasterIdLst>
  <p:sldIdLst>
    <p:sldId id="256" r:id="rId3"/>
    <p:sldId id="755" r:id="rId4"/>
    <p:sldId id="1041" r:id="rId5"/>
    <p:sldId id="1046" r:id="rId6"/>
    <p:sldId id="1040" r:id="rId7"/>
    <p:sldId id="1042" r:id="rId8"/>
    <p:sldId id="1043" r:id="rId9"/>
    <p:sldId id="1039" r:id="rId10"/>
    <p:sldId id="756" r:id="rId11"/>
    <p:sldId id="757" r:id="rId12"/>
    <p:sldId id="758" r:id="rId13"/>
    <p:sldId id="856" r:id="rId14"/>
    <p:sldId id="801" r:id="rId15"/>
    <p:sldId id="953" r:id="rId16"/>
    <p:sldId id="969" r:id="rId17"/>
    <p:sldId id="1008" r:id="rId18"/>
    <p:sldId id="792" r:id="rId19"/>
    <p:sldId id="857" r:id="rId20"/>
    <p:sldId id="825" r:id="rId21"/>
    <p:sldId id="858" r:id="rId22"/>
    <p:sldId id="861" r:id="rId23"/>
    <p:sldId id="863" r:id="rId24"/>
    <p:sldId id="1009" r:id="rId25"/>
    <p:sldId id="1006" r:id="rId26"/>
    <p:sldId id="1007" r:id="rId27"/>
    <p:sldId id="1016" r:id="rId28"/>
    <p:sldId id="1018" r:id="rId29"/>
    <p:sldId id="933" r:id="rId30"/>
    <p:sldId id="984" r:id="rId31"/>
    <p:sldId id="980" r:id="rId32"/>
    <p:sldId id="934" r:id="rId33"/>
    <p:sldId id="937" r:id="rId34"/>
    <p:sldId id="985" r:id="rId35"/>
    <p:sldId id="938" r:id="rId36"/>
    <p:sldId id="939" r:id="rId37"/>
    <p:sldId id="960" r:id="rId38"/>
    <p:sldId id="988" r:id="rId39"/>
    <p:sldId id="941" r:id="rId40"/>
    <p:sldId id="977" r:id="rId41"/>
    <p:sldId id="1010" r:id="rId42"/>
    <p:sldId id="841" r:id="rId43"/>
    <p:sldId id="914" r:id="rId44"/>
    <p:sldId id="915" r:id="rId45"/>
    <p:sldId id="918" r:id="rId46"/>
    <p:sldId id="920" r:id="rId47"/>
    <p:sldId id="919" r:id="rId48"/>
    <p:sldId id="921" r:id="rId49"/>
    <p:sldId id="1011" r:id="rId50"/>
    <p:sldId id="1019" r:id="rId51"/>
    <p:sldId id="999" r:id="rId52"/>
    <p:sldId id="872" r:id="rId53"/>
    <p:sldId id="873" r:id="rId54"/>
    <p:sldId id="942" r:id="rId55"/>
    <p:sldId id="875" r:id="rId56"/>
    <p:sldId id="876" r:id="rId57"/>
    <p:sldId id="880" r:id="rId58"/>
    <p:sldId id="882" r:id="rId59"/>
    <p:sldId id="879" r:id="rId60"/>
    <p:sldId id="878" r:id="rId61"/>
    <p:sldId id="909" r:id="rId62"/>
    <p:sldId id="1012" r:id="rId63"/>
    <p:sldId id="1002" r:id="rId64"/>
    <p:sldId id="1004" r:id="rId65"/>
    <p:sldId id="1003" r:id="rId66"/>
    <p:sldId id="767" r:id="rId67"/>
    <p:sldId id="1013" r:id="rId68"/>
    <p:sldId id="895" r:id="rId69"/>
    <p:sldId id="989" r:id="rId70"/>
    <p:sldId id="990" r:id="rId71"/>
    <p:sldId id="1038" r:id="rId72"/>
    <p:sldId id="991" r:id="rId73"/>
    <p:sldId id="992" r:id="rId74"/>
    <p:sldId id="994" r:id="rId75"/>
    <p:sldId id="995" r:id="rId76"/>
    <p:sldId id="996" r:id="rId77"/>
    <p:sldId id="993" r:id="rId78"/>
    <p:sldId id="997" r:id="rId79"/>
    <p:sldId id="998" r:id="rId80"/>
    <p:sldId id="1017" r:id="rId81"/>
    <p:sldId id="911" r:id="rId82"/>
    <p:sldId id="1014" r:id="rId83"/>
    <p:sldId id="1020" r:id="rId84"/>
    <p:sldId id="1021" r:id="rId85"/>
    <p:sldId id="1022" r:id="rId86"/>
    <p:sldId id="1023" r:id="rId87"/>
    <p:sldId id="1024" r:id="rId88"/>
    <p:sldId id="1025" r:id="rId89"/>
    <p:sldId id="1026" r:id="rId90"/>
    <p:sldId id="1027" r:id="rId91"/>
    <p:sldId id="1028" r:id="rId92"/>
    <p:sldId id="1029" r:id="rId93"/>
    <p:sldId id="1035" r:id="rId94"/>
    <p:sldId id="1036" r:id="rId95"/>
    <p:sldId id="1037" r:id="rId96"/>
    <p:sldId id="1015" r:id="rId97"/>
    <p:sldId id="1032" r:id="rId98"/>
    <p:sldId id="1033" r:id="rId99"/>
    <p:sldId id="1034" r:id="rId100"/>
    <p:sldId id="488" r:id="rId101"/>
  </p:sldIdLst>
  <p:sldSz cx="9144000" cy="6858000" type="screen4x3"/>
  <p:notesSz cx="6985000" cy="9283700"/>
  <p:embeddedFontLst>
    <p:embeddedFont>
      <p:font typeface="iPECS" panose="020B0603000000000000" pitchFamily="50" charset="-127"/>
      <p:regular r:id="rId104"/>
    </p:embeddedFont>
    <p:embeddedFont>
      <p:font typeface="Arial Unicode MS" panose="020B0604020202020204" pitchFamily="50" charset="-127"/>
      <p:regular r:id="rId105"/>
    </p:embeddedFont>
    <p:embeddedFont>
      <p:font typeface="Ericsson Capital TT" panose="02000503000000020004" pitchFamily="2" charset="0"/>
      <p:regular r:id="rId106"/>
    </p:embeddedFont>
    <p:embeddedFont>
      <p:font typeface="ＭＳ Ｐゴシック" panose="020B0600070205080204" pitchFamily="34" charset="-128"/>
      <p:regular r:id="rId107"/>
    </p:embeddedFont>
    <p:embeddedFont>
      <p:font typeface="Calibri" panose="020F0502020204030204" pitchFamily="34" charset="0"/>
      <p:regular r:id="rId108"/>
      <p:bold r:id="rId109"/>
      <p:italic r:id="rId110"/>
      <p:boldItalic r:id="rId111"/>
    </p:embeddedFont>
    <p:embeddedFont>
      <p:font typeface="맑은 고딕" panose="020B0503020000020004" pitchFamily="50" charset="-127"/>
      <p:regular r:id="rId112"/>
      <p:bold r:id="rId113"/>
    </p:embeddedFont>
    <p:embeddedFont>
      <p:font typeface="Impact" panose="020B0806030902050204" pitchFamily="34" charset="0"/>
      <p:regular r:id="rId114"/>
    </p:embeddedFont>
    <p:embeddedFont>
      <p:font typeface="Arial Narrow" panose="020B0606020202030204" pitchFamily="34" charset="0"/>
      <p:regular r:id="rId115"/>
      <p:bold r:id="rId116"/>
      <p:italic r:id="rId117"/>
      <p:boldItalic r:id="rId118"/>
    </p:embeddedFont>
  </p:embeddedFontLst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Arial" pitchFamily="34" charset="0"/>
        <a:ea typeface="굴림" pitchFamily="50" charset="-127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ngsuk Cho" initials="HSCHO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99FF"/>
    <a:srgbClr val="008000"/>
    <a:srgbClr val="FF9900"/>
    <a:srgbClr val="003A88"/>
    <a:srgbClr val="000000"/>
    <a:srgbClr val="00CCFF"/>
    <a:srgbClr val="89BA17"/>
    <a:srgbClr val="FFFFFF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210" autoAdjust="0"/>
    <p:restoredTop sz="98359" autoAdjust="0"/>
  </p:normalViewPr>
  <p:slideViewPr>
    <p:cSldViewPr>
      <p:cViewPr varScale="1">
        <p:scale>
          <a:sx n="117" d="100"/>
          <a:sy n="117" d="100"/>
        </p:scale>
        <p:origin x="-1836" y="-90"/>
      </p:cViewPr>
      <p:guideLst>
        <p:guide orient="horz" pos="43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font" Target="fonts/font14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font" Target="fonts/font9.fntdata"/><Relationship Id="rId16" Type="http://schemas.openxmlformats.org/officeDocument/2006/relationships/slide" Target="slides/slide14.xml"/><Relationship Id="rId107" Type="http://schemas.openxmlformats.org/officeDocument/2006/relationships/font" Target="fonts/font4.fntdata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notesMaster" Target="notesMasters/notesMaster1.xml"/><Relationship Id="rId123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font" Target="fonts/font2.fntdata"/><Relationship Id="rId113" Type="http://schemas.openxmlformats.org/officeDocument/2006/relationships/font" Target="fonts/font10.fntdata"/><Relationship Id="rId118" Type="http://schemas.openxmlformats.org/officeDocument/2006/relationships/font" Target="fonts/font15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handoutMaster" Target="handoutMasters/handoutMaster1.xml"/><Relationship Id="rId108" Type="http://schemas.openxmlformats.org/officeDocument/2006/relationships/font" Target="fonts/font5.fntdata"/><Relationship Id="rId116" Type="http://schemas.openxmlformats.org/officeDocument/2006/relationships/font" Target="fonts/font1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font" Target="fonts/font3.fntdata"/><Relationship Id="rId114" Type="http://schemas.openxmlformats.org/officeDocument/2006/relationships/font" Target="fonts/font11.fntdata"/><Relationship Id="rId119" Type="http://schemas.openxmlformats.org/officeDocument/2006/relationships/commentAuthors" Target="commentAuthor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font" Target="fonts/font6.fntdata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font" Target="fonts/font1.fntdata"/><Relationship Id="rId120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font" Target="fonts/font7.fntdata"/><Relationship Id="rId115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fld id="{54EAC5DB-ADDF-494D-92A0-0FBD3ACF8EFF}" type="datetimeFigureOut">
              <a:rPr lang="ko-KR" altLang="en-US"/>
              <a:pPr>
                <a:defRPr/>
              </a:pPr>
              <a:t>2015-06-30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fld id="{0DB9F9C2-0553-4179-B6AF-C03BF6E3FB8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73107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363" cy="4635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050" y="0"/>
            <a:ext cx="3027363" cy="4635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fld id="{767546F7-DAA7-4377-9EAF-0D26A3F377FC}" type="datetimeFigureOut">
              <a:rPr lang="ko-KR" altLang="en-US"/>
              <a:pPr>
                <a:defRPr/>
              </a:pPr>
              <a:t>2015-06-30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10075"/>
            <a:ext cx="5588000" cy="41767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  <a:endParaRPr lang="ko-KR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8563"/>
            <a:ext cx="3027363" cy="463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050" y="8818563"/>
            <a:ext cx="3027363" cy="4635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Arial" pitchFamily="34" charset="0"/>
                <a:ea typeface="맑은 고딕" pitchFamily="50" charset="-127"/>
              </a:defRPr>
            </a:lvl1pPr>
          </a:lstStyle>
          <a:p>
            <a:pPr>
              <a:defRPr/>
            </a:pPr>
            <a:fld id="{CFD30EAC-3ACE-4C27-9378-79AF5610E52C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4598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ko-KR" smtClean="0"/>
          </a:p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eaLnBrk="1" hangingPunct="1"/>
            <a:fld id="{F2093A77-9837-433C-A8FA-724E2AA82C3C}" type="slidenum">
              <a:rPr kumimoji="0" lang="ko-KR" altLang="en-US" sz="1200" smtClean="0">
                <a:ea typeface="맑은 고딕" pitchFamily="50" charset="-127"/>
              </a:rPr>
              <a:pPr eaLnBrk="1" hangingPunct="1"/>
              <a:t>1</a:t>
            </a:fld>
            <a:endParaRPr kumimoji="0" lang="ko-KR" altLang="en-US" sz="1200" smtClean="0"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313" y="230188"/>
            <a:ext cx="108743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그룹 7"/>
          <p:cNvGrpSpPr>
            <a:grpSpLocks/>
          </p:cNvGrpSpPr>
          <p:nvPr/>
        </p:nvGrpSpPr>
        <p:grpSpPr bwMode="auto">
          <a:xfrm>
            <a:off x="7832725" y="6296025"/>
            <a:ext cx="1092200" cy="331788"/>
            <a:chOff x="5053013" y="4305300"/>
            <a:chExt cx="3238500" cy="930275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3013" y="4873625"/>
              <a:ext cx="32385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4"/>
            <p:cNvSpPr>
              <a:spLocks noEditPoints="1"/>
            </p:cNvSpPr>
            <p:nvPr/>
          </p:nvSpPr>
          <p:spPr bwMode="auto">
            <a:xfrm>
              <a:off x="5056188" y="4305300"/>
              <a:ext cx="3235325" cy="447675"/>
            </a:xfrm>
            <a:custGeom>
              <a:avLst/>
              <a:gdLst>
                <a:gd name="T0" fmla="*/ 2147483647 w 2038"/>
                <a:gd name="T1" fmla="*/ 2147483647 h 282"/>
                <a:gd name="T2" fmla="*/ 2147483647 w 2038"/>
                <a:gd name="T3" fmla="*/ 2147483647 h 282"/>
                <a:gd name="T4" fmla="*/ 2147483647 w 2038"/>
                <a:gd name="T5" fmla="*/ 2147483647 h 282"/>
                <a:gd name="T6" fmla="*/ 2147483647 w 2038"/>
                <a:gd name="T7" fmla="*/ 2147483647 h 282"/>
                <a:gd name="T8" fmla="*/ 2147483647 w 2038"/>
                <a:gd name="T9" fmla="*/ 0 h 282"/>
                <a:gd name="T10" fmla="*/ 2147483647 w 2038"/>
                <a:gd name="T11" fmla="*/ 2147483647 h 282"/>
                <a:gd name="T12" fmla="*/ 2147483647 w 2038"/>
                <a:gd name="T13" fmla="*/ 2147483647 h 282"/>
                <a:gd name="T14" fmla="*/ 2147483647 w 2038"/>
                <a:gd name="T15" fmla="*/ 2147483647 h 282"/>
                <a:gd name="T16" fmla="*/ 2147483647 w 2038"/>
                <a:gd name="T17" fmla="*/ 2147483647 h 282"/>
                <a:gd name="T18" fmla="*/ 2147483647 w 2038"/>
                <a:gd name="T19" fmla="*/ 2147483647 h 282"/>
                <a:gd name="T20" fmla="*/ 2147483647 w 2038"/>
                <a:gd name="T21" fmla="*/ 2147483647 h 282"/>
                <a:gd name="T22" fmla="*/ 2147483647 w 2038"/>
                <a:gd name="T23" fmla="*/ 2147483647 h 282"/>
                <a:gd name="T24" fmla="*/ 2147483647 w 2038"/>
                <a:gd name="T25" fmla="*/ 2147483647 h 282"/>
                <a:gd name="T26" fmla="*/ 2147483647 w 2038"/>
                <a:gd name="T27" fmla="*/ 2147483647 h 282"/>
                <a:gd name="T28" fmla="*/ 2147483647 w 2038"/>
                <a:gd name="T29" fmla="*/ 2147483647 h 282"/>
                <a:gd name="T30" fmla="*/ 2147483647 w 2038"/>
                <a:gd name="T31" fmla="*/ 2147483647 h 282"/>
                <a:gd name="T32" fmla="*/ 2147483647 w 2038"/>
                <a:gd name="T33" fmla="*/ 0 h 282"/>
                <a:gd name="T34" fmla="*/ 2147483647 w 2038"/>
                <a:gd name="T35" fmla="*/ 2147483647 h 282"/>
                <a:gd name="T36" fmla="*/ 2147483647 w 2038"/>
                <a:gd name="T37" fmla="*/ 2147483647 h 282"/>
                <a:gd name="T38" fmla="*/ 2147483647 w 2038"/>
                <a:gd name="T39" fmla="*/ 2147483647 h 282"/>
                <a:gd name="T40" fmla="*/ 2147483647 w 2038"/>
                <a:gd name="T41" fmla="*/ 2147483647 h 282"/>
                <a:gd name="T42" fmla="*/ 2147483647 w 2038"/>
                <a:gd name="T43" fmla="*/ 2147483647 h 282"/>
                <a:gd name="T44" fmla="*/ 2147483647 w 2038"/>
                <a:gd name="T45" fmla="*/ 2147483647 h 282"/>
                <a:gd name="T46" fmla="*/ 2147483647 w 2038"/>
                <a:gd name="T47" fmla="*/ 2147483647 h 282"/>
                <a:gd name="T48" fmla="*/ 2147483647 w 2038"/>
                <a:gd name="T49" fmla="*/ 2147483647 h 282"/>
                <a:gd name="T50" fmla="*/ 2147483647 w 2038"/>
                <a:gd name="T51" fmla="*/ 2147483647 h 282"/>
                <a:gd name="T52" fmla="*/ 2147483647 w 2038"/>
                <a:gd name="T53" fmla="*/ 2147483647 h 282"/>
                <a:gd name="T54" fmla="*/ 2147483647 w 2038"/>
                <a:gd name="T55" fmla="*/ 2147483647 h 282"/>
                <a:gd name="T56" fmla="*/ 2147483647 w 2038"/>
                <a:gd name="T57" fmla="*/ 2147483647 h 282"/>
                <a:gd name="T58" fmla="*/ 2147483647 w 2038"/>
                <a:gd name="T59" fmla="*/ 2147483647 h 282"/>
                <a:gd name="T60" fmla="*/ 2147483647 w 2038"/>
                <a:gd name="T61" fmla="*/ 2147483647 h 282"/>
                <a:gd name="T62" fmla="*/ 2147483647 w 2038"/>
                <a:gd name="T63" fmla="*/ 2147483647 h 282"/>
                <a:gd name="T64" fmla="*/ 2147483647 w 2038"/>
                <a:gd name="T65" fmla="*/ 2147483647 h 282"/>
                <a:gd name="T66" fmla="*/ 2147483647 w 2038"/>
                <a:gd name="T67" fmla="*/ 2147483647 h 282"/>
                <a:gd name="T68" fmla="*/ 2147483647 w 2038"/>
                <a:gd name="T69" fmla="*/ 2147483647 h 282"/>
                <a:gd name="T70" fmla="*/ 2147483647 w 2038"/>
                <a:gd name="T71" fmla="*/ 2147483647 h 282"/>
                <a:gd name="T72" fmla="*/ 2147483647 w 2038"/>
                <a:gd name="T73" fmla="*/ 2147483647 h 282"/>
                <a:gd name="T74" fmla="*/ 2147483647 w 2038"/>
                <a:gd name="T75" fmla="*/ 2147483647 h 282"/>
                <a:gd name="T76" fmla="*/ 2147483647 w 2038"/>
                <a:gd name="T77" fmla="*/ 2147483647 h 282"/>
                <a:gd name="T78" fmla="*/ 2147483647 w 2038"/>
                <a:gd name="T79" fmla="*/ 2147483647 h 282"/>
                <a:gd name="T80" fmla="*/ 2147483647 w 2038"/>
                <a:gd name="T81" fmla="*/ 2147483647 h 282"/>
                <a:gd name="T82" fmla="*/ 2147483647 w 2038"/>
                <a:gd name="T83" fmla="*/ 2147483647 h 282"/>
                <a:gd name="T84" fmla="*/ 2147483647 w 2038"/>
                <a:gd name="T85" fmla="*/ 0 h 282"/>
                <a:gd name="T86" fmla="*/ 2147483647 w 2038"/>
                <a:gd name="T87" fmla="*/ 2147483647 h 282"/>
                <a:gd name="T88" fmla="*/ 2147483647 w 2038"/>
                <a:gd name="T89" fmla="*/ 2147483647 h 282"/>
                <a:gd name="T90" fmla="*/ 2147483647 w 2038"/>
                <a:gd name="T91" fmla="*/ 2147483647 h 2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038" h="282">
                  <a:moveTo>
                    <a:pt x="0" y="282"/>
                  </a:moveTo>
                  <a:lnTo>
                    <a:pt x="86" y="282"/>
                  </a:lnTo>
                  <a:lnTo>
                    <a:pt x="86" y="120"/>
                  </a:lnTo>
                  <a:lnTo>
                    <a:pt x="0" y="120"/>
                  </a:lnTo>
                  <a:lnTo>
                    <a:pt x="0" y="282"/>
                  </a:lnTo>
                  <a:close/>
                  <a:moveTo>
                    <a:pt x="624" y="64"/>
                  </a:moveTo>
                  <a:lnTo>
                    <a:pt x="624" y="64"/>
                  </a:lnTo>
                  <a:lnTo>
                    <a:pt x="626" y="54"/>
                  </a:lnTo>
                  <a:lnTo>
                    <a:pt x="630" y="42"/>
                  </a:lnTo>
                  <a:lnTo>
                    <a:pt x="638" y="32"/>
                  </a:lnTo>
                  <a:lnTo>
                    <a:pt x="646" y="22"/>
                  </a:lnTo>
                  <a:lnTo>
                    <a:pt x="658" y="14"/>
                  </a:lnTo>
                  <a:lnTo>
                    <a:pt x="674" y="6"/>
                  </a:lnTo>
                  <a:lnTo>
                    <a:pt x="690" y="2"/>
                  </a:lnTo>
                  <a:lnTo>
                    <a:pt x="710" y="0"/>
                  </a:lnTo>
                  <a:lnTo>
                    <a:pt x="1060" y="0"/>
                  </a:lnTo>
                  <a:lnTo>
                    <a:pt x="1060" y="64"/>
                  </a:lnTo>
                  <a:lnTo>
                    <a:pt x="624" y="64"/>
                  </a:lnTo>
                  <a:close/>
                  <a:moveTo>
                    <a:pt x="1604" y="64"/>
                  </a:moveTo>
                  <a:lnTo>
                    <a:pt x="1604" y="64"/>
                  </a:lnTo>
                  <a:lnTo>
                    <a:pt x="1606" y="52"/>
                  </a:lnTo>
                  <a:lnTo>
                    <a:pt x="1612" y="40"/>
                  </a:lnTo>
                  <a:lnTo>
                    <a:pt x="1618" y="30"/>
                  </a:lnTo>
                  <a:lnTo>
                    <a:pt x="1628" y="20"/>
                  </a:lnTo>
                  <a:lnTo>
                    <a:pt x="1640" y="12"/>
                  </a:lnTo>
                  <a:lnTo>
                    <a:pt x="1654" y="6"/>
                  </a:lnTo>
                  <a:lnTo>
                    <a:pt x="1670" y="2"/>
                  </a:lnTo>
                  <a:lnTo>
                    <a:pt x="1690" y="0"/>
                  </a:lnTo>
                  <a:lnTo>
                    <a:pt x="2030" y="0"/>
                  </a:lnTo>
                  <a:lnTo>
                    <a:pt x="2030" y="64"/>
                  </a:lnTo>
                  <a:lnTo>
                    <a:pt x="1604" y="64"/>
                  </a:lnTo>
                  <a:close/>
                  <a:moveTo>
                    <a:pt x="1204" y="282"/>
                  </a:moveTo>
                  <a:lnTo>
                    <a:pt x="1204" y="282"/>
                  </a:lnTo>
                  <a:lnTo>
                    <a:pt x="1186" y="280"/>
                  </a:lnTo>
                  <a:lnTo>
                    <a:pt x="1170" y="276"/>
                  </a:lnTo>
                  <a:lnTo>
                    <a:pt x="1154" y="270"/>
                  </a:lnTo>
                  <a:lnTo>
                    <a:pt x="1142" y="260"/>
                  </a:lnTo>
                  <a:lnTo>
                    <a:pt x="1132" y="250"/>
                  </a:lnTo>
                  <a:lnTo>
                    <a:pt x="1124" y="238"/>
                  </a:lnTo>
                  <a:lnTo>
                    <a:pt x="1118" y="226"/>
                  </a:lnTo>
                  <a:lnTo>
                    <a:pt x="1118" y="212"/>
                  </a:lnTo>
                  <a:lnTo>
                    <a:pt x="1118" y="70"/>
                  </a:lnTo>
                  <a:lnTo>
                    <a:pt x="1118" y="56"/>
                  </a:lnTo>
                  <a:lnTo>
                    <a:pt x="1124" y="44"/>
                  </a:lnTo>
                  <a:lnTo>
                    <a:pt x="1132" y="32"/>
                  </a:lnTo>
                  <a:lnTo>
                    <a:pt x="1142" y="22"/>
                  </a:lnTo>
                  <a:lnTo>
                    <a:pt x="1154" y="12"/>
                  </a:lnTo>
                  <a:lnTo>
                    <a:pt x="1170" y="6"/>
                  </a:lnTo>
                  <a:lnTo>
                    <a:pt x="1186" y="2"/>
                  </a:lnTo>
                  <a:lnTo>
                    <a:pt x="1204" y="0"/>
                  </a:lnTo>
                  <a:lnTo>
                    <a:pt x="1550" y="0"/>
                  </a:lnTo>
                  <a:lnTo>
                    <a:pt x="1550" y="64"/>
                  </a:lnTo>
                  <a:lnTo>
                    <a:pt x="1202" y="64"/>
                  </a:lnTo>
                  <a:lnTo>
                    <a:pt x="1202" y="218"/>
                  </a:lnTo>
                  <a:lnTo>
                    <a:pt x="1550" y="218"/>
                  </a:lnTo>
                  <a:lnTo>
                    <a:pt x="1550" y="282"/>
                  </a:lnTo>
                  <a:lnTo>
                    <a:pt x="1204" y="282"/>
                  </a:lnTo>
                  <a:close/>
                  <a:moveTo>
                    <a:pt x="710" y="282"/>
                  </a:moveTo>
                  <a:lnTo>
                    <a:pt x="710" y="282"/>
                  </a:lnTo>
                  <a:lnTo>
                    <a:pt x="692" y="280"/>
                  </a:lnTo>
                  <a:lnTo>
                    <a:pt x="676" y="276"/>
                  </a:lnTo>
                  <a:lnTo>
                    <a:pt x="660" y="270"/>
                  </a:lnTo>
                  <a:lnTo>
                    <a:pt x="648" y="260"/>
                  </a:lnTo>
                  <a:lnTo>
                    <a:pt x="638" y="250"/>
                  </a:lnTo>
                  <a:lnTo>
                    <a:pt x="630" y="238"/>
                  </a:lnTo>
                  <a:lnTo>
                    <a:pt x="624" y="226"/>
                  </a:lnTo>
                  <a:lnTo>
                    <a:pt x="622" y="212"/>
                  </a:lnTo>
                  <a:lnTo>
                    <a:pt x="622" y="110"/>
                  </a:lnTo>
                  <a:lnTo>
                    <a:pt x="1060" y="110"/>
                  </a:lnTo>
                  <a:lnTo>
                    <a:pt x="1060" y="172"/>
                  </a:lnTo>
                  <a:lnTo>
                    <a:pt x="708" y="172"/>
                  </a:lnTo>
                  <a:lnTo>
                    <a:pt x="708" y="218"/>
                  </a:lnTo>
                  <a:lnTo>
                    <a:pt x="1060" y="218"/>
                  </a:lnTo>
                  <a:lnTo>
                    <a:pt x="1060" y="282"/>
                  </a:lnTo>
                  <a:lnTo>
                    <a:pt x="710" y="282"/>
                  </a:lnTo>
                  <a:close/>
                  <a:moveTo>
                    <a:pt x="2038" y="216"/>
                  </a:moveTo>
                  <a:lnTo>
                    <a:pt x="2038" y="216"/>
                  </a:lnTo>
                  <a:lnTo>
                    <a:pt x="2036" y="230"/>
                  </a:lnTo>
                  <a:lnTo>
                    <a:pt x="2032" y="242"/>
                  </a:lnTo>
                  <a:lnTo>
                    <a:pt x="2026" y="252"/>
                  </a:lnTo>
                  <a:lnTo>
                    <a:pt x="2016" y="262"/>
                  </a:lnTo>
                  <a:lnTo>
                    <a:pt x="2004" y="270"/>
                  </a:lnTo>
                  <a:lnTo>
                    <a:pt x="1990" y="276"/>
                  </a:lnTo>
                  <a:lnTo>
                    <a:pt x="1974" y="280"/>
                  </a:lnTo>
                  <a:lnTo>
                    <a:pt x="1956" y="282"/>
                  </a:lnTo>
                  <a:lnTo>
                    <a:pt x="1612" y="282"/>
                  </a:lnTo>
                  <a:lnTo>
                    <a:pt x="1612" y="218"/>
                  </a:lnTo>
                  <a:lnTo>
                    <a:pt x="1954" y="218"/>
                  </a:lnTo>
                  <a:lnTo>
                    <a:pt x="1954" y="172"/>
                  </a:lnTo>
                  <a:lnTo>
                    <a:pt x="1688" y="172"/>
                  </a:lnTo>
                  <a:lnTo>
                    <a:pt x="1670" y="170"/>
                  </a:lnTo>
                  <a:lnTo>
                    <a:pt x="1656" y="168"/>
                  </a:lnTo>
                  <a:lnTo>
                    <a:pt x="1642" y="162"/>
                  </a:lnTo>
                  <a:lnTo>
                    <a:pt x="1632" y="156"/>
                  </a:lnTo>
                  <a:lnTo>
                    <a:pt x="1622" y="146"/>
                  </a:lnTo>
                  <a:lnTo>
                    <a:pt x="1614" y="136"/>
                  </a:lnTo>
                  <a:lnTo>
                    <a:pt x="1608" y="124"/>
                  </a:lnTo>
                  <a:lnTo>
                    <a:pt x="1604" y="110"/>
                  </a:lnTo>
                  <a:lnTo>
                    <a:pt x="1956" y="110"/>
                  </a:lnTo>
                  <a:lnTo>
                    <a:pt x="1974" y="112"/>
                  </a:lnTo>
                  <a:lnTo>
                    <a:pt x="1990" y="116"/>
                  </a:lnTo>
                  <a:lnTo>
                    <a:pt x="2004" y="122"/>
                  </a:lnTo>
                  <a:lnTo>
                    <a:pt x="2016" y="128"/>
                  </a:lnTo>
                  <a:lnTo>
                    <a:pt x="2026" y="138"/>
                  </a:lnTo>
                  <a:lnTo>
                    <a:pt x="2032" y="150"/>
                  </a:lnTo>
                  <a:lnTo>
                    <a:pt x="2036" y="162"/>
                  </a:lnTo>
                  <a:lnTo>
                    <a:pt x="2038" y="176"/>
                  </a:lnTo>
                  <a:lnTo>
                    <a:pt x="2038" y="216"/>
                  </a:lnTo>
                  <a:close/>
                  <a:moveTo>
                    <a:pt x="574" y="118"/>
                  </a:moveTo>
                  <a:lnTo>
                    <a:pt x="574" y="118"/>
                  </a:lnTo>
                  <a:lnTo>
                    <a:pt x="572" y="130"/>
                  </a:lnTo>
                  <a:lnTo>
                    <a:pt x="568" y="144"/>
                  </a:lnTo>
                  <a:lnTo>
                    <a:pt x="560" y="154"/>
                  </a:lnTo>
                  <a:lnTo>
                    <a:pt x="550" y="164"/>
                  </a:lnTo>
                  <a:lnTo>
                    <a:pt x="538" y="172"/>
                  </a:lnTo>
                  <a:lnTo>
                    <a:pt x="524" y="178"/>
                  </a:lnTo>
                  <a:lnTo>
                    <a:pt x="508" y="182"/>
                  </a:lnTo>
                  <a:lnTo>
                    <a:pt x="490" y="182"/>
                  </a:lnTo>
                  <a:lnTo>
                    <a:pt x="226" y="182"/>
                  </a:lnTo>
                  <a:lnTo>
                    <a:pt x="226" y="282"/>
                  </a:lnTo>
                  <a:lnTo>
                    <a:pt x="142" y="282"/>
                  </a:lnTo>
                  <a:lnTo>
                    <a:pt x="142" y="120"/>
                  </a:lnTo>
                  <a:lnTo>
                    <a:pt x="492" y="120"/>
                  </a:lnTo>
                  <a:lnTo>
                    <a:pt x="492" y="64"/>
                  </a:lnTo>
                  <a:lnTo>
                    <a:pt x="142" y="64"/>
                  </a:lnTo>
                  <a:lnTo>
                    <a:pt x="142" y="0"/>
                  </a:lnTo>
                  <a:lnTo>
                    <a:pt x="490" y="0"/>
                  </a:lnTo>
                  <a:lnTo>
                    <a:pt x="508" y="2"/>
                  </a:lnTo>
                  <a:lnTo>
                    <a:pt x="524" y="6"/>
                  </a:lnTo>
                  <a:lnTo>
                    <a:pt x="538" y="12"/>
                  </a:lnTo>
                  <a:lnTo>
                    <a:pt x="550" y="20"/>
                  </a:lnTo>
                  <a:lnTo>
                    <a:pt x="560" y="30"/>
                  </a:lnTo>
                  <a:lnTo>
                    <a:pt x="568" y="40"/>
                  </a:lnTo>
                  <a:lnTo>
                    <a:pt x="572" y="52"/>
                  </a:lnTo>
                  <a:lnTo>
                    <a:pt x="574" y="66"/>
                  </a:lnTo>
                  <a:lnTo>
                    <a:pt x="574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5053013" y="4305300"/>
              <a:ext cx="139700" cy="114300"/>
            </a:xfrm>
            <a:prstGeom prst="rect">
              <a:avLst/>
            </a:prstGeom>
            <a:solidFill>
              <a:srgbClr val="EE7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5056188" y="5060950"/>
              <a:ext cx="117475" cy="171450"/>
            </a:xfrm>
            <a:custGeom>
              <a:avLst/>
              <a:gdLst>
                <a:gd name="T0" fmla="*/ 2147483647 w 74"/>
                <a:gd name="T1" fmla="*/ 0 h 108"/>
                <a:gd name="T2" fmla="*/ 2147483647 w 74"/>
                <a:gd name="T3" fmla="*/ 2147483647 h 108"/>
                <a:gd name="T4" fmla="*/ 2147483647 w 74"/>
                <a:gd name="T5" fmla="*/ 2147483647 h 108"/>
                <a:gd name="T6" fmla="*/ 2147483647 w 74"/>
                <a:gd name="T7" fmla="*/ 2147483647 h 108"/>
                <a:gd name="T8" fmla="*/ 2147483647 w 74"/>
                <a:gd name="T9" fmla="*/ 2147483647 h 108"/>
                <a:gd name="T10" fmla="*/ 2147483647 w 74"/>
                <a:gd name="T11" fmla="*/ 2147483647 h 108"/>
                <a:gd name="T12" fmla="*/ 2147483647 w 74"/>
                <a:gd name="T13" fmla="*/ 2147483647 h 108"/>
                <a:gd name="T14" fmla="*/ 2147483647 w 74"/>
                <a:gd name="T15" fmla="*/ 2147483647 h 108"/>
                <a:gd name="T16" fmla="*/ 2147483647 w 74"/>
                <a:gd name="T17" fmla="*/ 2147483647 h 108"/>
                <a:gd name="T18" fmla="*/ 2147483647 w 74"/>
                <a:gd name="T19" fmla="*/ 2147483647 h 108"/>
                <a:gd name="T20" fmla="*/ 2147483647 w 74"/>
                <a:gd name="T21" fmla="*/ 2147483647 h 108"/>
                <a:gd name="T22" fmla="*/ 2147483647 w 74"/>
                <a:gd name="T23" fmla="*/ 2147483647 h 108"/>
                <a:gd name="T24" fmla="*/ 2147483647 w 74"/>
                <a:gd name="T25" fmla="*/ 2147483647 h 108"/>
                <a:gd name="T26" fmla="*/ 0 w 74"/>
                <a:gd name="T27" fmla="*/ 0 h 108"/>
                <a:gd name="T28" fmla="*/ 2147483647 w 74"/>
                <a:gd name="T29" fmla="*/ 0 h 108"/>
                <a:gd name="T30" fmla="*/ 2147483647 w 74"/>
                <a:gd name="T31" fmla="*/ 2147483647 h 108"/>
                <a:gd name="T32" fmla="*/ 2147483647 w 74"/>
                <a:gd name="T33" fmla="*/ 2147483647 h 108"/>
                <a:gd name="T34" fmla="*/ 2147483647 w 74"/>
                <a:gd name="T35" fmla="*/ 2147483647 h 108"/>
                <a:gd name="T36" fmla="*/ 2147483647 w 74"/>
                <a:gd name="T37" fmla="*/ 2147483647 h 108"/>
                <a:gd name="T38" fmla="*/ 2147483647 w 74"/>
                <a:gd name="T39" fmla="*/ 2147483647 h 108"/>
                <a:gd name="T40" fmla="*/ 2147483647 w 74"/>
                <a:gd name="T41" fmla="*/ 2147483647 h 108"/>
                <a:gd name="T42" fmla="*/ 2147483647 w 74"/>
                <a:gd name="T43" fmla="*/ 2147483647 h 108"/>
                <a:gd name="T44" fmla="*/ 2147483647 w 74"/>
                <a:gd name="T45" fmla="*/ 0 h 108"/>
                <a:gd name="T46" fmla="*/ 2147483647 w 74"/>
                <a:gd name="T47" fmla="*/ 0 h 10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4" h="108">
                  <a:moveTo>
                    <a:pt x="74" y="0"/>
                  </a:moveTo>
                  <a:lnTo>
                    <a:pt x="50" y="60"/>
                  </a:lnTo>
                  <a:lnTo>
                    <a:pt x="48" y="64"/>
                  </a:lnTo>
                  <a:lnTo>
                    <a:pt x="44" y="66"/>
                  </a:lnTo>
                  <a:lnTo>
                    <a:pt x="44" y="108"/>
                  </a:lnTo>
                  <a:lnTo>
                    <a:pt x="30" y="108"/>
                  </a:lnTo>
                  <a:lnTo>
                    <a:pt x="30" y="66"/>
                  </a:lnTo>
                  <a:lnTo>
                    <a:pt x="26" y="64"/>
                  </a:lnTo>
                  <a:lnTo>
                    <a:pt x="24" y="6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34" y="52"/>
                  </a:lnTo>
                  <a:lnTo>
                    <a:pt x="34" y="54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62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5199063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0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35588" y="5111750"/>
              <a:ext cx="88900" cy="120650"/>
            </a:xfrm>
            <a:custGeom>
              <a:avLst/>
              <a:gdLst>
                <a:gd name="T0" fmla="*/ 2147483647 w 56"/>
                <a:gd name="T1" fmla="*/ 0 h 76"/>
                <a:gd name="T2" fmla="*/ 2147483647 w 56"/>
                <a:gd name="T3" fmla="*/ 0 h 76"/>
                <a:gd name="T4" fmla="*/ 2147483647 w 56"/>
                <a:gd name="T5" fmla="*/ 2147483647 h 76"/>
                <a:gd name="T6" fmla="*/ 2147483647 w 56"/>
                <a:gd name="T7" fmla="*/ 2147483647 h 76"/>
                <a:gd name="T8" fmla="*/ 2147483647 w 56"/>
                <a:gd name="T9" fmla="*/ 2147483647 h 76"/>
                <a:gd name="T10" fmla="*/ 2147483647 w 56"/>
                <a:gd name="T11" fmla="*/ 2147483647 h 76"/>
                <a:gd name="T12" fmla="*/ 2147483647 w 56"/>
                <a:gd name="T13" fmla="*/ 2147483647 h 76"/>
                <a:gd name="T14" fmla="*/ 2147483647 w 56"/>
                <a:gd name="T15" fmla="*/ 2147483647 h 76"/>
                <a:gd name="T16" fmla="*/ 2147483647 w 56"/>
                <a:gd name="T17" fmla="*/ 2147483647 h 76"/>
                <a:gd name="T18" fmla="*/ 2147483647 w 56"/>
                <a:gd name="T19" fmla="*/ 2147483647 h 76"/>
                <a:gd name="T20" fmla="*/ 2147483647 w 56"/>
                <a:gd name="T21" fmla="*/ 2147483647 h 76"/>
                <a:gd name="T22" fmla="*/ 2147483647 w 56"/>
                <a:gd name="T23" fmla="*/ 2147483647 h 76"/>
                <a:gd name="T24" fmla="*/ 2147483647 w 56"/>
                <a:gd name="T25" fmla="*/ 2147483647 h 76"/>
                <a:gd name="T26" fmla="*/ 2147483647 w 56"/>
                <a:gd name="T27" fmla="*/ 2147483647 h 76"/>
                <a:gd name="T28" fmla="*/ 2147483647 w 56"/>
                <a:gd name="T29" fmla="*/ 2147483647 h 76"/>
                <a:gd name="T30" fmla="*/ 2147483647 w 56"/>
                <a:gd name="T31" fmla="*/ 2147483647 h 76"/>
                <a:gd name="T32" fmla="*/ 2147483647 w 56"/>
                <a:gd name="T33" fmla="*/ 2147483647 h 76"/>
                <a:gd name="T34" fmla="*/ 2147483647 w 56"/>
                <a:gd name="T35" fmla="*/ 2147483647 h 76"/>
                <a:gd name="T36" fmla="*/ 2147483647 w 56"/>
                <a:gd name="T37" fmla="*/ 2147483647 h 76"/>
                <a:gd name="T38" fmla="*/ 0 w 56"/>
                <a:gd name="T39" fmla="*/ 2147483647 h 76"/>
                <a:gd name="T40" fmla="*/ 0 w 56"/>
                <a:gd name="T41" fmla="*/ 0 h 76"/>
                <a:gd name="T42" fmla="*/ 2147483647 w 56"/>
                <a:gd name="T43" fmla="*/ 0 h 76"/>
                <a:gd name="T44" fmla="*/ 2147483647 w 56"/>
                <a:gd name="T45" fmla="*/ 2147483647 h 76"/>
                <a:gd name="T46" fmla="*/ 2147483647 w 56"/>
                <a:gd name="T47" fmla="*/ 2147483647 h 76"/>
                <a:gd name="T48" fmla="*/ 2147483647 w 56"/>
                <a:gd name="T49" fmla="*/ 2147483647 h 76"/>
                <a:gd name="T50" fmla="*/ 2147483647 w 56"/>
                <a:gd name="T51" fmla="*/ 2147483647 h 76"/>
                <a:gd name="T52" fmla="*/ 2147483647 w 56"/>
                <a:gd name="T53" fmla="*/ 2147483647 h 76"/>
                <a:gd name="T54" fmla="*/ 2147483647 w 56"/>
                <a:gd name="T55" fmla="*/ 2147483647 h 76"/>
                <a:gd name="T56" fmla="*/ 2147483647 w 56"/>
                <a:gd name="T57" fmla="*/ 2147483647 h 76"/>
                <a:gd name="T58" fmla="*/ 2147483647 w 56"/>
                <a:gd name="T59" fmla="*/ 2147483647 h 76"/>
                <a:gd name="T60" fmla="*/ 2147483647 w 56"/>
                <a:gd name="T61" fmla="*/ 2147483647 h 76"/>
                <a:gd name="T62" fmla="*/ 2147483647 w 56"/>
                <a:gd name="T63" fmla="*/ 2147483647 h 76"/>
                <a:gd name="T64" fmla="*/ 2147483647 w 56"/>
                <a:gd name="T65" fmla="*/ 2147483647 h 76"/>
                <a:gd name="T66" fmla="*/ 2147483647 w 56"/>
                <a:gd name="T67" fmla="*/ 2147483647 h 76"/>
                <a:gd name="T68" fmla="*/ 2147483647 w 56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6" h="76">
                  <a:moveTo>
                    <a:pt x="44" y="0"/>
                  </a:moveTo>
                  <a:lnTo>
                    <a:pt x="56" y="0"/>
                  </a:lnTo>
                  <a:lnTo>
                    <a:pt x="56" y="68"/>
                  </a:lnTo>
                  <a:lnTo>
                    <a:pt x="56" y="72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4" y="76"/>
                  </a:lnTo>
                  <a:lnTo>
                    <a:pt x="20" y="76"/>
                  </a:lnTo>
                  <a:lnTo>
                    <a:pt x="12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42" y="64"/>
                  </a:lnTo>
                  <a:lnTo>
                    <a:pt x="44" y="6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465763" y="5111750"/>
              <a:ext cx="69850" cy="120650"/>
            </a:xfrm>
            <a:custGeom>
              <a:avLst/>
              <a:gdLst>
                <a:gd name="T0" fmla="*/ 0 w 44"/>
                <a:gd name="T1" fmla="*/ 2147483647 h 76"/>
                <a:gd name="T2" fmla="*/ 0 w 44"/>
                <a:gd name="T3" fmla="*/ 2147483647 h 76"/>
                <a:gd name="T4" fmla="*/ 0 w 44"/>
                <a:gd name="T5" fmla="*/ 2147483647 h 76"/>
                <a:gd name="T6" fmla="*/ 0 w 44"/>
                <a:gd name="T7" fmla="*/ 2147483647 h 76"/>
                <a:gd name="T8" fmla="*/ 2147483647 w 44"/>
                <a:gd name="T9" fmla="*/ 2147483647 h 76"/>
                <a:gd name="T10" fmla="*/ 2147483647 w 44"/>
                <a:gd name="T11" fmla="*/ 2147483647 h 76"/>
                <a:gd name="T12" fmla="*/ 2147483647 w 44"/>
                <a:gd name="T13" fmla="*/ 0 h 76"/>
                <a:gd name="T14" fmla="*/ 2147483647 w 44"/>
                <a:gd name="T15" fmla="*/ 0 h 76"/>
                <a:gd name="T16" fmla="*/ 2147483647 w 44"/>
                <a:gd name="T17" fmla="*/ 0 h 76"/>
                <a:gd name="T18" fmla="*/ 2147483647 w 44"/>
                <a:gd name="T19" fmla="*/ 0 h 76"/>
                <a:gd name="T20" fmla="*/ 2147483647 w 44"/>
                <a:gd name="T21" fmla="*/ 0 h 76"/>
                <a:gd name="T22" fmla="*/ 2147483647 w 44"/>
                <a:gd name="T23" fmla="*/ 0 h 76"/>
                <a:gd name="T24" fmla="*/ 2147483647 w 44"/>
                <a:gd name="T25" fmla="*/ 2147483647 h 76"/>
                <a:gd name="T26" fmla="*/ 2147483647 w 44"/>
                <a:gd name="T27" fmla="*/ 2147483647 h 76"/>
                <a:gd name="T28" fmla="*/ 2147483647 w 44"/>
                <a:gd name="T29" fmla="*/ 2147483647 h 76"/>
                <a:gd name="T30" fmla="*/ 2147483647 w 44"/>
                <a:gd name="T31" fmla="*/ 2147483647 h 76"/>
                <a:gd name="T32" fmla="*/ 2147483647 w 44"/>
                <a:gd name="T33" fmla="*/ 2147483647 h 76"/>
                <a:gd name="T34" fmla="*/ 2147483647 w 44"/>
                <a:gd name="T35" fmla="*/ 2147483647 h 76"/>
                <a:gd name="T36" fmla="*/ 2147483647 w 44"/>
                <a:gd name="T37" fmla="*/ 2147483647 h 76"/>
                <a:gd name="T38" fmla="*/ 2147483647 w 44"/>
                <a:gd name="T39" fmla="*/ 2147483647 h 76"/>
                <a:gd name="T40" fmla="*/ 2147483647 w 44"/>
                <a:gd name="T41" fmla="*/ 2147483647 h 76"/>
                <a:gd name="T42" fmla="*/ 2147483647 w 44"/>
                <a:gd name="T43" fmla="*/ 2147483647 h 76"/>
                <a:gd name="T44" fmla="*/ 0 w 44"/>
                <a:gd name="T45" fmla="*/ 2147483647 h 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" h="76">
                  <a:moveTo>
                    <a:pt x="0" y="76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4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640388" y="5060950"/>
              <a:ext cx="98425" cy="171450"/>
            </a:xfrm>
            <a:custGeom>
              <a:avLst/>
              <a:gdLst>
                <a:gd name="T0" fmla="*/ 2147483647 w 62"/>
                <a:gd name="T1" fmla="*/ 2147483647 h 108"/>
                <a:gd name="T2" fmla="*/ 2147483647 w 62"/>
                <a:gd name="T3" fmla="*/ 2147483647 h 108"/>
                <a:gd name="T4" fmla="*/ 2147483647 w 62"/>
                <a:gd name="T5" fmla="*/ 2147483647 h 108"/>
                <a:gd name="T6" fmla="*/ 2147483647 w 62"/>
                <a:gd name="T7" fmla="*/ 2147483647 h 108"/>
                <a:gd name="T8" fmla="*/ 2147483647 w 62"/>
                <a:gd name="T9" fmla="*/ 2147483647 h 108"/>
                <a:gd name="T10" fmla="*/ 2147483647 w 62"/>
                <a:gd name="T11" fmla="*/ 2147483647 h 108"/>
                <a:gd name="T12" fmla="*/ 2147483647 w 62"/>
                <a:gd name="T13" fmla="*/ 2147483647 h 108"/>
                <a:gd name="T14" fmla="*/ 2147483647 w 62"/>
                <a:gd name="T15" fmla="*/ 2147483647 h 108"/>
                <a:gd name="T16" fmla="*/ 0 w 62"/>
                <a:gd name="T17" fmla="*/ 2147483647 h 108"/>
                <a:gd name="T18" fmla="*/ 0 w 62"/>
                <a:gd name="T19" fmla="*/ 2147483647 h 108"/>
                <a:gd name="T20" fmla="*/ 2147483647 w 62"/>
                <a:gd name="T21" fmla="*/ 2147483647 h 108"/>
                <a:gd name="T22" fmla="*/ 2147483647 w 62"/>
                <a:gd name="T23" fmla="*/ 2147483647 h 108"/>
                <a:gd name="T24" fmla="*/ 2147483647 w 62"/>
                <a:gd name="T25" fmla="*/ 2147483647 h 108"/>
                <a:gd name="T26" fmla="*/ 2147483647 w 62"/>
                <a:gd name="T27" fmla="*/ 0 h 108"/>
                <a:gd name="T28" fmla="*/ 2147483647 w 62"/>
                <a:gd name="T29" fmla="*/ 0 h 108"/>
                <a:gd name="T30" fmla="*/ 2147483647 w 62"/>
                <a:gd name="T31" fmla="*/ 0 h 108"/>
                <a:gd name="T32" fmla="*/ 2147483647 w 62"/>
                <a:gd name="T33" fmla="*/ 0 h 108"/>
                <a:gd name="T34" fmla="*/ 2147483647 w 62"/>
                <a:gd name="T35" fmla="*/ 0 h 108"/>
                <a:gd name="T36" fmla="*/ 2147483647 w 62"/>
                <a:gd name="T37" fmla="*/ 0 h 108"/>
                <a:gd name="T38" fmla="*/ 2147483647 w 62"/>
                <a:gd name="T39" fmla="*/ 2147483647 h 108"/>
                <a:gd name="T40" fmla="*/ 2147483647 w 62"/>
                <a:gd name="T41" fmla="*/ 2147483647 h 108"/>
                <a:gd name="T42" fmla="*/ 2147483647 w 62"/>
                <a:gd name="T43" fmla="*/ 2147483647 h 108"/>
                <a:gd name="T44" fmla="*/ 2147483647 w 62"/>
                <a:gd name="T45" fmla="*/ 2147483647 h 108"/>
                <a:gd name="T46" fmla="*/ 2147483647 w 62"/>
                <a:gd name="T47" fmla="*/ 2147483647 h 108"/>
                <a:gd name="T48" fmla="*/ 2147483647 w 62"/>
                <a:gd name="T49" fmla="*/ 2147483647 h 108"/>
                <a:gd name="T50" fmla="*/ 2147483647 w 62"/>
                <a:gd name="T51" fmla="*/ 2147483647 h 108"/>
                <a:gd name="T52" fmla="*/ 2147483647 w 62"/>
                <a:gd name="T53" fmla="*/ 2147483647 h 108"/>
                <a:gd name="T54" fmla="*/ 2147483647 w 62"/>
                <a:gd name="T55" fmla="*/ 2147483647 h 108"/>
                <a:gd name="T56" fmla="*/ 2147483647 w 62"/>
                <a:gd name="T57" fmla="*/ 2147483647 h 108"/>
                <a:gd name="T58" fmla="*/ 2147483647 w 62"/>
                <a:gd name="T59" fmla="*/ 2147483647 h 108"/>
                <a:gd name="T60" fmla="*/ 2147483647 w 62"/>
                <a:gd name="T61" fmla="*/ 2147483647 h 108"/>
                <a:gd name="T62" fmla="*/ 2147483647 w 62"/>
                <a:gd name="T63" fmla="*/ 2147483647 h 108"/>
                <a:gd name="T64" fmla="*/ 2147483647 w 62"/>
                <a:gd name="T65" fmla="*/ 2147483647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2" h="108">
                  <a:moveTo>
                    <a:pt x="62" y="104"/>
                  </a:moveTo>
                  <a:lnTo>
                    <a:pt x="62" y="104"/>
                  </a:lnTo>
                  <a:lnTo>
                    <a:pt x="62" y="106"/>
                  </a:lnTo>
                  <a:lnTo>
                    <a:pt x="58" y="108"/>
                  </a:lnTo>
                  <a:lnTo>
                    <a:pt x="54" y="108"/>
                  </a:lnTo>
                  <a:lnTo>
                    <a:pt x="50" y="108"/>
                  </a:lnTo>
                  <a:lnTo>
                    <a:pt x="22" y="108"/>
                  </a:lnTo>
                  <a:lnTo>
                    <a:pt x="14" y="108"/>
                  </a:lnTo>
                  <a:lnTo>
                    <a:pt x="6" y="102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4" y="12"/>
                  </a:lnTo>
                  <a:lnTo>
                    <a:pt x="34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82"/>
                  </a:lnTo>
                  <a:lnTo>
                    <a:pt x="14" y="88"/>
                  </a:lnTo>
                  <a:lnTo>
                    <a:pt x="16" y="94"/>
                  </a:lnTo>
                  <a:lnTo>
                    <a:pt x="22" y="96"/>
                  </a:lnTo>
                  <a:lnTo>
                    <a:pt x="28" y="98"/>
                  </a:lnTo>
                  <a:lnTo>
                    <a:pt x="62" y="98"/>
                  </a:lnTo>
                  <a:lnTo>
                    <a:pt x="62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767388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2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903913" y="5108575"/>
              <a:ext cx="142875" cy="123825"/>
            </a:xfrm>
            <a:custGeom>
              <a:avLst/>
              <a:gdLst>
                <a:gd name="T0" fmla="*/ 0 w 90"/>
                <a:gd name="T1" fmla="*/ 2147483647 h 78"/>
                <a:gd name="T2" fmla="*/ 0 w 90"/>
                <a:gd name="T3" fmla="*/ 2147483647 h 78"/>
                <a:gd name="T4" fmla="*/ 0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2147483647 h 78"/>
                <a:gd name="T12" fmla="*/ 2147483647 w 90"/>
                <a:gd name="T13" fmla="*/ 0 h 78"/>
                <a:gd name="T14" fmla="*/ 2147483647 w 90"/>
                <a:gd name="T15" fmla="*/ 0 h 78"/>
                <a:gd name="T16" fmla="*/ 2147483647 w 90"/>
                <a:gd name="T17" fmla="*/ 0 h 78"/>
                <a:gd name="T18" fmla="*/ 2147483647 w 90"/>
                <a:gd name="T19" fmla="*/ 0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0 h 78"/>
                <a:gd name="T32" fmla="*/ 2147483647 w 90"/>
                <a:gd name="T33" fmla="*/ 0 h 78"/>
                <a:gd name="T34" fmla="*/ 2147483647 w 90"/>
                <a:gd name="T35" fmla="*/ 0 h 78"/>
                <a:gd name="T36" fmla="*/ 2147483647 w 90"/>
                <a:gd name="T37" fmla="*/ 2147483647 h 78"/>
                <a:gd name="T38" fmla="*/ 2147483647 w 90"/>
                <a:gd name="T39" fmla="*/ 2147483647 h 78"/>
                <a:gd name="T40" fmla="*/ 2147483647 w 90"/>
                <a:gd name="T41" fmla="*/ 2147483647 h 78"/>
                <a:gd name="T42" fmla="*/ 2147483647 w 90"/>
                <a:gd name="T43" fmla="*/ 2147483647 h 78"/>
                <a:gd name="T44" fmla="*/ 2147483647 w 90"/>
                <a:gd name="T45" fmla="*/ 2147483647 h 78"/>
                <a:gd name="T46" fmla="*/ 2147483647 w 90"/>
                <a:gd name="T47" fmla="*/ 2147483647 h 78"/>
                <a:gd name="T48" fmla="*/ 2147483647 w 90"/>
                <a:gd name="T49" fmla="*/ 2147483647 h 78"/>
                <a:gd name="T50" fmla="*/ 2147483647 w 90"/>
                <a:gd name="T51" fmla="*/ 2147483647 h 78"/>
                <a:gd name="T52" fmla="*/ 2147483647 w 90"/>
                <a:gd name="T53" fmla="*/ 2147483647 h 78"/>
                <a:gd name="T54" fmla="*/ 2147483647 w 90"/>
                <a:gd name="T55" fmla="*/ 2147483647 h 78"/>
                <a:gd name="T56" fmla="*/ 2147483647 w 90"/>
                <a:gd name="T57" fmla="*/ 2147483647 h 78"/>
                <a:gd name="T58" fmla="*/ 2147483647 w 90"/>
                <a:gd name="T59" fmla="*/ 2147483647 h 78"/>
                <a:gd name="T60" fmla="*/ 2147483647 w 90"/>
                <a:gd name="T61" fmla="*/ 2147483647 h 78"/>
                <a:gd name="T62" fmla="*/ 2147483647 w 90"/>
                <a:gd name="T63" fmla="*/ 2147483647 h 78"/>
                <a:gd name="T64" fmla="*/ 2147483647 w 90"/>
                <a:gd name="T65" fmla="*/ 2147483647 h 78"/>
                <a:gd name="T66" fmla="*/ 2147483647 w 90"/>
                <a:gd name="T67" fmla="*/ 2147483647 h 78"/>
                <a:gd name="T68" fmla="*/ 2147483647 w 90"/>
                <a:gd name="T69" fmla="*/ 2147483647 h 78"/>
                <a:gd name="T70" fmla="*/ 2147483647 w 90"/>
                <a:gd name="T71" fmla="*/ 2147483647 h 78"/>
                <a:gd name="T72" fmla="*/ 2147483647 w 90"/>
                <a:gd name="T73" fmla="*/ 2147483647 h 78"/>
                <a:gd name="T74" fmla="*/ 2147483647 w 90"/>
                <a:gd name="T75" fmla="*/ 2147483647 h 78"/>
                <a:gd name="T76" fmla="*/ 2147483647 w 90"/>
                <a:gd name="T77" fmla="*/ 2147483647 h 78"/>
                <a:gd name="T78" fmla="*/ 2147483647 w 90"/>
                <a:gd name="T79" fmla="*/ 2147483647 h 78"/>
                <a:gd name="T80" fmla="*/ 2147483647 w 90"/>
                <a:gd name="T81" fmla="*/ 2147483647 h 78"/>
                <a:gd name="T82" fmla="*/ 2147483647 w 90"/>
                <a:gd name="T83" fmla="*/ 2147483647 h 78"/>
                <a:gd name="T84" fmla="*/ 2147483647 w 90"/>
                <a:gd name="T85" fmla="*/ 2147483647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48" y="2"/>
                  </a:lnTo>
                  <a:lnTo>
                    <a:pt x="54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8" y="2"/>
                  </a:lnTo>
                  <a:lnTo>
                    <a:pt x="84" y="6"/>
                  </a:lnTo>
                  <a:lnTo>
                    <a:pt x="88" y="12"/>
                  </a:lnTo>
                  <a:lnTo>
                    <a:pt x="90" y="20"/>
                  </a:lnTo>
                  <a:lnTo>
                    <a:pt x="90" y="78"/>
                  </a:lnTo>
                  <a:lnTo>
                    <a:pt x="76" y="78"/>
                  </a:lnTo>
                  <a:lnTo>
                    <a:pt x="76" y="22"/>
                  </a:lnTo>
                  <a:lnTo>
                    <a:pt x="76" y="18"/>
                  </a:lnTo>
                  <a:lnTo>
                    <a:pt x="74" y="14"/>
                  </a:lnTo>
                  <a:lnTo>
                    <a:pt x="70" y="12"/>
                  </a:lnTo>
                  <a:lnTo>
                    <a:pt x="64" y="12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4" y="12"/>
                  </a:lnTo>
                  <a:lnTo>
                    <a:pt x="50" y="16"/>
                  </a:lnTo>
                  <a:lnTo>
                    <a:pt x="50" y="18"/>
                  </a:lnTo>
                  <a:lnTo>
                    <a:pt x="52" y="20"/>
                  </a:lnTo>
                  <a:lnTo>
                    <a:pt x="52" y="78"/>
                  </a:lnTo>
                  <a:lnTo>
                    <a:pt x="38" y="78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084888" y="5108575"/>
              <a:ext cx="142875" cy="123825"/>
            </a:xfrm>
            <a:custGeom>
              <a:avLst/>
              <a:gdLst>
                <a:gd name="T0" fmla="*/ 0 w 90"/>
                <a:gd name="T1" fmla="*/ 2147483647 h 78"/>
                <a:gd name="T2" fmla="*/ 0 w 90"/>
                <a:gd name="T3" fmla="*/ 2147483647 h 78"/>
                <a:gd name="T4" fmla="*/ 2147483647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2147483647 h 78"/>
                <a:gd name="T12" fmla="*/ 2147483647 w 90"/>
                <a:gd name="T13" fmla="*/ 0 h 78"/>
                <a:gd name="T14" fmla="*/ 2147483647 w 90"/>
                <a:gd name="T15" fmla="*/ 0 h 78"/>
                <a:gd name="T16" fmla="*/ 2147483647 w 90"/>
                <a:gd name="T17" fmla="*/ 0 h 78"/>
                <a:gd name="T18" fmla="*/ 2147483647 w 90"/>
                <a:gd name="T19" fmla="*/ 0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0 h 78"/>
                <a:gd name="T32" fmla="*/ 2147483647 w 90"/>
                <a:gd name="T33" fmla="*/ 0 h 78"/>
                <a:gd name="T34" fmla="*/ 2147483647 w 90"/>
                <a:gd name="T35" fmla="*/ 0 h 78"/>
                <a:gd name="T36" fmla="*/ 2147483647 w 90"/>
                <a:gd name="T37" fmla="*/ 2147483647 h 78"/>
                <a:gd name="T38" fmla="*/ 2147483647 w 90"/>
                <a:gd name="T39" fmla="*/ 2147483647 h 78"/>
                <a:gd name="T40" fmla="*/ 2147483647 w 90"/>
                <a:gd name="T41" fmla="*/ 2147483647 h 78"/>
                <a:gd name="T42" fmla="*/ 2147483647 w 90"/>
                <a:gd name="T43" fmla="*/ 2147483647 h 78"/>
                <a:gd name="T44" fmla="*/ 2147483647 w 90"/>
                <a:gd name="T45" fmla="*/ 2147483647 h 78"/>
                <a:gd name="T46" fmla="*/ 2147483647 w 90"/>
                <a:gd name="T47" fmla="*/ 2147483647 h 78"/>
                <a:gd name="T48" fmla="*/ 2147483647 w 90"/>
                <a:gd name="T49" fmla="*/ 2147483647 h 78"/>
                <a:gd name="T50" fmla="*/ 2147483647 w 90"/>
                <a:gd name="T51" fmla="*/ 2147483647 h 78"/>
                <a:gd name="T52" fmla="*/ 2147483647 w 90"/>
                <a:gd name="T53" fmla="*/ 2147483647 h 78"/>
                <a:gd name="T54" fmla="*/ 2147483647 w 90"/>
                <a:gd name="T55" fmla="*/ 2147483647 h 78"/>
                <a:gd name="T56" fmla="*/ 2147483647 w 90"/>
                <a:gd name="T57" fmla="*/ 2147483647 h 78"/>
                <a:gd name="T58" fmla="*/ 2147483647 w 90"/>
                <a:gd name="T59" fmla="*/ 2147483647 h 78"/>
                <a:gd name="T60" fmla="*/ 2147483647 w 90"/>
                <a:gd name="T61" fmla="*/ 2147483647 h 78"/>
                <a:gd name="T62" fmla="*/ 2147483647 w 90"/>
                <a:gd name="T63" fmla="*/ 2147483647 h 78"/>
                <a:gd name="T64" fmla="*/ 2147483647 w 90"/>
                <a:gd name="T65" fmla="*/ 2147483647 h 78"/>
                <a:gd name="T66" fmla="*/ 2147483647 w 90"/>
                <a:gd name="T67" fmla="*/ 2147483647 h 78"/>
                <a:gd name="T68" fmla="*/ 2147483647 w 90"/>
                <a:gd name="T69" fmla="*/ 2147483647 h 78"/>
                <a:gd name="T70" fmla="*/ 2147483647 w 90"/>
                <a:gd name="T71" fmla="*/ 2147483647 h 78"/>
                <a:gd name="T72" fmla="*/ 2147483647 w 90"/>
                <a:gd name="T73" fmla="*/ 2147483647 h 78"/>
                <a:gd name="T74" fmla="*/ 2147483647 w 90"/>
                <a:gd name="T75" fmla="*/ 2147483647 h 78"/>
                <a:gd name="T76" fmla="*/ 2147483647 w 90"/>
                <a:gd name="T77" fmla="*/ 2147483647 h 78"/>
                <a:gd name="T78" fmla="*/ 2147483647 w 90"/>
                <a:gd name="T79" fmla="*/ 2147483647 h 78"/>
                <a:gd name="T80" fmla="*/ 2147483647 w 90"/>
                <a:gd name="T81" fmla="*/ 2147483647 h 78"/>
                <a:gd name="T82" fmla="*/ 2147483647 w 90"/>
                <a:gd name="T83" fmla="*/ 2147483647 h 78"/>
                <a:gd name="T84" fmla="*/ 2147483647 w 90"/>
                <a:gd name="T85" fmla="*/ 2147483647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8" y="2"/>
                  </a:lnTo>
                  <a:lnTo>
                    <a:pt x="86" y="6"/>
                  </a:lnTo>
                  <a:lnTo>
                    <a:pt x="90" y="12"/>
                  </a:lnTo>
                  <a:lnTo>
                    <a:pt x="90" y="20"/>
                  </a:lnTo>
                  <a:lnTo>
                    <a:pt x="90" y="78"/>
                  </a:lnTo>
                  <a:lnTo>
                    <a:pt x="78" y="78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76" y="14"/>
                  </a:lnTo>
                  <a:lnTo>
                    <a:pt x="70" y="12"/>
                  </a:lnTo>
                  <a:lnTo>
                    <a:pt x="64" y="12"/>
                  </a:lnTo>
                  <a:lnTo>
                    <a:pt x="62" y="12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6" y="12"/>
                  </a:lnTo>
                  <a:lnTo>
                    <a:pt x="52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2" y="78"/>
                  </a:lnTo>
                  <a:lnTo>
                    <a:pt x="38" y="78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6265863" y="5111750"/>
              <a:ext cx="92075" cy="120650"/>
            </a:xfrm>
            <a:custGeom>
              <a:avLst/>
              <a:gdLst>
                <a:gd name="T0" fmla="*/ 2147483647 w 58"/>
                <a:gd name="T1" fmla="*/ 0 h 76"/>
                <a:gd name="T2" fmla="*/ 2147483647 w 58"/>
                <a:gd name="T3" fmla="*/ 0 h 76"/>
                <a:gd name="T4" fmla="*/ 2147483647 w 58"/>
                <a:gd name="T5" fmla="*/ 2147483647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2147483647 w 58"/>
                <a:gd name="T31" fmla="*/ 2147483647 h 76"/>
                <a:gd name="T32" fmla="*/ 2147483647 w 58"/>
                <a:gd name="T33" fmla="*/ 2147483647 h 76"/>
                <a:gd name="T34" fmla="*/ 2147483647 w 58"/>
                <a:gd name="T35" fmla="*/ 2147483647 h 76"/>
                <a:gd name="T36" fmla="*/ 2147483647 w 58"/>
                <a:gd name="T37" fmla="*/ 2147483647 h 76"/>
                <a:gd name="T38" fmla="*/ 0 w 58"/>
                <a:gd name="T39" fmla="*/ 2147483647 h 76"/>
                <a:gd name="T40" fmla="*/ 0 w 58"/>
                <a:gd name="T41" fmla="*/ 0 h 76"/>
                <a:gd name="T42" fmla="*/ 2147483647 w 58"/>
                <a:gd name="T43" fmla="*/ 0 h 76"/>
                <a:gd name="T44" fmla="*/ 2147483647 w 58"/>
                <a:gd name="T45" fmla="*/ 2147483647 h 76"/>
                <a:gd name="T46" fmla="*/ 2147483647 w 58"/>
                <a:gd name="T47" fmla="*/ 2147483647 h 76"/>
                <a:gd name="T48" fmla="*/ 2147483647 w 58"/>
                <a:gd name="T49" fmla="*/ 2147483647 h 76"/>
                <a:gd name="T50" fmla="*/ 2147483647 w 58"/>
                <a:gd name="T51" fmla="*/ 2147483647 h 76"/>
                <a:gd name="T52" fmla="*/ 2147483647 w 58"/>
                <a:gd name="T53" fmla="*/ 2147483647 h 76"/>
                <a:gd name="T54" fmla="*/ 2147483647 w 58"/>
                <a:gd name="T55" fmla="*/ 2147483647 h 76"/>
                <a:gd name="T56" fmla="*/ 2147483647 w 58"/>
                <a:gd name="T57" fmla="*/ 2147483647 h 76"/>
                <a:gd name="T58" fmla="*/ 2147483647 w 58"/>
                <a:gd name="T59" fmla="*/ 2147483647 h 76"/>
                <a:gd name="T60" fmla="*/ 2147483647 w 58"/>
                <a:gd name="T61" fmla="*/ 2147483647 h 76"/>
                <a:gd name="T62" fmla="*/ 2147483647 w 58"/>
                <a:gd name="T63" fmla="*/ 2147483647 h 76"/>
                <a:gd name="T64" fmla="*/ 2147483647 w 58"/>
                <a:gd name="T65" fmla="*/ 2147483647 h 76"/>
                <a:gd name="T66" fmla="*/ 2147483647 w 58"/>
                <a:gd name="T67" fmla="*/ 2147483647 h 76"/>
                <a:gd name="T68" fmla="*/ 2147483647 w 58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76">
                  <a:moveTo>
                    <a:pt x="46" y="0"/>
                  </a:moveTo>
                  <a:lnTo>
                    <a:pt x="58" y="0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22" y="76"/>
                  </a:lnTo>
                  <a:lnTo>
                    <a:pt x="12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40" y="66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6396038" y="5108575"/>
              <a:ext cx="92075" cy="123825"/>
            </a:xfrm>
            <a:custGeom>
              <a:avLst/>
              <a:gdLst>
                <a:gd name="T0" fmla="*/ 2147483647 w 58"/>
                <a:gd name="T1" fmla="*/ 2147483647 h 78"/>
                <a:gd name="T2" fmla="*/ 0 w 58"/>
                <a:gd name="T3" fmla="*/ 2147483647 h 78"/>
                <a:gd name="T4" fmla="*/ 0 w 58"/>
                <a:gd name="T5" fmla="*/ 2147483647 h 78"/>
                <a:gd name="T6" fmla="*/ 0 w 58"/>
                <a:gd name="T7" fmla="*/ 2147483647 h 78"/>
                <a:gd name="T8" fmla="*/ 2147483647 w 58"/>
                <a:gd name="T9" fmla="*/ 2147483647 h 78"/>
                <a:gd name="T10" fmla="*/ 2147483647 w 58"/>
                <a:gd name="T11" fmla="*/ 2147483647 h 78"/>
                <a:gd name="T12" fmla="*/ 2147483647 w 58"/>
                <a:gd name="T13" fmla="*/ 2147483647 h 78"/>
                <a:gd name="T14" fmla="*/ 2147483647 w 58"/>
                <a:gd name="T15" fmla="*/ 2147483647 h 78"/>
                <a:gd name="T16" fmla="*/ 2147483647 w 58"/>
                <a:gd name="T17" fmla="*/ 2147483647 h 78"/>
                <a:gd name="T18" fmla="*/ 2147483647 w 58"/>
                <a:gd name="T19" fmla="*/ 2147483647 h 78"/>
                <a:gd name="T20" fmla="*/ 2147483647 w 58"/>
                <a:gd name="T21" fmla="*/ 2147483647 h 78"/>
                <a:gd name="T22" fmla="*/ 2147483647 w 58"/>
                <a:gd name="T23" fmla="*/ 2147483647 h 78"/>
                <a:gd name="T24" fmla="*/ 2147483647 w 58"/>
                <a:gd name="T25" fmla="*/ 0 h 78"/>
                <a:gd name="T26" fmla="*/ 2147483647 w 58"/>
                <a:gd name="T27" fmla="*/ 0 h 78"/>
                <a:gd name="T28" fmla="*/ 2147483647 w 58"/>
                <a:gd name="T29" fmla="*/ 0 h 78"/>
                <a:gd name="T30" fmla="*/ 2147483647 w 58"/>
                <a:gd name="T31" fmla="*/ 0 h 78"/>
                <a:gd name="T32" fmla="*/ 2147483647 w 58"/>
                <a:gd name="T33" fmla="*/ 0 h 78"/>
                <a:gd name="T34" fmla="*/ 2147483647 w 58"/>
                <a:gd name="T35" fmla="*/ 0 h 78"/>
                <a:gd name="T36" fmla="*/ 2147483647 w 58"/>
                <a:gd name="T37" fmla="*/ 0 h 78"/>
                <a:gd name="T38" fmla="*/ 2147483647 w 58"/>
                <a:gd name="T39" fmla="*/ 0 h 78"/>
                <a:gd name="T40" fmla="*/ 2147483647 w 58"/>
                <a:gd name="T41" fmla="*/ 2147483647 h 78"/>
                <a:gd name="T42" fmla="*/ 2147483647 w 58"/>
                <a:gd name="T43" fmla="*/ 2147483647 h 78"/>
                <a:gd name="T44" fmla="*/ 2147483647 w 58"/>
                <a:gd name="T45" fmla="*/ 2147483647 h 78"/>
                <a:gd name="T46" fmla="*/ 2147483647 w 58"/>
                <a:gd name="T47" fmla="*/ 2147483647 h 78"/>
                <a:gd name="T48" fmla="*/ 2147483647 w 58"/>
                <a:gd name="T49" fmla="*/ 2147483647 h 78"/>
                <a:gd name="T50" fmla="*/ 2147483647 w 58"/>
                <a:gd name="T51" fmla="*/ 2147483647 h 78"/>
                <a:gd name="T52" fmla="*/ 2147483647 w 58"/>
                <a:gd name="T53" fmla="*/ 2147483647 h 78"/>
                <a:gd name="T54" fmla="*/ 2147483647 w 58"/>
                <a:gd name="T55" fmla="*/ 2147483647 h 78"/>
                <a:gd name="T56" fmla="*/ 2147483647 w 58"/>
                <a:gd name="T57" fmla="*/ 2147483647 h 78"/>
                <a:gd name="T58" fmla="*/ 2147483647 w 58"/>
                <a:gd name="T59" fmla="*/ 2147483647 h 78"/>
                <a:gd name="T60" fmla="*/ 2147483647 w 58"/>
                <a:gd name="T61" fmla="*/ 2147483647 h 78"/>
                <a:gd name="T62" fmla="*/ 2147483647 w 58"/>
                <a:gd name="T63" fmla="*/ 2147483647 h 78"/>
                <a:gd name="T64" fmla="*/ 2147483647 w 58"/>
                <a:gd name="T65" fmla="*/ 2147483647 h 78"/>
                <a:gd name="T66" fmla="*/ 2147483647 w 58"/>
                <a:gd name="T67" fmla="*/ 2147483647 h 78"/>
                <a:gd name="T68" fmla="*/ 2147483647 w 58"/>
                <a:gd name="T69" fmla="*/ 2147483647 h 78"/>
                <a:gd name="T70" fmla="*/ 2147483647 w 58"/>
                <a:gd name="T71" fmla="*/ 2147483647 h 78"/>
                <a:gd name="T72" fmla="*/ 2147483647 w 58"/>
                <a:gd name="T73" fmla="*/ 2147483647 h 78"/>
                <a:gd name="T74" fmla="*/ 2147483647 w 58"/>
                <a:gd name="T75" fmla="*/ 2147483647 h 78"/>
                <a:gd name="T76" fmla="*/ 2147483647 w 58"/>
                <a:gd name="T77" fmla="*/ 2147483647 h 78"/>
                <a:gd name="T78" fmla="*/ 2147483647 w 58"/>
                <a:gd name="T79" fmla="*/ 2147483647 h 78"/>
                <a:gd name="T80" fmla="*/ 2147483647 w 58"/>
                <a:gd name="T81" fmla="*/ 2147483647 h 78"/>
                <a:gd name="T82" fmla="*/ 2147483647 w 58"/>
                <a:gd name="T83" fmla="*/ 2147483647 h 78"/>
                <a:gd name="T84" fmla="*/ 2147483647 w 58"/>
                <a:gd name="T85" fmla="*/ 2147483647 h 78"/>
                <a:gd name="T86" fmla="*/ 2147483647 w 58"/>
                <a:gd name="T87" fmla="*/ 2147483647 h 78"/>
                <a:gd name="T88" fmla="*/ 2147483647 w 58"/>
                <a:gd name="T89" fmla="*/ 2147483647 h 78"/>
                <a:gd name="T90" fmla="*/ 2147483647 w 58"/>
                <a:gd name="T91" fmla="*/ 2147483647 h 78"/>
                <a:gd name="T92" fmla="*/ 2147483647 w 58"/>
                <a:gd name="T93" fmla="*/ 2147483647 h 78"/>
                <a:gd name="T94" fmla="*/ 2147483647 w 58"/>
                <a:gd name="T95" fmla="*/ 2147483647 h 78"/>
                <a:gd name="T96" fmla="*/ 2147483647 w 58"/>
                <a:gd name="T97" fmla="*/ 2147483647 h 78"/>
                <a:gd name="T98" fmla="*/ 2147483647 w 58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" h="78">
                  <a:moveTo>
                    <a:pt x="14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6529388" y="505777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0 w 16"/>
                <a:gd name="T3" fmla="*/ 2147483647 h 110"/>
                <a:gd name="T4" fmla="*/ 0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0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0 w 16"/>
                <a:gd name="T37" fmla="*/ 2147483647 h 110"/>
                <a:gd name="T38" fmla="*/ 0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0" y="110"/>
                  </a:lnTo>
                  <a:lnTo>
                    <a:pt x="0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6592888" y="5108575"/>
              <a:ext cx="79375" cy="123825"/>
            </a:xfrm>
            <a:custGeom>
              <a:avLst/>
              <a:gdLst>
                <a:gd name="T0" fmla="*/ 2147483647 w 50"/>
                <a:gd name="T1" fmla="*/ 2147483647 h 78"/>
                <a:gd name="T2" fmla="*/ 2147483647 w 50"/>
                <a:gd name="T3" fmla="*/ 2147483647 h 78"/>
                <a:gd name="T4" fmla="*/ 2147483647 w 50"/>
                <a:gd name="T5" fmla="*/ 2147483647 h 78"/>
                <a:gd name="T6" fmla="*/ 2147483647 w 50"/>
                <a:gd name="T7" fmla="*/ 2147483647 h 78"/>
                <a:gd name="T8" fmla="*/ 2147483647 w 50"/>
                <a:gd name="T9" fmla="*/ 2147483647 h 78"/>
                <a:gd name="T10" fmla="*/ 2147483647 w 50"/>
                <a:gd name="T11" fmla="*/ 2147483647 h 78"/>
                <a:gd name="T12" fmla="*/ 2147483647 w 50"/>
                <a:gd name="T13" fmla="*/ 2147483647 h 78"/>
                <a:gd name="T14" fmla="*/ 2147483647 w 50"/>
                <a:gd name="T15" fmla="*/ 2147483647 h 78"/>
                <a:gd name="T16" fmla="*/ 2147483647 w 50"/>
                <a:gd name="T17" fmla="*/ 2147483647 h 78"/>
                <a:gd name="T18" fmla="*/ 2147483647 w 50"/>
                <a:gd name="T19" fmla="*/ 2147483647 h 78"/>
                <a:gd name="T20" fmla="*/ 2147483647 w 50"/>
                <a:gd name="T21" fmla="*/ 2147483647 h 78"/>
                <a:gd name="T22" fmla="*/ 2147483647 w 50"/>
                <a:gd name="T23" fmla="*/ 2147483647 h 78"/>
                <a:gd name="T24" fmla="*/ 2147483647 w 50"/>
                <a:gd name="T25" fmla="*/ 2147483647 h 78"/>
                <a:gd name="T26" fmla="*/ 2147483647 w 50"/>
                <a:gd name="T27" fmla="*/ 2147483647 h 78"/>
                <a:gd name="T28" fmla="*/ 0 w 50"/>
                <a:gd name="T29" fmla="*/ 2147483647 h 78"/>
                <a:gd name="T30" fmla="*/ 0 w 50"/>
                <a:gd name="T31" fmla="*/ 2147483647 h 78"/>
                <a:gd name="T32" fmla="*/ 0 w 50"/>
                <a:gd name="T33" fmla="*/ 2147483647 h 78"/>
                <a:gd name="T34" fmla="*/ 0 w 50"/>
                <a:gd name="T35" fmla="*/ 2147483647 h 78"/>
                <a:gd name="T36" fmla="*/ 0 w 50"/>
                <a:gd name="T37" fmla="*/ 2147483647 h 78"/>
                <a:gd name="T38" fmla="*/ 2147483647 w 50"/>
                <a:gd name="T39" fmla="*/ 2147483647 h 78"/>
                <a:gd name="T40" fmla="*/ 2147483647 w 50"/>
                <a:gd name="T41" fmla="*/ 2147483647 h 78"/>
                <a:gd name="T42" fmla="*/ 2147483647 w 50"/>
                <a:gd name="T43" fmla="*/ 2147483647 h 78"/>
                <a:gd name="T44" fmla="*/ 2147483647 w 50"/>
                <a:gd name="T45" fmla="*/ 0 h 78"/>
                <a:gd name="T46" fmla="*/ 2147483647 w 50"/>
                <a:gd name="T47" fmla="*/ 0 h 78"/>
                <a:gd name="T48" fmla="*/ 2147483647 w 50"/>
                <a:gd name="T49" fmla="*/ 0 h 78"/>
                <a:gd name="T50" fmla="*/ 2147483647 w 50"/>
                <a:gd name="T51" fmla="*/ 0 h 78"/>
                <a:gd name="T52" fmla="*/ 2147483647 w 50"/>
                <a:gd name="T53" fmla="*/ 0 h 78"/>
                <a:gd name="T54" fmla="*/ 2147483647 w 50"/>
                <a:gd name="T55" fmla="*/ 0 h 78"/>
                <a:gd name="T56" fmla="*/ 2147483647 w 50"/>
                <a:gd name="T57" fmla="*/ 2147483647 h 78"/>
                <a:gd name="T58" fmla="*/ 2147483647 w 50"/>
                <a:gd name="T59" fmla="*/ 2147483647 h 78"/>
                <a:gd name="T60" fmla="*/ 2147483647 w 50"/>
                <a:gd name="T61" fmla="*/ 2147483647 h 78"/>
                <a:gd name="T62" fmla="*/ 2147483647 w 50"/>
                <a:gd name="T63" fmla="*/ 2147483647 h 78"/>
                <a:gd name="T64" fmla="*/ 2147483647 w 50"/>
                <a:gd name="T65" fmla="*/ 2147483647 h 78"/>
                <a:gd name="T66" fmla="*/ 2147483647 w 50"/>
                <a:gd name="T67" fmla="*/ 2147483647 h 78"/>
                <a:gd name="T68" fmla="*/ 2147483647 w 50"/>
                <a:gd name="T69" fmla="*/ 2147483647 h 78"/>
                <a:gd name="T70" fmla="*/ 2147483647 w 50"/>
                <a:gd name="T71" fmla="*/ 2147483647 h 78"/>
                <a:gd name="T72" fmla="*/ 2147483647 w 50"/>
                <a:gd name="T73" fmla="*/ 2147483647 h 78"/>
                <a:gd name="T74" fmla="*/ 2147483647 w 50"/>
                <a:gd name="T75" fmla="*/ 2147483647 h 78"/>
                <a:gd name="T76" fmla="*/ 2147483647 w 50"/>
                <a:gd name="T77" fmla="*/ 2147483647 h 78"/>
                <a:gd name="T78" fmla="*/ 2147483647 w 50"/>
                <a:gd name="T79" fmla="*/ 2147483647 h 78"/>
                <a:gd name="T80" fmla="*/ 2147483647 w 50"/>
                <a:gd name="T81" fmla="*/ 2147483647 h 78"/>
                <a:gd name="T82" fmla="*/ 2147483647 w 50"/>
                <a:gd name="T83" fmla="*/ 2147483647 h 78"/>
                <a:gd name="T84" fmla="*/ 2147483647 w 50"/>
                <a:gd name="T85" fmla="*/ 2147483647 h 78"/>
                <a:gd name="T86" fmla="*/ 2147483647 w 50"/>
                <a:gd name="T87" fmla="*/ 2147483647 h 78"/>
                <a:gd name="T88" fmla="*/ 2147483647 w 50"/>
                <a:gd name="T89" fmla="*/ 2147483647 h 78"/>
                <a:gd name="T90" fmla="*/ 2147483647 w 50"/>
                <a:gd name="T91" fmla="*/ 2147483647 h 78"/>
                <a:gd name="T92" fmla="*/ 2147483647 w 50"/>
                <a:gd name="T93" fmla="*/ 2147483647 h 78"/>
                <a:gd name="T94" fmla="*/ 2147483647 w 50"/>
                <a:gd name="T95" fmla="*/ 2147483647 h 78"/>
                <a:gd name="T96" fmla="*/ 2147483647 w 50"/>
                <a:gd name="T97" fmla="*/ 2147483647 h 78"/>
                <a:gd name="T98" fmla="*/ 2147483647 w 50"/>
                <a:gd name="T99" fmla="*/ 2147483647 h 78"/>
                <a:gd name="T100" fmla="*/ 2147483647 w 50"/>
                <a:gd name="T101" fmla="*/ 2147483647 h 78"/>
                <a:gd name="T102" fmla="*/ 2147483647 w 50"/>
                <a:gd name="T103" fmla="*/ 2147483647 h 78"/>
                <a:gd name="T104" fmla="*/ 2147483647 w 50"/>
                <a:gd name="T105" fmla="*/ 2147483647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0" h="78">
                  <a:moveTo>
                    <a:pt x="50" y="74"/>
                  </a:moveTo>
                  <a:lnTo>
                    <a:pt x="50" y="74"/>
                  </a:lnTo>
                  <a:lnTo>
                    <a:pt x="50" y="76"/>
                  </a:lnTo>
                  <a:lnTo>
                    <a:pt x="46" y="78"/>
                  </a:lnTo>
                  <a:lnTo>
                    <a:pt x="42" y="78"/>
                  </a:lnTo>
                  <a:lnTo>
                    <a:pt x="38" y="78"/>
                  </a:lnTo>
                  <a:lnTo>
                    <a:pt x="20" y="78"/>
                  </a:lnTo>
                  <a:lnTo>
                    <a:pt x="10" y="78"/>
                  </a:lnTo>
                  <a:lnTo>
                    <a:pt x="4" y="74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2"/>
                  </a:lnTo>
                  <a:lnTo>
                    <a:pt x="20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6"/>
                  </a:lnTo>
                  <a:lnTo>
                    <a:pt x="48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50" y="68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6700838" y="5108575"/>
              <a:ext cx="88900" cy="123825"/>
            </a:xfrm>
            <a:custGeom>
              <a:avLst/>
              <a:gdLst>
                <a:gd name="T0" fmla="*/ 2147483647 w 56"/>
                <a:gd name="T1" fmla="*/ 2147483647 h 78"/>
                <a:gd name="T2" fmla="*/ 2147483647 w 56"/>
                <a:gd name="T3" fmla="*/ 2147483647 h 78"/>
                <a:gd name="T4" fmla="*/ 2147483647 w 56"/>
                <a:gd name="T5" fmla="*/ 2147483647 h 78"/>
                <a:gd name="T6" fmla="*/ 0 w 56"/>
                <a:gd name="T7" fmla="*/ 2147483647 h 78"/>
                <a:gd name="T8" fmla="*/ 2147483647 w 56"/>
                <a:gd name="T9" fmla="*/ 2147483647 h 78"/>
                <a:gd name="T10" fmla="*/ 2147483647 w 56"/>
                <a:gd name="T11" fmla="*/ 2147483647 h 78"/>
                <a:gd name="T12" fmla="*/ 2147483647 w 56"/>
                <a:gd name="T13" fmla="*/ 2147483647 h 78"/>
                <a:gd name="T14" fmla="*/ 2147483647 w 56"/>
                <a:gd name="T15" fmla="*/ 2147483647 h 78"/>
                <a:gd name="T16" fmla="*/ 2147483647 w 56"/>
                <a:gd name="T17" fmla="*/ 2147483647 h 78"/>
                <a:gd name="T18" fmla="*/ 2147483647 w 56"/>
                <a:gd name="T19" fmla="*/ 2147483647 h 78"/>
                <a:gd name="T20" fmla="*/ 2147483647 w 56"/>
                <a:gd name="T21" fmla="*/ 2147483647 h 78"/>
                <a:gd name="T22" fmla="*/ 2147483647 w 56"/>
                <a:gd name="T23" fmla="*/ 2147483647 h 78"/>
                <a:gd name="T24" fmla="*/ 2147483647 w 56"/>
                <a:gd name="T25" fmla="*/ 2147483647 h 78"/>
                <a:gd name="T26" fmla="*/ 2147483647 w 56"/>
                <a:gd name="T27" fmla="*/ 2147483647 h 78"/>
                <a:gd name="T28" fmla="*/ 2147483647 w 56"/>
                <a:gd name="T29" fmla="*/ 2147483647 h 78"/>
                <a:gd name="T30" fmla="*/ 2147483647 w 56"/>
                <a:gd name="T31" fmla="*/ 2147483647 h 78"/>
                <a:gd name="T32" fmla="*/ 2147483647 w 56"/>
                <a:gd name="T33" fmla="*/ 2147483647 h 78"/>
                <a:gd name="T34" fmla="*/ 2147483647 w 56"/>
                <a:gd name="T35" fmla="*/ 2147483647 h 78"/>
                <a:gd name="T36" fmla="*/ 2147483647 w 56"/>
                <a:gd name="T37" fmla="*/ 0 h 78"/>
                <a:gd name="T38" fmla="*/ 2147483647 w 56"/>
                <a:gd name="T39" fmla="*/ 0 h 78"/>
                <a:gd name="T40" fmla="*/ 2147483647 w 56"/>
                <a:gd name="T41" fmla="*/ 0 h 78"/>
                <a:gd name="T42" fmla="*/ 2147483647 w 56"/>
                <a:gd name="T43" fmla="*/ 0 h 78"/>
                <a:gd name="T44" fmla="*/ 2147483647 w 56"/>
                <a:gd name="T45" fmla="*/ 2147483647 h 78"/>
                <a:gd name="T46" fmla="*/ 2147483647 w 56"/>
                <a:gd name="T47" fmla="*/ 2147483647 h 78"/>
                <a:gd name="T48" fmla="*/ 2147483647 w 56"/>
                <a:gd name="T49" fmla="*/ 2147483647 h 78"/>
                <a:gd name="T50" fmla="*/ 2147483647 w 56"/>
                <a:gd name="T51" fmla="*/ 2147483647 h 78"/>
                <a:gd name="T52" fmla="*/ 2147483647 w 56"/>
                <a:gd name="T53" fmla="*/ 2147483647 h 78"/>
                <a:gd name="T54" fmla="*/ 2147483647 w 56"/>
                <a:gd name="T55" fmla="*/ 2147483647 h 78"/>
                <a:gd name="T56" fmla="*/ 2147483647 w 56"/>
                <a:gd name="T57" fmla="*/ 2147483647 h 78"/>
                <a:gd name="T58" fmla="*/ 2147483647 w 56"/>
                <a:gd name="T59" fmla="*/ 2147483647 h 78"/>
                <a:gd name="T60" fmla="*/ 2147483647 w 56"/>
                <a:gd name="T61" fmla="*/ 2147483647 h 78"/>
                <a:gd name="T62" fmla="*/ 2147483647 w 56"/>
                <a:gd name="T63" fmla="*/ 2147483647 h 78"/>
                <a:gd name="T64" fmla="*/ 2147483647 w 56"/>
                <a:gd name="T65" fmla="*/ 2147483647 h 78"/>
                <a:gd name="T66" fmla="*/ 2147483647 w 56"/>
                <a:gd name="T67" fmla="*/ 2147483647 h 78"/>
                <a:gd name="T68" fmla="*/ 2147483647 w 56"/>
                <a:gd name="T69" fmla="*/ 2147483647 h 78"/>
                <a:gd name="T70" fmla="*/ 2147483647 w 56"/>
                <a:gd name="T71" fmla="*/ 2147483647 h 78"/>
                <a:gd name="T72" fmla="*/ 2147483647 w 56"/>
                <a:gd name="T73" fmla="*/ 2147483647 h 78"/>
                <a:gd name="T74" fmla="*/ 2147483647 w 56"/>
                <a:gd name="T75" fmla="*/ 2147483647 h 78"/>
                <a:gd name="T76" fmla="*/ 2147483647 w 56"/>
                <a:gd name="T77" fmla="*/ 2147483647 h 78"/>
                <a:gd name="T78" fmla="*/ 2147483647 w 56"/>
                <a:gd name="T79" fmla="*/ 2147483647 h 78"/>
                <a:gd name="T80" fmla="*/ 2147483647 w 56"/>
                <a:gd name="T81" fmla="*/ 2147483647 h 78"/>
                <a:gd name="T82" fmla="*/ 2147483647 w 56"/>
                <a:gd name="T83" fmla="*/ 2147483647 h 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6" h="78">
                  <a:moveTo>
                    <a:pt x="20" y="78"/>
                  </a:moveTo>
                  <a:lnTo>
                    <a:pt x="20" y="78"/>
                  </a:lnTo>
                  <a:lnTo>
                    <a:pt x="12" y="78"/>
                  </a:lnTo>
                  <a:lnTo>
                    <a:pt x="6" y="74"/>
                  </a:lnTo>
                  <a:lnTo>
                    <a:pt x="2" y="70"/>
                  </a:lnTo>
                  <a:lnTo>
                    <a:pt x="0" y="62"/>
                  </a:lnTo>
                  <a:lnTo>
                    <a:pt x="0" y="46"/>
                  </a:lnTo>
                  <a:lnTo>
                    <a:pt x="2" y="40"/>
                  </a:lnTo>
                  <a:lnTo>
                    <a:pt x="6" y="34"/>
                  </a:lnTo>
                  <a:lnTo>
                    <a:pt x="12" y="32"/>
                  </a:lnTo>
                  <a:lnTo>
                    <a:pt x="20" y="30"/>
                  </a:lnTo>
                  <a:lnTo>
                    <a:pt x="28" y="30"/>
                  </a:lnTo>
                  <a:lnTo>
                    <a:pt x="36" y="30"/>
                  </a:lnTo>
                  <a:lnTo>
                    <a:pt x="40" y="30"/>
                  </a:lnTo>
                  <a:lnTo>
                    <a:pt x="42" y="32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40" y="14"/>
                  </a:lnTo>
                  <a:lnTo>
                    <a:pt x="32" y="12"/>
                  </a:lnTo>
                  <a:lnTo>
                    <a:pt x="2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0" y="4"/>
                  </a:lnTo>
                  <a:lnTo>
                    <a:pt x="54" y="10"/>
                  </a:lnTo>
                  <a:lnTo>
                    <a:pt x="56" y="16"/>
                  </a:lnTo>
                  <a:lnTo>
                    <a:pt x="56" y="64"/>
                  </a:lnTo>
                  <a:lnTo>
                    <a:pt x="54" y="70"/>
                  </a:lnTo>
                  <a:lnTo>
                    <a:pt x="50" y="74"/>
                  </a:lnTo>
                  <a:lnTo>
                    <a:pt x="46" y="78"/>
                  </a:lnTo>
                  <a:lnTo>
                    <a:pt x="40" y="78"/>
                  </a:lnTo>
                  <a:lnTo>
                    <a:pt x="20" y="78"/>
                  </a:lnTo>
                  <a:close/>
                  <a:moveTo>
                    <a:pt x="34" y="68"/>
                  </a:moveTo>
                  <a:lnTo>
                    <a:pt x="34" y="68"/>
                  </a:lnTo>
                  <a:lnTo>
                    <a:pt x="40" y="66"/>
                  </a:lnTo>
                  <a:lnTo>
                    <a:pt x="42" y="60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4"/>
                  </a:lnTo>
                  <a:lnTo>
                    <a:pt x="14" y="46"/>
                  </a:lnTo>
                  <a:lnTo>
                    <a:pt x="12" y="50"/>
                  </a:lnTo>
                  <a:lnTo>
                    <a:pt x="12" y="58"/>
                  </a:lnTo>
                  <a:lnTo>
                    <a:pt x="12" y="62"/>
                  </a:lnTo>
                  <a:lnTo>
                    <a:pt x="14" y="64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34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6818313" y="5073650"/>
              <a:ext cx="73025" cy="158750"/>
            </a:xfrm>
            <a:custGeom>
              <a:avLst/>
              <a:gdLst>
                <a:gd name="T0" fmla="*/ 2147483647 w 46"/>
                <a:gd name="T1" fmla="*/ 2147483647 h 100"/>
                <a:gd name="T2" fmla="*/ 2147483647 w 46"/>
                <a:gd name="T3" fmla="*/ 2147483647 h 100"/>
                <a:gd name="T4" fmla="*/ 2147483647 w 46"/>
                <a:gd name="T5" fmla="*/ 2147483647 h 100"/>
                <a:gd name="T6" fmla="*/ 2147483647 w 46"/>
                <a:gd name="T7" fmla="*/ 2147483647 h 100"/>
                <a:gd name="T8" fmla="*/ 2147483647 w 46"/>
                <a:gd name="T9" fmla="*/ 2147483647 h 100"/>
                <a:gd name="T10" fmla="*/ 2147483647 w 46"/>
                <a:gd name="T11" fmla="*/ 2147483647 h 100"/>
                <a:gd name="T12" fmla="*/ 2147483647 w 46"/>
                <a:gd name="T13" fmla="*/ 2147483647 h 100"/>
                <a:gd name="T14" fmla="*/ 2147483647 w 46"/>
                <a:gd name="T15" fmla="*/ 2147483647 h 100"/>
                <a:gd name="T16" fmla="*/ 2147483647 w 46"/>
                <a:gd name="T17" fmla="*/ 2147483647 h 100"/>
                <a:gd name="T18" fmla="*/ 2147483647 w 46"/>
                <a:gd name="T19" fmla="*/ 2147483647 h 100"/>
                <a:gd name="T20" fmla="*/ 2147483647 w 46"/>
                <a:gd name="T21" fmla="*/ 2147483647 h 100"/>
                <a:gd name="T22" fmla="*/ 2147483647 w 46"/>
                <a:gd name="T23" fmla="*/ 2147483647 h 100"/>
                <a:gd name="T24" fmla="*/ 2147483647 w 46"/>
                <a:gd name="T25" fmla="*/ 2147483647 h 100"/>
                <a:gd name="T26" fmla="*/ 2147483647 w 46"/>
                <a:gd name="T27" fmla="*/ 2147483647 h 100"/>
                <a:gd name="T28" fmla="*/ 2147483647 w 46"/>
                <a:gd name="T29" fmla="*/ 2147483647 h 100"/>
                <a:gd name="T30" fmla="*/ 2147483647 w 46"/>
                <a:gd name="T31" fmla="*/ 2147483647 h 100"/>
                <a:gd name="T32" fmla="*/ 2147483647 w 46"/>
                <a:gd name="T33" fmla="*/ 2147483647 h 100"/>
                <a:gd name="T34" fmla="*/ 2147483647 w 46"/>
                <a:gd name="T35" fmla="*/ 2147483647 h 100"/>
                <a:gd name="T36" fmla="*/ 2147483647 w 46"/>
                <a:gd name="T37" fmla="*/ 2147483647 h 100"/>
                <a:gd name="T38" fmla="*/ 2147483647 w 46"/>
                <a:gd name="T39" fmla="*/ 2147483647 h 100"/>
                <a:gd name="T40" fmla="*/ 2147483647 w 46"/>
                <a:gd name="T41" fmla="*/ 2147483647 h 100"/>
                <a:gd name="T42" fmla="*/ 2147483647 w 46"/>
                <a:gd name="T43" fmla="*/ 2147483647 h 100"/>
                <a:gd name="T44" fmla="*/ 2147483647 w 46"/>
                <a:gd name="T45" fmla="*/ 2147483647 h 100"/>
                <a:gd name="T46" fmla="*/ 2147483647 w 46"/>
                <a:gd name="T47" fmla="*/ 2147483647 h 100"/>
                <a:gd name="T48" fmla="*/ 2147483647 w 46"/>
                <a:gd name="T49" fmla="*/ 2147483647 h 100"/>
                <a:gd name="T50" fmla="*/ 2147483647 w 46"/>
                <a:gd name="T51" fmla="*/ 2147483647 h 100"/>
                <a:gd name="T52" fmla="*/ 2147483647 w 46"/>
                <a:gd name="T53" fmla="*/ 2147483647 h 100"/>
                <a:gd name="T54" fmla="*/ 0 w 46"/>
                <a:gd name="T55" fmla="*/ 2147483647 h 100"/>
                <a:gd name="T56" fmla="*/ 0 w 46"/>
                <a:gd name="T57" fmla="*/ 2147483647 h 100"/>
                <a:gd name="T58" fmla="*/ 2147483647 w 46"/>
                <a:gd name="T59" fmla="*/ 2147483647 h 100"/>
                <a:gd name="T60" fmla="*/ 2147483647 w 46"/>
                <a:gd name="T61" fmla="*/ 0 h 100"/>
                <a:gd name="T62" fmla="*/ 2147483647 w 46"/>
                <a:gd name="T63" fmla="*/ 0 h 100"/>
                <a:gd name="T64" fmla="*/ 2147483647 w 46"/>
                <a:gd name="T65" fmla="*/ 2147483647 h 100"/>
                <a:gd name="T66" fmla="*/ 2147483647 w 46"/>
                <a:gd name="T67" fmla="*/ 2147483647 h 100"/>
                <a:gd name="T68" fmla="*/ 2147483647 w 46"/>
                <a:gd name="T69" fmla="*/ 2147483647 h 100"/>
                <a:gd name="T70" fmla="*/ 2147483647 w 46"/>
                <a:gd name="T71" fmla="*/ 2147483647 h 100"/>
                <a:gd name="T72" fmla="*/ 2147483647 w 46"/>
                <a:gd name="T73" fmla="*/ 2147483647 h 100"/>
                <a:gd name="T74" fmla="*/ 2147483647 w 46"/>
                <a:gd name="T75" fmla="*/ 2147483647 h 100"/>
                <a:gd name="T76" fmla="*/ 2147483647 w 46"/>
                <a:gd name="T77" fmla="*/ 2147483647 h 100"/>
                <a:gd name="T78" fmla="*/ 2147483647 w 46"/>
                <a:gd name="T79" fmla="*/ 2147483647 h 100"/>
                <a:gd name="T80" fmla="*/ 2147483647 w 46"/>
                <a:gd name="T81" fmla="*/ 2147483647 h 100"/>
                <a:gd name="T82" fmla="*/ 2147483647 w 46"/>
                <a:gd name="T83" fmla="*/ 2147483647 h 100"/>
                <a:gd name="T84" fmla="*/ 2147483647 w 46"/>
                <a:gd name="T85" fmla="*/ 2147483647 h 100"/>
                <a:gd name="T86" fmla="*/ 2147483647 w 46"/>
                <a:gd name="T87" fmla="*/ 2147483647 h 100"/>
                <a:gd name="T88" fmla="*/ 2147483647 w 46"/>
                <a:gd name="T89" fmla="*/ 2147483647 h 1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100">
                  <a:moveTo>
                    <a:pt x="24" y="80"/>
                  </a:moveTo>
                  <a:lnTo>
                    <a:pt x="24" y="80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0" y="90"/>
                  </a:lnTo>
                  <a:lnTo>
                    <a:pt x="46" y="90"/>
                  </a:lnTo>
                  <a:lnTo>
                    <a:pt x="46" y="96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0" y="100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4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34" y="24"/>
                  </a:lnTo>
                  <a:lnTo>
                    <a:pt x="42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4" y="34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4" y="38"/>
                  </a:lnTo>
                  <a:lnTo>
                    <a:pt x="24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6923088" y="505777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0 w 16"/>
                <a:gd name="T3" fmla="*/ 2147483647 h 110"/>
                <a:gd name="T4" fmla="*/ 0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0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2147483647 w 16"/>
                <a:gd name="T37" fmla="*/ 2147483647 h 110"/>
                <a:gd name="T38" fmla="*/ 2147483647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2" y="110"/>
                  </a:lnTo>
                  <a:lnTo>
                    <a:pt x="2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6983413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0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7119938" y="5108575"/>
              <a:ext cx="88900" cy="123825"/>
            </a:xfrm>
            <a:custGeom>
              <a:avLst/>
              <a:gdLst>
                <a:gd name="T0" fmla="*/ 2147483647 w 56"/>
                <a:gd name="T1" fmla="*/ 2147483647 h 78"/>
                <a:gd name="T2" fmla="*/ 0 w 56"/>
                <a:gd name="T3" fmla="*/ 2147483647 h 78"/>
                <a:gd name="T4" fmla="*/ 0 w 56"/>
                <a:gd name="T5" fmla="*/ 2147483647 h 78"/>
                <a:gd name="T6" fmla="*/ 0 w 56"/>
                <a:gd name="T7" fmla="*/ 2147483647 h 78"/>
                <a:gd name="T8" fmla="*/ 0 w 56"/>
                <a:gd name="T9" fmla="*/ 2147483647 h 78"/>
                <a:gd name="T10" fmla="*/ 0 w 56"/>
                <a:gd name="T11" fmla="*/ 2147483647 h 78"/>
                <a:gd name="T12" fmla="*/ 2147483647 w 56"/>
                <a:gd name="T13" fmla="*/ 2147483647 h 78"/>
                <a:gd name="T14" fmla="*/ 2147483647 w 56"/>
                <a:gd name="T15" fmla="*/ 2147483647 h 78"/>
                <a:gd name="T16" fmla="*/ 2147483647 w 56"/>
                <a:gd name="T17" fmla="*/ 2147483647 h 78"/>
                <a:gd name="T18" fmla="*/ 2147483647 w 56"/>
                <a:gd name="T19" fmla="*/ 2147483647 h 78"/>
                <a:gd name="T20" fmla="*/ 2147483647 w 56"/>
                <a:gd name="T21" fmla="*/ 2147483647 h 78"/>
                <a:gd name="T22" fmla="*/ 2147483647 w 56"/>
                <a:gd name="T23" fmla="*/ 2147483647 h 78"/>
                <a:gd name="T24" fmla="*/ 2147483647 w 56"/>
                <a:gd name="T25" fmla="*/ 0 h 78"/>
                <a:gd name="T26" fmla="*/ 2147483647 w 56"/>
                <a:gd name="T27" fmla="*/ 0 h 78"/>
                <a:gd name="T28" fmla="*/ 2147483647 w 56"/>
                <a:gd name="T29" fmla="*/ 0 h 78"/>
                <a:gd name="T30" fmla="*/ 2147483647 w 56"/>
                <a:gd name="T31" fmla="*/ 0 h 78"/>
                <a:gd name="T32" fmla="*/ 2147483647 w 56"/>
                <a:gd name="T33" fmla="*/ 0 h 78"/>
                <a:gd name="T34" fmla="*/ 2147483647 w 56"/>
                <a:gd name="T35" fmla="*/ 0 h 78"/>
                <a:gd name="T36" fmla="*/ 2147483647 w 56"/>
                <a:gd name="T37" fmla="*/ 0 h 78"/>
                <a:gd name="T38" fmla="*/ 2147483647 w 56"/>
                <a:gd name="T39" fmla="*/ 0 h 78"/>
                <a:gd name="T40" fmla="*/ 2147483647 w 56"/>
                <a:gd name="T41" fmla="*/ 2147483647 h 78"/>
                <a:gd name="T42" fmla="*/ 2147483647 w 56"/>
                <a:gd name="T43" fmla="*/ 2147483647 h 78"/>
                <a:gd name="T44" fmla="*/ 2147483647 w 56"/>
                <a:gd name="T45" fmla="*/ 2147483647 h 78"/>
                <a:gd name="T46" fmla="*/ 2147483647 w 56"/>
                <a:gd name="T47" fmla="*/ 2147483647 h 78"/>
                <a:gd name="T48" fmla="*/ 2147483647 w 56"/>
                <a:gd name="T49" fmla="*/ 2147483647 h 78"/>
                <a:gd name="T50" fmla="*/ 2147483647 w 56"/>
                <a:gd name="T51" fmla="*/ 2147483647 h 78"/>
                <a:gd name="T52" fmla="*/ 2147483647 w 56"/>
                <a:gd name="T53" fmla="*/ 2147483647 h 78"/>
                <a:gd name="T54" fmla="*/ 2147483647 w 56"/>
                <a:gd name="T55" fmla="*/ 2147483647 h 78"/>
                <a:gd name="T56" fmla="*/ 2147483647 w 56"/>
                <a:gd name="T57" fmla="*/ 2147483647 h 78"/>
                <a:gd name="T58" fmla="*/ 2147483647 w 56"/>
                <a:gd name="T59" fmla="*/ 2147483647 h 78"/>
                <a:gd name="T60" fmla="*/ 2147483647 w 56"/>
                <a:gd name="T61" fmla="*/ 2147483647 h 78"/>
                <a:gd name="T62" fmla="*/ 2147483647 w 56"/>
                <a:gd name="T63" fmla="*/ 2147483647 h 78"/>
                <a:gd name="T64" fmla="*/ 2147483647 w 56"/>
                <a:gd name="T65" fmla="*/ 2147483647 h 78"/>
                <a:gd name="T66" fmla="*/ 2147483647 w 56"/>
                <a:gd name="T67" fmla="*/ 2147483647 h 78"/>
                <a:gd name="T68" fmla="*/ 2147483647 w 56"/>
                <a:gd name="T69" fmla="*/ 2147483647 h 78"/>
                <a:gd name="T70" fmla="*/ 2147483647 w 56"/>
                <a:gd name="T71" fmla="*/ 2147483647 h 78"/>
                <a:gd name="T72" fmla="*/ 2147483647 w 56"/>
                <a:gd name="T73" fmla="*/ 2147483647 h 78"/>
                <a:gd name="T74" fmla="*/ 2147483647 w 56"/>
                <a:gd name="T75" fmla="*/ 2147483647 h 78"/>
                <a:gd name="T76" fmla="*/ 2147483647 w 56"/>
                <a:gd name="T77" fmla="*/ 2147483647 h 78"/>
                <a:gd name="T78" fmla="*/ 2147483647 w 56"/>
                <a:gd name="T79" fmla="*/ 2147483647 h 78"/>
                <a:gd name="T80" fmla="*/ 2147483647 w 56"/>
                <a:gd name="T81" fmla="*/ 2147483647 h 78"/>
                <a:gd name="T82" fmla="*/ 2147483647 w 56"/>
                <a:gd name="T83" fmla="*/ 2147483647 h 78"/>
                <a:gd name="T84" fmla="*/ 2147483647 w 56"/>
                <a:gd name="T85" fmla="*/ 2147483647 h 78"/>
                <a:gd name="T86" fmla="*/ 2147483647 w 56"/>
                <a:gd name="T87" fmla="*/ 2147483647 h 78"/>
                <a:gd name="T88" fmla="*/ 2147483647 w 56"/>
                <a:gd name="T89" fmla="*/ 2147483647 h 78"/>
                <a:gd name="T90" fmla="*/ 2147483647 w 56"/>
                <a:gd name="T91" fmla="*/ 2147483647 h 78"/>
                <a:gd name="T92" fmla="*/ 2147483647 w 56"/>
                <a:gd name="T93" fmla="*/ 2147483647 h 78"/>
                <a:gd name="T94" fmla="*/ 2147483647 w 56"/>
                <a:gd name="T95" fmla="*/ 2147483647 h 78"/>
                <a:gd name="T96" fmla="*/ 2147483647 w 56"/>
                <a:gd name="T97" fmla="*/ 2147483647 h 78"/>
                <a:gd name="T98" fmla="*/ 2147483647 w 56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6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6" y="20"/>
                  </a:lnTo>
                  <a:lnTo>
                    <a:pt x="56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7243763" y="5108575"/>
              <a:ext cx="82550" cy="123825"/>
            </a:xfrm>
            <a:custGeom>
              <a:avLst/>
              <a:gdLst>
                <a:gd name="T0" fmla="*/ 2147483647 w 52"/>
                <a:gd name="T1" fmla="*/ 2147483647 h 78"/>
                <a:gd name="T2" fmla="*/ 2147483647 w 52"/>
                <a:gd name="T3" fmla="*/ 2147483647 h 78"/>
                <a:gd name="T4" fmla="*/ 2147483647 w 52"/>
                <a:gd name="T5" fmla="*/ 2147483647 h 78"/>
                <a:gd name="T6" fmla="*/ 2147483647 w 52"/>
                <a:gd name="T7" fmla="*/ 2147483647 h 78"/>
                <a:gd name="T8" fmla="*/ 2147483647 w 52"/>
                <a:gd name="T9" fmla="*/ 2147483647 h 78"/>
                <a:gd name="T10" fmla="*/ 2147483647 w 52"/>
                <a:gd name="T11" fmla="*/ 2147483647 h 78"/>
                <a:gd name="T12" fmla="*/ 2147483647 w 52"/>
                <a:gd name="T13" fmla="*/ 2147483647 h 78"/>
                <a:gd name="T14" fmla="*/ 2147483647 w 52"/>
                <a:gd name="T15" fmla="*/ 2147483647 h 78"/>
                <a:gd name="T16" fmla="*/ 2147483647 w 52"/>
                <a:gd name="T17" fmla="*/ 2147483647 h 78"/>
                <a:gd name="T18" fmla="*/ 0 w 52"/>
                <a:gd name="T19" fmla="*/ 2147483647 h 78"/>
                <a:gd name="T20" fmla="*/ 0 w 52"/>
                <a:gd name="T21" fmla="*/ 2147483647 h 78"/>
                <a:gd name="T22" fmla="*/ 2147483647 w 52"/>
                <a:gd name="T23" fmla="*/ 2147483647 h 78"/>
                <a:gd name="T24" fmla="*/ 2147483647 w 52"/>
                <a:gd name="T25" fmla="*/ 2147483647 h 78"/>
                <a:gd name="T26" fmla="*/ 2147483647 w 52"/>
                <a:gd name="T27" fmla="*/ 0 h 78"/>
                <a:gd name="T28" fmla="*/ 2147483647 w 52"/>
                <a:gd name="T29" fmla="*/ 0 h 78"/>
                <a:gd name="T30" fmla="*/ 2147483647 w 52"/>
                <a:gd name="T31" fmla="*/ 2147483647 h 78"/>
                <a:gd name="T32" fmla="*/ 2147483647 w 52"/>
                <a:gd name="T33" fmla="*/ 2147483647 h 78"/>
                <a:gd name="T34" fmla="*/ 2147483647 w 52"/>
                <a:gd name="T35" fmla="*/ 2147483647 h 78"/>
                <a:gd name="T36" fmla="*/ 2147483647 w 52"/>
                <a:gd name="T37" fmla="*/ 2147483647 h 78"/>
                <a:gd name="T38" fmla="*/ 2147483647 w 52"/>
                <a:gd name="T39" fmla="*/ 2147483647 h 78"/>
                <a:gd name="T40" fmla="*/ 2147483647 w 52"/>
                <a:gd name="T41" fmla="*/ 2147483647 h 78"/>
                <a:gd name="T42" fmla="*/ 2147483647 w 52"/>
                <a:gd name="T43" fmla="*/ 2147483647 h 78"/>
                <a:gd name="T44" fmla="*/ 2147483647 w 52"/>
                <a:gd name="T45" fmla="*/ 2147483647 h 78"/>
                <a:gd name="T46" fmla="*/ 2147483647 w 52"/>
                <a:gd name="T47" fmla="*/ 2147483647 h 78"/>
                <a:gd name="T48" fmla="*/ 2147483647 w 52"/>
                <a:gd name="T49" fmla="*/ 2147483647 h 78"/>
                <a:gd name="T50" fmla="*/ 2147483647 w 52"/>
                <a:gd name="T51" fmla="*/ 2147483647 h 78"/>
                <a:gd name="T52" fmla="*/ 2147483647 w 52"/>
                <a:gd name="T53" fmla="*/ 2147483647 h 78"/>
                <a:gd name="T54" fmla="*/ 2147483647 w 52"/>
                <a:gd name="T55" fmla="*/ 2147483647 h 78"/>
                <a:gd name="T56" fmla="*/ 2147483647 w 52"/>
                <a:gd name="T57" fmla="*/ 2147483647 h 78"/>
                <a:gd name="T58" fmla="*/ 2147483647 w 52"/>
                <a:gd name="T59" fmla="*/ 2147483647 h 78"/>
                <a:gd name="T60" fmla="*/ 2147483647 w 52"/>
                <a:gd name="T61" fmla="*/ 2147483647 h 78"/>
                <a:gd name="T62" fmla="*/ 2147483647 w 52"/>
                <a:gd name="T63" fmla="*/ 2147483647 h 78"/>
                <a:gd name="T64" fmla="*/ 2147483647 w 52"/>
                <a:gd name="T65" fmla="*/ 2147483647 h 78"/>
                <a:gd name="T66" fmla="*/ 2147483647 w 52"/>
                <a:gd name="T67" fmla="*/ 2147483647 h 78"/>
                <a:gd name="T68" fmla="*/ 2147483647 w 52"/>
                <a:gd name="T69" fmla="*/ 2147483647 h 78"/>
                <a:gd name="T70" fmla="*/ 2147483647 w 52"/>
                <a:gd name="T71" fmla="*/ 2147483647 h 78"/>
                <a:gd name="T72" fmla="*/ 2147483647 w 52"/>
                <a:gd name="T73" fmla="*/ 2147483647 h 78"/>
                <a:gd name="T74" fmla="*/ 2147483647 w 52"/>
                <a:gd name="T75" fmla="*/ 2147483647 h 78"/>
                <a:gd name="T76" fmla="*/ 2147483647 w 52"/>
                <a:gd name="T77" fmla="*/ 2147483647 h 78"/>
                <a:gd name="T78" fmla="*/ 2147483647 w 52"/>
                <a:gd name="T79" fmla="*/ 2147483647 h 7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2" h="78">
                  <a:moveTo>
                    <a:pt x="2" y="68"/>
                  </a:moveTo>
                  <a:lnTo>
                    <a:pt x="26" y="68"/>
                  </a:lnTo>
                  <a:lnTo>
                    <a:pt x="32" y="66"/>
                  </a:lnTo>
                  <a:lnTo>
                    <a:pt x="36" y="66"/>
                  </a:lnTo>
                  <a:lnTo>
                    <a:pt x="40" y="62"/>
                  </a:lnTo>
                  <a:lnTo>
                    <a:pt x="40" y="58"/>
                  </a:lnTo>
                  <a:lnTo>
                    <a:pt x="40" y="54"/>
                  </a:lnTo>
                  <a:lnTo>
                    <a:pt x="38" y="48"/>
                  </a:lnTo>
                  <a:lnTo>
                    <a:pt x="32" y="46"/>
                  </a:lnTo>
                  <a:lnTo>
                    <a:pt x="18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0" y="12"/>
                  </a:lnTo>
                  <a:lnTo>
                    <a:pt x="24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36" y="34"/>
                  </a:lnTo>
                  <a:lnTo>
                    <a:pt x="44" y="36"/>
                  </a:lnTo>
                  <a:lnTo>
                    <a:pt x="48" y="40"/>
                  </a:lnTo>
                  <a:lnTo>
                    <a:pt x="52" y="46"/>
                  </a:lnTo>
                  <a:lnTo>
                    <a:pt x="52" y="52"/>
                  </a:lnTo>
                  <a:lnTo>
                    <a:pt x="52" y="60"/>
                  </a:lnTo>
                  <a:lnTo>
                    <a:pt x="52" y="68"/>
                  </a:lnTo>
                  <a:lnTo>
                    <a:pt x="46" y="74"/>
                  </a:lnTo>
                  <a:lnTo>
                    <a:pt x="40" y="78"/>
                  </a:lnTo>
                  <a:lnTo>
                    <a:pt x="30" y="78"/>
                  </a:lnTo>
                  <a:lnTo>
                    <a:pt x="16" y="78"/>
                  </a:lnTo>
                  <a:lnTo>
                    <a:pt x="10" y="78"/>
                  </a:lnTo>
                  <a:lnTo>
                    <a:pt x="6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2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7434263" y="5060950"/>
              <a:ext cx="101600" cy="171450"/>
            </a:xfrm>
            <a:custGeom>
              <a:avLst/>
              <a:gdLst>
                <a:gd name="T0" fmla="*/ 2147483647 w 64"/>
                <a:gd name="T1" fmla="*/ 2147483647 h 108"/>
                <a:gd name="T2" fmla="*/ 2147483647 w 64"/>
                <a:gd name="T3" fmla="*/ 2147483647 h 108"/>
                <a:gd name="T4" fmla="*/ 2147483647 w 64"/>
                <a:gd name="T5" fmla="*/ 2147483647 h 108"/>
                <a:gd name="T6" fmla="*/ 2147483647 w 64"/>
                <a:gd name="T7" fmla="*/ 2147483647 h 108"/>
                <a:gd name="T8" fmla="*/ 2147483647 w 64"/>
                <a:gd name="T9" fmla="*/ 2147483647 h 108"/>
                <a:gd name="T10" fmla="*/ 2147483647 w 64"/>
                <a:gd name="T11" fmla="*/ 2147483647 h 108"/>
                <a:gd name="T12" fmla="*/ 2147483647 w 64"/>
                <a:gd name="T13" fmla="*/ 2147483647 h 108"/>
                <a:gd name="T14" fmla="*/ 2147483647 w 64"/>
                <a:gd name="T15" fmla="*/ 2147483647 h 108"/>
                <a:gd name="T16" fmla="*/ 2147483647 w 64"/>
                <a:gd name="T17" fmla="*/ 2147483647 h 108"/>
                <a:gd name="T18" fmla="*/ 2147483647 w 64"/>
                <a:gd name="T19" fmla="*/ 2147483647 h 108"/>
                <a:gd name="T20" fmla="*/ 2147483647 w 64"/>
                <a:gd name="T21" fmla="*/ 2147483647 h 108"/>
                <a:gd name="T22" fmla="*/ 0 w 64"/>
                <a:gd name="T23" fmla="*/ 2147483647 h 108"/>
                <a:gd name="T24" fmla="*/ 0 w 64"/>
                <a:gd name="T25" fmla="*/ 2147483647 h 108"/>
                <a:gd name="T26" fmla="*/ 2147483647 w 64"/>
                <a:gd name="T27" fmla="*/ 2147483647 h 108"/>
                <a:gd name="T28" fmla="*/ 2147483647 w 64"/>
                <a:gd name="T29" fmla="*/ 2147483647 h 108"/>
                <a:gd name="T30" fmla="*/ 2147483647 w 64"/>
                <a:gd name="T31" fmla="*/ 2147483647 h 108"/>
                <a:gd name="T32" fmla="*/ 2147483647 w 64"/>
                <a:gd name="T33" fmla="*/ 0 h 108"/>
                <a:gd name="T34" fmla="*/ 2147483647 w 64"/>
                <a:gd name="T35" fmla="*/ 0 h 108"/>
                <a:gd name="T36" fmla="*/ 2147483647 w 64"/>
                <a:gd name="T37" fmla="*/ 0 h 108"/>
                <a:gd name="T38" fmla="*/ 2147483647 w 64"/>
                <a:gd name="T39" fmla="*/ 0 h 108"/>
                <a:gd name="T40" fmla="*/ 2147483647 w 64"/>
                <a:gd name="T41" fmla="*/ 2147483647 h 108"/>
                <a:gd name="T42" fmla="*/ 2147483647 w 64"/>
                <a:gd name="T43" fmla="*/ 2147483647 h 108"/>
                <a:gd name="T44" fmla="*/ 2147483647 w 64"/>
                <a:gd name="T45" fmla="*/ 2147483647 h 108"/>
                <a:gd name="T46" fmla="*/ 2147483647 w 64"/>
                <a:gd name="T47" fmla="*/ 2147483647 h 108"/>
                <a:gd name="T48" fmla="*/ 2147483647 w 64"/>
                <a:gd name="T49" fmla="*/ 2147483647 h 108"/>
                <a:gd name="T50" fmla="*/ 2147483647 w 64"/>
                <a:gd name="T51" fmla="*/ 2147483647 h 108"/>
                <a:gd name="T52" fmla="*/ 2147483647 w 64"/>
                <a:gd name="T53" fmla="*/ 2147483647 h 108"/>
                <a:gd name="T54" fmla="*/ 2147483647 w 64"/>
                <a:gd name="T55" fmla="*/ 2147483647 h 108"/>
                <a:gd name="T56" fmla="*/ 2147483647 w 64"/>
                <a:gd name="T57" fmla="*/ 2147483647 h 108"/>
                <a:gd name="T58" fmla="*/ 2147483647 w 64"/>
                <a:gd name="T59" fmla="*/ 2147483647 h 108"/>
                <a:gd name="T60" fmla="*/ 2147483647 w 64"/>
                <a:gd name="T61" fmla="*/ 2147483647 h 108"/>
                <a:gd name="T62" fmla="*/ 2147483647 w 64"/>
                <a:gd name="T63" fmla="*/ 2147483647 h 108"/>
                <a:gd name="T64" fmla="*/ 2147483647 w 64"/>
                <a:gd name="T65" fmla="*/ 2147483647 h 108"/>
                <a:gd name="T66" fmla="*/ 2147483647 w 64"/>
                <a:gd name="T67" fmla="*/ 2147483647 h 108"/>
                <a:gd name="T68" fmla="*/ 2147483647 w 64"/>
                <a:gd name="T69" fmla="*/ 2147483647 h 108"/>
                <a:gd name="T70" fmla="*/ 2147483647 w 64"/>
                <a:gd name="T71" fmla="*/ 2147483647 h 108"/>
                <a:gd name="T72" fmla="*/ 2147483647 w 64"/>
                <a:gd name="T73" fmla="*/ 2147483647 h 108"/>
                <a:gd name="T74" fmla="*/ 2147483647 w 64"/>
                <a:gd name="T75" fmla="*/ 2147483647 h 108"/>
                <a:gd name="T76" fmla="*/ 2147483647 w 64"/>
                <a:gd name="T77" fmla="*/ 2147483647 h 108"/>
                <a:gd name="T78" fmla="*/ 2147483647 w 64"/>
                <a:gd name="T79" fmla="*/ 2147483647 h 108"/>
                <a:gd name="T80" fmla="*/ 2147483647 w 64"/>
                <a:gd name="T81" fmla="*/ 2147483647 h 108"/>
                <a:gd name="T82" fmla="*/ 2147483647 w 64"/>
                <a:gd name="T83" fmla="*/ 2147483647 h 108"/>
                <a:gd name="T84" fmla="*/ 2147483647 w 64"/>
                <a:gd name="T85" fmla="*/ 2147483647 h 108"/>
                <a:gd name="T86" fmla="*/ 2147483647 w 64"/>
                <a:gd name="T87" fmla="*/ 2147483647 h 108"/>
                <a:gd name="T88" fmla="*/ 2147483647 w 64"/>
                <a:gd name="T89" fmla="*/ 2147483647 h 10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4" h="108">
                  <a:moveTo>
                    <a:pt x="2" y="98"/>
                  </a:moveTo>
                  <a:lnTo>
                    <a:pt x="36" y="98"/>
                  </a:lnTo>
                  <a:lnTo>
                    <a:pt x="42" y="96"/>
                  </a:lnTo>
                  <a:lnTo>
                    <a:pt x="46" y="94"/>
                  </a:lnTo>
                  <a:lnTo>
                    <a:pt x="50" y="90"/>
                  </a:lnTo>
                  <a:lnTo>
                    <a:pt x="50" y="84"/>
                  </a:lnTo>
                  <a:lnTo>
                    <a:pt x="50" y="72"/>
                  </a:lnTo>
                  <a:lnTo>
                    <a:pt x="50" y="68"/>
                  </a:lnTo>
                  <a:lnTo>
                    <a:pt x="48" y="64"/>
                  </a:lnTo>
                  <a:lnTo>
                    <a:pt x="44" y="62"/>
                  </a:lnTo>
                  <a:lnTo>
                    <a:pt x="38" y="60"/>
                  </a:lnTo>
                  <a:lnTo>
                    <a:pt x="22" y="58"/>
                  </a:lnTo>
                  <a:lnTo>
                    <a:pt x="14" y="56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0" y="12"/>
                  </a:lnTo>
                  <a:lnTo>
                    <a:pt x="44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4"/>
                  </a:lnTo>
                  <a:lnTo>
                    <a:pt x="14" y="32"/>
                  </a:lnTo>
                  <a:lnTo>
                    <a:pt x="14" y="38"/>
                  </a:lnTo>
                  <a:lnTo>
                    <a:pt x="16" y="42"/>
                  </a:lnTo>
                  <a:lnTo>
                    <a:pt x="22" y="44"/>
                  </a:lnTo>
                  <a:lnTo>
                    <a:pt x="28" y="46"/>
                  </a:lnTo>
                  <a:lnTo>
                    <a:pt x="42" y="48"/>
                  </a:lnTo>
                  <a:lnTo>
                    <a:pt x="52" y="52"/>
                  </a:lnTo>
                  <a:lnTo>
                    <a:pt x="58" y="56"/>
                  </a:lnTo>
                  <a:lnTo>
                    <a:pt x="62" y="62"/>
                  </a:lnTo>
                  <a:lnTo>
                    <a:pt x="64" y="70"/>
                  </a:lnTo>
                  <a:lnTo>
                    <a:pt x="64" y="88"/>
                  </a:lnTo>
                  <a:lnTo>
                    <a:pt x="62" y="96"/>
                  </a:lnTo>
                  <a:lnTo>
                    <a:pt x="58" y="102"/>
                  </a:lnTo>
                  <a:lnTo>
                    <a:pt x="50" y="108"/>
                  </a:lnTo>
                  <a:lnTo>
                    <a:pt x="42" y="108"/>
                  </a:lnTo>
                  <a:lnTo>
                    <a:pt x="16" y="108"/>
                  </a:lnTo>
                  <a:lnTo>
                    <a:pt x="10" y="108"/>
                  </a:lnTo>
                  <a:lnTo>
                    <a:pt x="6" y="108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2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7567613" y="5108575"/>
              <a:ext cx="98425" cy="127000"/>
            </a:xfrm>
            <a:custGeom>
              <a:avLst/>
              <a:gdLst>
                <a:gd name="T0" fmla="*/ 2147483647 w 62"/>
                <a:gd name="T1" fmla="*/ 2147483647 h 80"/>
                <a:gd name="T2" fmla="*/ 2147483647 w 62"/>
                <a:gd name="T3" fmla="*/ 2147483647 h 80"/>
                <a:gd name="T4" fmla="*/ 2147483647 w 62"/>
                <a:gd name="T5" fmla="*/ 2147483647 h 80"/>
                <a:gd name="T6" fmla="*/ 2147483647 w 62"/>
                <a:gd name="T7" fmla="*/ 2147483647 h 80"/>
                <a:gd name="T8" fmla="*/ 0 w 62"/>
                <a:gd name="T9" fmla="*/ 2147483647 h 80"/>
                <a:gd name="T10" fmla="*/ 0 w 62"/>
                <a:gd name="T11" fmla="*/ 2147483647 h 80"/>
                <a:gd name="T12" fmla="*/ 0 w 62"/>
                <a:gd name="T13" fmla="*/ 2147483647 h 80"/>
                <a:gd name="T14" fmla="*/ 2147483647 w 62"/>
                <a:gd name="T15" fmla="*/ 2147483647 h 80"/>
                <a:gd name="T16" fmla="*/ 2147483647 w 62"/>
                <a:gd name="T17" fmla="*/ 2147483647 h 80"/>
                <a:gd name="T18" fmla="*/ 2147483647 w 62"/>
                <a:gd name="T19" fmla="*/ 2147483647 h 80"/>
                <a:gd name="T20" fmla="*/ 2147483647 w 62"/>
                <a:gd name="T21" fmla="*/ 0 h 80"/>
                <a:gd name="T22" fmla="*/ 2147483647 w 62"/>
                <a:gd name="T23" fmla="*/ 0 h 80"/>
                <a:gd name="T24" fmla="*/ 2147483647 w 62"/>
                <a:gd name="T25" fmla="*/ 0 h 80"/>
                <a:gd name="T26" fmla="*/ 2147483647 w 62"/>
                <a:gd name="T27" fmla="*/ 2147483647 h 80"/>
                <a:gd name="T28" fmla="*/ 2147483647 w 62"/>
                <a:gd name="T29" fmla="*/ 2147483647 h 80"/>
                <a:gd name="T30" fmla="*/ 2147483647 w 62"/>
                <a:gd name="T31" fmla="*/ 2147483647 h 80"/>
                <a:gd name="T32" fmla="*/ 2147483647 w 62"/>
                <a:gd name="T33" fmla="*/ 2147483647 h 80"/>
                <a:gd name="T34" fmla="*/ 2147483647 w 62"/>
                <a:gd name="T35" fmla="*/ 2147483647 h 80"/>
                <a:gd name="T36" fmla="*/ 2147483647 w 62"/>
                <a:gd name="T37" fmla="*/ 2147483647 h 80"/>
                <a:gd name="T38" fmla="*/ 2147483647 w 62"/>
                <a:gd name="T39" fmla="*/ 2147483647 h 80"/>
                <a:gd name="T40" fmla="*/ 2147483647 w 62"/>
                <a:gd name="T41" fmla="*/ 2147483647 h 80"/>
                <a:gd name="T42" fmla="*/ 2147483647 w 62"/>
                <a:gd name="T43" fmla="*/ 2147483647 h 80"/>
                <a:gd name="T44" fmla="*/ 2147483647 w 62"/>
                <a:gd name="T45" fmla="*/ 2147483647 h 80"/>
                <a:gd name="T46" fmla="*/ 2147483647 w 62"/>
                <a:gd name="T47" fmla="*/ 2147483647 h 80"/>
                <a:gd name="T48" fmla="*/ 2147483647 w 62"/>
                <a:gd name="T49" fmla="*/ 2147483647 h 80"/>
                <a:gd name="T50" fmla="*/ 2147483647 w 62"/>
                <a:gd name="T51" fmla="*/ 2147483647 h 80"/>
                <a:gd name="T52" fmla="*/ 2147483647 w 62"/>
                <a:gd name="T53" fmla="*/ 2147483647 h 80"/>
                <a:gd name="T54" fmla="*/ 2147483647 w 62"/>
                <a:gd name="T55" fmla="*/ 2147483647 h 80"/>
                <a:gd name="T56" fmla="*/ 2147483647 w 62"/>
                <a:gd name="T57" fmla="*/ 2147483647 h 80"/>
                <a:gd name="T58" fmla="*/ 2147483647 w 62"/>
                <a:gd name="T59" fmla="*/ 2147483647 h 80"/>
                <a:gd name="T60" fmla="*/ 2147483647 w 62"/>
                <a:gd name="T61" fmla="*/ 2147483647 h 80"/>
                <a:gd name="T62" fmla="*/ 2147483647 w 62"/>
                <a:gd name="T63" fmla="*/ 2147483647 h 80"/>
                <a:gd name="T64" fmla="*/ 2147483647 w 62"/>
                <a:gd name="T65" fmla="*/ 2147483647 h 80"/>
                <a:gd name="T66" fmla="*/ 2147483647 w 62"/>
                <a:gd name="T67" fmla="*/ 2147483647 h 80"/>
                <a:gd name="T68" fmla="*/ 2147483647 w 62"/>
                <a:gd name="T69" fmla="*/ 2147483647 h 80"/>
                <a:gd name="T70" fmla="*/ 2147483647 w 62"/>
                <a:gd name="T71" fmla="*/ 2147483647 h 80"/>
                <a:gd name="T72" fmla="*/ 2147483647 w 62"/>
                <a:gd name="T73" fmla="*/ 2147483647 h 80"/>
                <a:gd name="T74" fmla="*/ 2147483647 w 62"/>
                <a:gd name="T75" fmla="*/ 2147483647 h 80"/>
                <a:gd name="T76" fmla="*/ 2147483647 w 62"/>
                <a:gd name="T77" fmla="*/ 2147483647 h 80"/>
                <a:gd name="T78" fmla="*/ 2147483647 w 62"/>
                <a:gd name="T79" fmla="*/ 2147483647 h 80"/>
                <a:gd name="T80" fmla="*/ 2147483647 w 62"/>
                <a:gd name="T81" fmla="*/ 2147483647 h 80"/>
                <a:gd name="T82" fmla="*/ 2147483647 w 62"/>
                <a:gd name="T83" fmla="*/ 2147483647 h 80"/>
                <a:gd name="T84" fmla="*/ 2147483647 w 62"/>
                <a:gd name="T85" fmla="*/ 2147483647 h 80"/>
                <a:gd name="T86" fmla="*/ 2147483647 w 62"/>
                <a:gd name="T87" fmla="*/ 2147483647 h 80"/>
                <a:gd name="T88" fmla="*/ 2147483647 w 62"/>
                <a:gd name="T89" fmla="*/ 2147483647 h 80"/>
                <a:gd name="T90" fmla="*/ 2147483647 w 62"/>
                <a:gd name="T91" fmla="*/ 2147483647 h 80"/>
                <a:gd name="T92" fmla="*/ 2147483647 w 62"/>
                <a:gd name="T93" fmla="*/ 2147483647 h 80"/>
                <a:gd name="T94" fmla="*/ 2147483647 w 62"/>
                <a:gd name="T95" fmla="*/ 2147483647 h 80"/>
                <a:gd name="T96" fmla="*/ 2147483647 w 62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2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2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4" y="8"/>
                  </a:lnTo>
                  <a:lnTo>
                    <a:pt x="60" y="16"/>
                  </a:lnTo>
                  <a:lnTo>
                    <a:pt x="62" y="30"/>
                  </a:lnTo>
                  <a:lnTo>
                    <a:pt x="62" y="40"/>
                  </a:lnTo>
                  <a:lnTo>
                    <a:pt x="62" y="50"/>
                  </a:lnTo>
                  <a:lnTo>
                    <a:pt x="60" y="64"/>
                  </a:lnTo>
                  <a:lnTo>
                    <a:pt x="54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48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48" y="22"/>
                  </a:lnTo>
                  <a:lnTo>
                    <a:pt x="46" y="16"/>
                  </a:lnTo>
                  <a:lnTo>
                    <a:pt x="40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4" y="22"/>
                  </a:lnTo>
                  <a:lnTo>
                    <a:pt x="12" y="30"/>
                  </a:lnTo>
                  <a:lnTo>
                    <a:pt x="12" y="40"/>
                  </a:lnTo>
                  <a:lnTo>
                    <a:pt x="12" y="50"/>
                  </a:lnTo>
                  <a:lnTo>
                    <a:pt x="14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7704138" y="5057775"/>
              <a:ext cx="22225" cy="174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7764463" y="5111750"/>
              <a:ext cx="92075" cy="120650"/>
            </a:xfrm>
            <a:custGeom>
              <a:avLst/>
              <a:gdLst>
                <a:gd name="T0" fmla="*/ 2147483647 w 58"/>
                <a:gd name="T1" fmla="*/ 0 h 76"/>
                <a:gd name="T2" fmla="*/ 2147483647 w 58"/>
                <a:gd name="T3" fmla="*/ 0 h 76"/>
                <a:gd name="T4" fmla="*/ 2147483647 w 58"/>
                <a:gd name="T5" fmla="*/ 2147483647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2147483647 w 58"/>
                <a:gd name="T31" fmla="*/ 2147483647 h 76"/>
                <a:gd name="T32" fmla="*/ 2147483647 w 58"/>
                <a:gd name="T33" fmla="*/ 2147483647 h 76"/>
                <a:gd name="T34" fmla="*/ 2147483647 w 58"/>
                <a:gd name="T35" fmla="*/ 2147483647 h 76"/>
                <a:gd name="T36" fmla="*/ 2147483647 w 58"/>
                <a:gd name="T37" fmla="*/ 2147483647 h 76"/>
                <a:gd name="T38" fmla="*/ 0 w 58"/>
                <a:gd name="T39" fmla="*/ 2147483647 h 76"/>
                <a:gd name="T40" fmla="*/ 0 w 58"/>
                <a:gd name="T41" fmla="*/ 0 h 76"/>
                <a:gd name="T42" fmla="*/ 2147483647 w 58"/>
                <a:gd name="T43" fmla="*/ 0 h 76"/>
                <a:gd name="T44" fmla="*/ 2147483647 w 58"/>
                <a:gd name="T45" fmla="*/ 2147483647 h 76"/>
                <a:gd name="T46" fmla="*/ 2147483647 w 58"/>
                <a:gd name="T47" fmla="*/ 2147483647 h 76"/>
                <a:gd name="T48" fmla="*/ 2147483647 w 58"/>
                <a:gd name="T49" fmla="*/ 2147483647 h 76"/>
                <a:gd name="T50" fmla="*/ 2147483647 w 58"/>
                <a:gd name="T51" fmla="*/ 2147483647 h 76"/>
                <a:gd name="T52" fmla="*/ 2147483647 w 58"/>
                <a:gd name="T53" fmla="*/ 2147483647 h 76"/>
                <a:gd name="T54" fmla="*/ 2147483647 w 58"/>
                <a:gd name="T55" fmla="*/ 2147483647 h 76"/>
                <a:gd name="T56" fmla="*/ 2147483647 w 58"/>
                <a:gd name="T57" fmla="*/ 2147483647 h 76"/>
                <a:gd name="T58" fmla="*/ 2147483647 w 58"/>
                <a:gd name="T59" fmla="*/ 2147483647 h 76"/>
                <a:gd name="T60" fmla="*/ 2147483647 w 58"/>
                <a:gd name="T61" fmla="*/ 2147483647 h 76"/>
                <a:gd name="T62" fmla="*/ 2147483647 w 58"/>
                <a:gd name="T63" fmla="*/ 2147483647 h 76"/>
                <a:gd name="T64" fmla="*/ 2147483647 w 58"/>
                <a:gd name="T65" fmla="*/ 2147483647 h 76"/>
                <a:gd name="T66" fmla="*/ 2147483647 w 58"/>
                <a:gd name="T67" fmla="*/ 2147483647 h 76"/>
                <a:gd name="T68" fmla="*/ 2147483647 w 58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76">
                  <a:moveTo>
                    <a:pt x="46" y="0"/>
                  </a:moveTo>
                  <a:lnTo>
                    <a:pt x="58" y="0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22" y="76"/>
                  </a:lnTo>
                  <a:lnTo>
                    <a:pt x="14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40" y="66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7888288" y="5073650"/>
              <a:ext cx="73025" cy="158750"/>
            </a:xfrm>
            <a:custGeom>
              <a:avLst/>
              <a:gdLst>
                <a:gd name="T0" fmla="*/ 2147483647 w 46"/>
                <a:gd name="T1" fmla="*/ 2147483647 h 100"/>
                <a:gd name="T2" fmla="*/ 2147483647 w 46"/>
                <a:gd name="T3" fmla="*/ 2147483647 h 100"/>
                <a:gd name="T4" fmla="*/ 2147483647 w 46"/>
                <a:gd name="T5" fmla="*/ 2147483647 h 100"/>
                <a:gd name="T6" fmla="*/ 2147483647 w 46"/>
                <a:gd name="T7" fmla="*/ 2147483647 h 100"/>
                <a:gd name="T8" fmla="*/ 2147483647 w 46"/>
                <a:gd name="T9" fmla="*/ 2147483647 h 100"/>
                <a:gd name="T10" fmla="*/ 2147483647 w 46"/>
                <a:gd name="T11" fmla="*/ 2147483647 h 100"/>
                <a:gd name="T12" fmla="*/ 2147483647 w 46"/>
                <a:gd name="T13" fmla="*/ 2147483647 h 100"/>
                <a:gd name="T14" fmla="*/ 2147483647 w 46"/>
                <a:gd name="T15" fmla="*/ 2147483647 h 100"/>
                <a:gd name="T16" fmla="*/ 2147483647 w 46"/>
                <a:gd name="T17" fmla="*/ 2147483647 h 100"/>
                <a:gd name="T18" fmla="*/ 2147483647 w 46"/>
                <a:gd name="T19" fmla="*/ 2147483647 h 100"/>
                <a:gd name="T20" fmla="*/ 2147483647 w 46"/>
                <a:gd name="T21" fmla="*/ 2147483647 h 100"/>
                <a:gd name="T22" fmla="*/ 2147483647 w 46"/>
                <a:gd name="T23" fmla="*/ 2147483647 h 100"/>
                <a:gd name="T24" fmla="*/ 2147483647 w 46"/>
                <a:gd name="T25" fmla="*/ 2147483647 h 100"/>
                <a:gd name="T26" fmla="*/ 2147483647 w 46"/>
                <a:gd name="T27" fmla="*/ 2147483647 h 100"/>
                <a:gd name="T28" fmla="*/ 2147483647 w 46"/>
                <a:gd name="T29" fmla="*/ 2147483647 h 100"/>
                <a:gd name="T30" fmla="*/ 2147483647 w 46"/>
                <a:gd name="T31" fmla="*/ 2147483647 h 100"/>
                <a:gd name="T32" fmla="*/ 2147483647 w 46"/>
                <a:gd name="T33" fmla="*/ 2147483647 h 100"/>
                <a:gd name="T34" fmla="*/ 2147483647 w 46"/>
                <a:gd name="T35" fmla="*/ 2147483647 h 100"/>
                <a:gd name="T36" fmla="*/ 2147483647 w 46"/>
                <a:gd name="T37" fmla="*/ 2147483647 h 100"/>
                <a:gd name="T38" fmla="*/ 2147483647 w 46"/>
                <a:gd name="T39" fmla="*/ 2147483647 h 100"/>
                <a:gd name="T40" fmla="*/ 2147483647 w 46"/>
                <a:gd name="T41" fmla="*/ 2147483647 h 100"/>
                <a:gd name="T42" fmla="*/ 2147483647 w 46"/>
                <a:gd name="T43" fmla="*/ 2147483647 h 100"/>
                <a:gd name="T44" fmla="*/ 2147483647 w 46"/>
                <a:gd name="T45" fmla="*/ 2147483647 h 100"/>
                <a:gd name="T46" fmla="*/ 2147483647 w 46"/>
                <a:gd name="T47" fmla="*/ 2147483647 h 100"/>
                <a:gd name="T48" fmla="*/ 2147483647 w 46"/>
                <a:gd name="T49" fmla="*/ 2147483647 h 100"/>
                <a:gd name="T50" fmla="*/ 2147483647 w 46"/>
                <a:gd name="T51" fmla="*/ 2147483647 h 100"/>
                <a:gd name="T52" fmla="*/ 2147483647 w 46"/>
                <a:gd name="T53" fmla="*/ 2147483647 h 100"/>
                <a:gd name="T54" fmla="*/ 0 w 46"/>
                <a:gd name="T55" fmla="*/ 2147483647 h 100"/>
                <a:gd name="T56" fmla="*/ 0 w 46"/>
                <a:gd name="T57" fmla="*/ 2147483647 h 100"/>
                <a:gd name="T58" fmla="*/ 2147483647 w 46"/>
                <a:gd name="T59" fmla="*/ 2147483647 h 100"/>
                <a:gd name="T60" fmla="*/ 2147483647 w 46"/>
                <a:gd name="T61" fmla="*/ 0 h 100"/>
                <a:gd name="T62" fmla="*/ 2147483647 w 46"/>
                <a:gd name="T63" fmla="*/ 0 h 100"/>
                <a:gd name="T64" fmla="*/ 2147483647 w 46"/>
                <a:gd name="T65" fmla="*/ 2147483647 h 100"/>
                <a:gd name="T66" fmla="*/ 2147483647 w 46"/>
                <a:gd name="T67" fmla="*/ 2147483647 h 100"/>
                <a:gd name="T68" fmla="*/ 2147483647 w 46"/>
                <a:gd name="T69" fmla="*/ 2147483647 h 100"/>
                <a:gd name="T70" fmla="*/ 2147483647 w 46"/>
                <a:gd name="T71" fmla="*/ 2147483647 h 100"/>
                <a:gd name="T72" fmla="*/ 2147483647 w 46"/>
                <a:gd name="T73" fmla="*/ 2147483647 h 100"/>
                <a:gd name="T74" fmla="*/ 2147483647 w 46"/>
                <a:gd name="T75" fmla="*/ 2147483647 h 100"/>
                <a:gd name="T76" fmla="*/ 2147483647 w 46"/>
                <a:gd name="T77" fmla="*/ 2147483647 h 100"/>
                <a:gd name="T78" fmla="*/ 2147483647 w 46"/>
                <a:gd name="T79" fmla="*/ 2147483647 h 100"/>
                <a:gd name="T80" fmla="*/ 2147483647 w 46"/>
                <a:gd name="T81" fmla="*/ 2147483647 h 100"/>
                <a:gd name="T82" fmla="*/ 2147483647 w 46"/>
                <a:gd name="T83" fmla="*/ 2147483647 h 100"/>
                <a:gd name="T84" fmla="*/ 2147483647 w 46"/>
                <a:gd name="T85" fmla="*/ 2147483647 h 100"/>
                <a:gd name="T86" fmla="*/ 2147483647 w 46"/>
                <a:gd name="T87" fmla="*/ 2147483647 h 100"/>
                <a:gd name="T88" fmla="*/ 2147483647 w 46"/>
                <a:gd name="T89" fmla="*/ 2147483647 h 1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100">
                  <a:moveTo>
                    <a:pt x="24" y="80"/>
                  </a:moveTo>
                  <a:lnTo>
                    <a:pt x="24" y="80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0" y="90"/>
                  </a:lnTo>
                  <a:lnTo>
                    <a:pt x="46" y="90"/>
                  </a:lnTo>
                  <a:lnTo>
                    <a:pt x="46" y="96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8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0" y="100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4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36" y="24"/>
                  </a:lnTo>
                  <a:lnTo>
                    <a:pt x="42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4" y="34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4" y="38"/>
                  </a:lnTo>
                  <a:lnTo>
                    <a:pt x="24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7993063" y="505777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2147483647 w 16"/>
                <a:gd name="T3" fmla="*/ 2147483647 h 110"/>
                <a:gd name="T4" fmla="*/ 2147483647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2147483647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2147483647 w 16"/>
                <a:gd name="T37" fmla="*/ 2147483647 h 110"/>
                <a:gd name="T38" fmla="*/ 2147483647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2" y="110"/>
                  </a:lnTo>
                  <a:lnTo>
                    <a:pt x="2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053388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10" y="72"/>
                  </a:lnTo>
                  <a:lnTo>
                    <a:pt x="4" y="64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4" y="16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2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2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2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8189913" y="5108575"/>
              <a:ext cx="92075" cy="123825"/>
            </a:xfrm>
            <a:custGeom>
              <a:avLst/>
              <a:gdLst>
                <a:gd name="T0" fmla="*/ 2147483647 w 58"/>
                <a:gd name="T1" fmla="*/ 2147483647 h 78"/>
                <a:gd name="T2" fmla="*/ 0 w 58"/>
                <a:gd name="T3" fmla="*/ 2147483647 h 78"/>
                <a:gd name="T4" fmla="*/ 0 w 58"/>
                <a:gd name="T5" fmla="*/ 2147483647 h 78"/>
                <a:gd name="T6" fmla="*/ 0 w 58"/>
                <a:gd name="T7" fmla="*/ 2147483647 h 78"/>
                <a:gd name="T8" fmla="*/ 0 w 58"/>
                <a:gd name="T9" fmla="*/ 2147483647 h 78"/>
                <a:gd name="T10" fmla="*/ 0 w 58"/>
                <a:gd name="T11" fmla="*/ 2147483647 h 78"/>
                <a:gd name="T12" fmla="*/ 2147483647 w 58"/>
                <a:gd name="T13" fmla="*/ 2147483647 h 78"/>
                <a:gd name="T14" fmla="*/ 2147483647 w 58"/>
                <a:gd name="T15" fmla="*/ 2147483647 h 78"/>
                <a:gd name="T16" fmla="*/ 2147483647 w 58"/>
                <a:gd name="T17" fmla="*/ 2147483647 h 78"/>
                <a:gd name="T18" fmla="*/ 2147483647 w 58"/>
                <a:gd name="T19" fmla="*/ 2147483647 h 78"/>
                <a:gd name="T20" fmla="*/ 2147483647 w 58"/>
                <a:gd name="T21" fmla="*/ 2147483647 h 78"/>
                <a:gd name="T22" fmla="*/ 2147483647 w 58"/>
                <a:gd name="T23" fmla="*/ 2147483647 h 78"/>
                <a:gd name="T24" fmla="*/ 2147483647 w 58"/>
                <a:gd name="T25" fmla="*/ 0 h 78"/>
                <a:gd name="T26" fmla="*/ 2147483647 w 58"/>
                <a:gd name="T27" fmla="*/ 0 h 78"/>
                <a:gd name="T28" fmla="*/ 2147483647 w 58"/>
                <a:gd name="T29" fmla="*/ 0 h 78"/>
                <a:gd name="T30" fmla="*/ 2147483647 w 58"/>
                <a:gd name="T31" fmla="*/ 0 h 78"/>
                <a:gd name="T32" fmla="*/ 2147483647 w 58"/>
                <a:gd name="T33" fmla="*/ 0 h 78"/>
                <a:gd name="T34" fmla="*/ 2147483647 w 58"/>
                <a:gd name="T35" fmla="*/ 0 h 78"/>
                <a:gd name="T36" fmla="*/ 2147483647 w 58"/>
                <a:gd name="T37" fmla="*/ 0 h 78"/>
                <a:gd name="T38" fmla="*/ 2147483647 w 58"/>
                <a:gd name="T39" fmla="*/ 0 h 78"/>
                <a:gd name="T40" fmla="*/ 2147483647 w 58"/>
                <a:gd name="T41" fmla="*/ 2147483647 h 78"/>
                <a:gd name="T42" fmla="*/ 2147483647 w 58"/>
                <a:gd name="T43" fmla="*/ 2147483647 h 78"/>
                <a:gd name="T44" fmla="*/ 2147483647 w 58"/>
                <a:gd name="T45" fmla="*/ 2147483647 h 78"/>
                <a:gd name="T46" fmla="*/ 2147483647 w 58"/>
                <a:gd name="T47" fmla="*/ 2147483647 h 78"/>
                <a:gd name="T48" fmla="*/ 2147483647 w 58"/>
                <a:gd name="T49" fmla="*/ 2147483647 h 78"/>
                <a:gd name="T50" fmla="*/ 2147483647 w 58"/>
                <a:gd name="T51" fmla="*/ 2147483647 h 78"/>
                <a:gd name="T52" fmla="*/ 2147483647 w 58"/>
                <a:gd name="T53" fmla="*/ 2147483647 h 78"/>
                <a:gd name="T54" fmla="*/ 2147483647 w 58"/>
                <a:gd name="T55" fmla="*/ 2147483647 h 78"/>
                <a:gd name="T56" fmla="*/ 2147483647 w 58"/>
                <a:gd name="T57" fmla="*/ 2147483647 h 78"/>
                <a:gd name="T58" fmla="*/ 2147483647 w 58"/>
                <a:gd name="T59" fmla="*/ 2147483647 h 78"/>
                <a:gd name="T60" fmla="*/ 2147483647 w 58"/>
                <a:gd name="T61" fmla="*/ 2147483647 h 78"/>
                <a:gd name="T62" fmla="*/ 2147483647 w 58"/>
                <a:gd name="T63" fmla="*/ 2147483647 h 78"/>
                <a:gd name="T64" fmla="*/ 2147483647 w 58"/>
                <a:gd name="T65" fmla="*/ 2147483647 h 78"/>
                <a:gd name="T66" fmla="*/ 2147483647 w 58"/>
                <a:gd name="T67" fmla="*/ 2147483647 h 78"/>
                <a:gd name="T68" fmla="*/ 2147483647 w 58"/>
                <a:gd name="T69" fmla="*/ 2147483647 h 78"/>
                <a:gd name="T70" fmla="*/ 2147483647 w 58"/>
                <a:gd name="T71" fmla="*/ 2147483647 h 78"/>
                <a:gd name="T72" fmla="*/ 2147483647 w 58"/>
                <a:gd name="T73" fmla="*/ 2147483647 h 78"/>
                <a:gd name="T74" fmla="*/ 2147483647 w 58"/>
                <a:gd name="T75" fmla="*/ 2147483647 h 78"/>
                <a:gd name="T76" fmla="*/ 2147483647 w 58"/>
                <a:gd name="T77" fmla="*/ 2147483647 h 78"/>
                <a:gd name="T78" fmla="*/ 2147483647 w 58"/>
                <a:gd name="T79" fmla="*/ 2147483647 h 78"/>
                <a:gd name="T80" fmla="*/ 2147483647 w 58"/>
                <a:gd name="T81" fmla="*/ 2147483647 h 78"/>
                <a:gd name="T82" fmla="*/ 2147483647 w 58"/>
                <a:gd name="T83" fmla="*/ 2147483647 h 78"/>
                <a:gd name="T84" fmla="*/ 2147483647 w 58"/>
                <a:gd name="T85" fmla="*/ 2147483647 h 78"/>
                <a:gd name="T86" fmla="*/ 2147483647 w 58"/>
                <a:gd name="T87" fmla="*/ 2147483647 h 78"/>
                <a:gd name="T88" fmla="*/ 2147483647 w 58"/>
                <a:gd name="T89" fmla="*/ 2147483647 h 78"/>
                <a:gd name="T90" fmla="*/ 2147483647 w 58"/>
                <a:gd name="T91" fmla="*/ 2147483647 h 78"/>
                <a:gd name="T92" fmla="*/ 2147483647 w 58"/>
                <a:gd name="T93" fmla="*/ 2147483647 h 78"/>
                <a:gd name="T94" fmla="*/ 2147483647 w 58"/>
                <a:gd name="T95" fmla="*/ 2147483647 h 78"/>
                <a:gd name="T96" fmla="*/ 2147483647 w 58"/>
                <a:gd name="T97" fmla="*/ 2147483647 h 78"/>
                <a:gd name="T98" fmla="*/ 2147483647 w 58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880412" y="5679570"/>
            <a:ext cx="4342008" cy="753089"/>
          </a:xfrm>
          <a:prstGeom prst="rect">
            <a:avLst/>
          </a:prstGeom>
        </p:spPr>
        <p:txBody>
          <a:bodyPr vert="horz" lIns="0" tIns="0" rIns="80165" bIns="40083"/>
          <a:lstStyle>
            <a:lvl1pPr marL="0" indent="0">
              <a:spcBef>
                <a:spcPts val="379"/>
              </a:spcBef>
              <a:buNone/>
              <a:defRPr sz="2100" baseline="0">
                <a:latin typeface="+mn-ea"/>
                <a:ea typeface="+mn-ea"/>
              </a:defRPr>
            </a:lvl1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>
          <a:xfrm>
            <a:off x="436638" y="1603382"/>
            <a:ext cx="8278385" cy="2041692"/>
          </a:xfrm>
          <a:prstGeom prst="rect">
            <a:avLst/>
          </a:prstGeom>
          <a:gradFill flip="none" rotWithShape="1">
            <a:gsLst>
              <a:gs pos="30000">
                <a:schemeClr val="tx2"/>
              </a:gs>
              <a:gs pos="100000">
                <a:srgbClr val="FFFFFF">
                  <a:alpha val="0"/>
                </a:srgbClr>
              </a:gs>
            </a:gsLst>
            <a:lin ang="0" scaled="1"/>
            <a:tileRect/>
          </a:gradFill>
        </p:spPr>
        <p:txBody>
          <a:bodyPr vert="horz" lIns="410296" tIns="126245" rIns="80165" bIns="40083"/>
          <a:lstStyle>
            <a:lvl1pPr algn="l">
              <a:defRPr>
                <a:solidFill>
                  <a:srgbClr val="FFFFFF"/>
                </a:solidFill>
                <a:latin typeface="iPECS" pitchFamily="2" charset="-127"/>
                <a:ea typeface="iPECS" pitchFamily="2" charset="-127"/>
              </a:defRPr>
            </a:lvl1pPr>
          </a:lstStyle>
          <a:p>
            <a:r>
              <a:rPr lang="en-US" altLang="ko-KR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589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0162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0162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016276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1603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1603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1603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1_La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4313" y="230188"/>
            <a:ext cx="108743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그룹 39"/>
          <p:cNvGrpSpPr>
            <a:grpSpLocks/>
          </p:cNvGrpSpPr>
          <p:nvPr/>
        </p:nvGrpSpPr>
        <p:grpSpPr bwMode="auto">
          <a:xfrm>
            <a:off x="2954338" y="2928938"/>
            <a:ext cx="3225800" cy="982662"/>
            <a:chOff x="5053013" y="4305300"/>
            <a:chExt cx="3238500" cy="930275"/>
          </a:xfrm>
        </p:grpSpPr>
        <p:pic>
          <p:nvPicPr>
            <p:cNvPr id="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3013" y="4873625"/>
              <a:ext cx="3238500" cy="85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056188" y="4305300"/>
              <a:ext cx="3235325" cy="447675"/>
            </a:xfrm>
            <a:custGeom>
              <a:avLst/>
              <a:gdLst>
                <a:gd name="T0" fmla="*/ 2147483647 w 2038"/>
                <a:gd name="T1" fmla="*/ 2147483647 h 282"/>
                <a:gd name="T2" fmla="*/ 2147483647 w 2038"/>
                <a:gd name="T3" fmla="*/ 2147483647 h 282"/>
                <a:gd name="T4" fmla="*/ 2147483647 w 2038"/>
                <a:gd name="T5" fmla="*/ 2147483647 h 282"/>
                <a:gd name="T6" fmla="*/ 2147483647 w 2038"/>
                <a:gd name="T7" fmla="*/ 2147483647 h 282"/>
                <a:gd name="T8" fmla="*/ 2147483647 w 2038"/>
                <a:gd name="T9" fmla="*/ 0 h 282"/>
                <a:gd name="T10" fmla="*/ 2147483647 w 2038"/>
                <a:gd name="T11" fmla="*/ 2147483647 h 282"/>
                <a:gd name="T12" fmla="*/ 2147483647 w 2038"/>
                <a:gd name="T13" fmla="*/ 2147483647 h 282"/>
                <a:gd name="T14" fmla="*/ 2147483647 w 2038"/>
                <a:gd name="T15" fmla="*/ 2147483647 h 282"/>
                <a:gd name="T16" fmla="*/ 2147483647 w 2038"/>
                <a:gd name="T17" fmla="*/ 2147483647 h 282"/>
                <a:gd name="T18" fmla="*/ 2147483647 w 2038"/>
                <a:gd name="T19" fmla="*/ 2147483647 h 282"/>
                <a:gd name="T20" fmla="*/ 2147483647 w 2038"/>
                <a:gd name="T21" fmla="*/ 2147483647 h 282"/>
                <a:gd name="T22" fmla="*/ 2147483647 w 2038"/>
                <a:gd name="T23" fmla="*/ 2147483647 h 282"/>
                <a:gd name="T24" fmla="*/ 2147483647 w 2038"/>
                <a:gd name="T25" fmla="*/ 2147483647 h 282"/>
                <a:gd name="T26" fmla="*/ 2147483647 w 2038"/>
                <a:gd name="T27" fmla="*/ 2147483647 h 282"/>
                <a:gd name="T28" fmla="*/ 2147483647 w 2038"/>
                <a:gd name="T29" fmla="*/ 2147483647 h 282"/>
                <a:gd name="T30" fmla="*/ 2147483647 w 2038"/>
                <a:gd name="T31" fmla="*/ 2147483647 h 282"/>
                <a:gd name="T32" fmla="*/ 2147483647 w 2038"/>
                <a:gd name="T33" fmla="*/ 0 h 282"/>
                <a:gd name="T34" fmla="*/ 2147483647 w 2038"/>
                <a:gd name="T35" fmla="*/ 2147483647 h 282"/>
                <a:gd name="T36" fmla="*/ 2147483647 w 2038"/>
                <a:gd name="T37" fmla="*/ 2147483647 h 282"/>
                <a:gd name="T38" fmla="*/ 2147483647 w 2038"/>
                <a:gd name="T39" fmla="*/ 2147483647 h 282"/>
                <a:gd name="T40" fmla="*/ 2147483647 w 2038"/>
                <a:gd name="T41" fmla="*/ 2147483647 h 282"/>
                <a:gd name="T42" fmla="*/ 2147483647 w 2038"/>
                <a:gd name="T43" fmla="*/ 2147483647 h 282"/>
                <a:gd name="T44" fmla="*/ 2147483647 w 2038"/>
                <a:gd name="T45" fmla="*/ 2147483647 h 282"/>
                <a:gd name="T46" fmla="*/ 2147483647 w 2038"/>
                <a:gd name="T47" fmla="*/ 2147483647 h 282"/>
                <a:gd name="T48" fmla="*/ 2147483647 w 2038"/>
                <a:gd name="T49" fmla="*/ 2147483647 h 282"/>
                <a:gd name="T50" fmla="*/ 2147483647 w 2038"/>
                <a:gd name="T51" fmla="*/ 2147483647 h 282"/>
                <a:gd name="T52" fmla="*/ 2147483647 w 2038"/>
                <a:gd name="T53" fmla="*/ 2147483647 h 282"/>
                <a:gd name="T54" fmla="*/ 2147483647 w 2038"/>
                <a:gd name="T55" fmla="*/ 2147483647 h 282"/>
                <a:gd name="T56" fmla="*/ 2147483647 w 2038"/>
                <a:gd name="T57" fmla="*/ 2147483647 h 282"/>
                <a:gd name="T58" fmla="*/ 2147483647 w 2038"/>
                <a:gd name="T59" fmla="*/ 2147483647 h 282"/>
                <a:gd name="T60" fmla="*/ 2147483647 w 2038"/>
                <a:gd name="T61" fmla="*/ 2147483647 h 282"/>
                <a:gd name="T62" fmla="*/ 2147483647 w 2038"/>
                <a:gd name="T63" fmla="*/ 2147483647 h 282"/>
                <a:gd name="T64" fmla="*/ 2147483647 w 2038"/>
                <a:gd name="T65" fmla="*/ 2147483647 h 282"/>
                <a:gd name="T66" fmla="*/ 2147483647 w 2038"/>
                <a:gd name="T67" fmla="*/ 2147483647 h 282"/>
                <a:gd name="T68" fmla="*/ 2147483647 w 2038"/>
                <a:gd name="T69" fmla="*/ 2147483647 h 282"/>
                <a:gd name="T70" fmla="*/ 2147483647 w 2038"/>
                <a:gd name="T71" fmla="*/ 2147483647 h 282"/>
                <a:gd name="T72" fmla="*/ 2147483647 w 2038"/>
                <a:gd name="T73" fmla="*/ 2147483647 h 282"/>
                <a:gd name="T74" fmla="*/ 2147483647 w 2038"/>
                <a:gd name="T75" fmla="*/ 2147483647 h 282"/>
                <a:gd name="T76" fmla="*/ 2147483647 w 2038"/>
                <a:gd name="T77" fmla="*/ 2147483647 h 282"/>
                <a:gd name="T78" fmla="*/ 2147483647 w 2038"/>
                <a:gd name="T79" fmla="*/ 2147483647 h 282"/>
                <a:gd name="T80" fmla="*/ 2147483647 w 2038"/>
                <a:gd name="T81" fmla="*/ 2147483647 h 282"/>
                <a:gd name="T82" fmla="*/ 2147483647 w 2038"/>
                <a:gd name="T83" fmla="*/ 2147483647 h 282"/>
                <a:gd name="T84" fmla="*/ 2147483647 w 2038"/>
                <a:gd name="T85" fmla="*/ 0 h 282"/>
                <a:gd name="T86" fmla="*/ 2147483647 w 2038"/>
                <a:gd name="T87" fmla="*/ 2147483647 h 282"/>
                <a:gd name="T88" fmla="*/ 2147483647 w 2038"/>
                <a:gd name="T89" fmla="*/ 2147483647 h 282"/>
                <a:gd name="T90" fmla="*/ 2147483647 w 2038"/>
                <a:gd name="T91" fmla="*/ 2147483647 h 2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038" h="282">
                  <a:moveTo>
                    <a:pt x="0" y="282"/>
                  </a:moveTo>
                  <a:lnTo>
                    <a:pt x="86" y="282"/>
                  </a:lnTo>
                  <a:lnTo>
                    <a:pt x="86" y="120"/>
                  </a:lnTo>
                  <a:lnTo>
                    <a:pt x="0" y="120"/>
                  </a:lnTo>
                  <a:lnTo>
                    <a:pt x="0" y="282"/>
                  </a:lnTo>
                  <a:close/>
                  <a:moveTo>
                    <a:pt x="624" y="64"/>
                  </a:moveTo>
                  <a:lnTo>
                    <a:pt x="624" y="64"/>
                  </a:lnTo>
                  <a:lnTo>
                    <a:pt x="626" y="54"/>
                  </a:lnTo>
                  <a:lnTo>
                    <a:pt x="630" y="42"/>
                  </a:lnTo>
                  <a:lnTo>
                    <a:pt x="638" y="32"/>
                  </a:lnTo>
                  <a:lnTo>
                    <a:pt x="646" y="22"/>
                  </a:lnTo>
                  <a:lnTo>
                    <a:pt x="658" y="14"/>
                  </a:lnTo>
                  <a:lnTo>
                    <a:pt x="674" y="6"/>
                  </a:lnTo>
                  <a:lnTo>
                    <a:pt x="690" y="2"/>
                  </a:lnTo>
                  <a:lnTo>
                    <a:pt x="710" y="0"/>
                  </a:lnTo>
                  <a:lnTo>
                    <a:pt x="1060" y="0"/>
                  </a:lnTo>
                  <a:lnTo>
                    <a:pt x="1060" y="64"/>
                  </a:lnTo>
                  <a:lnTo>
                    <a:pt x="624" y="64"/>
                  </a:lnTo>
                  <a:close/>
                  <a:moveTo>
                    <a:pt x="1604" y="64"/>
                  </a:moveTo>
                  <a:lnTo>
                    <a:pt x="1604" y="64"/>
                  </a:lnTo>
                  <a:lnTo>
                    <a:pt x="1606" y="52"/>
                  </a:lnTo>
                  <a:lnTo>
                    <a:pt x="1612" y="40"/>
                  </a:lnTo>
                  <a:lnTo>
                    <a:pt x="1618" y="30"/>
                  </a:lnTo>
                  <a:lnTo>
                    <a:pt x="1628" y="20"/>
                  </a:lnTo>
                  <a:lnTo>
                    <a:pt x="1640" y="12"/>
                  </a:lnTo>
                  <a:lnTo>
                    <a:pt x="1654" y="6"/>
                  </a:lnTo>
                  <a:lnTo>
                    <a:pt x="1670" y="2"/>
                  </a:lnTo>
                  <a:lnTo>
                    <a:pt x="1690" y="0"/>
                  </a:lnTo>
                  <a:lnTo>
                    <a:pt x="2030" y="0"/>
                  </a:lnTo>
                  <a:lnTo>
                    <a:pt x="2030" y="64"/>
                  </a:lnTo>
                  <a:lnTo>
                    <a:pt x="1604" y="64"/>
                  </a:lnTo>
                  <a:close/>
                  <a:moveTo>
                    <a:pt x="1204" y="282"/>
                  </a:moveTo>
                  <a:lnTo>
                    <a:pt x="1204" y="282"/>
                  </a:lnTo>
                  <a:lnTo>
                    <a:pt x="1186" y="280"/>
                  </a:lnTo>
                  <a:lnTo>
                    <a:pt x="1170" y="276"/>
                  </a:lnTo>
                  <a:lnTo>
                    <a:pt x="1154" y="270"/>
                  </a:lnTo>
                  <a:lnTo>
                    <a:pt x="1142" y="260"/>
                  </a:lnTo>
                  <a:lnTo>
                    <a:pt x="1132" y="250"/>
                  </a:lnTo>
                  <a:lnTo>
                    <a:pt x="1124" y="238"/>
                  </a:lnTo>
                  <a:lnTo>
                    <a:pt x="1118" y="226"/>
                  </a:lnTo>
                  <a:lnTo>
                    <a:pt x="1118" y="212"/>
                  </a:lnTo>
                  <a:lnTo>
                    <a:pt x="1118" y="70"/>
                  </a:lnTo>
                  <a:lnTo>
                    <a:pt x="1118" y="56"/>
                  </a:lnTo>
                  <a:lnTo>
                    <a:pt x="1124" y="44"/>
                  </a:lnTo>
                  <a:lnTo>
                    <a:pt x="1132" y="32"/>
                  </a:lnTo>
                  <a:lnTo>
                    <a:pt x="1142" y="22"/>
                  </a:lnTo>
                  <a:lnTo>
                    <a:pt x="1154" y="12"/>
                  </a:lnTo>
                  <a:lnTo>
                    <a:pt x="1170" y="6"/>
                  </a:lnTo>
                  <a:lnTo>
                    <a:pt x="1186" y="2"/>
                  </a:lnTo>
                  <a:lnTo>
                    <a:pt x="1204" y="0"/>
                  </a:lnTo>
                  <a:lnTo>
                    <a:pt x="1550" y="0"/>
                  </a:lnTo>
                  <a:lnTo>
                    <a:pt x="1550" y="64"/>
                  </a:lnTo>
                  <a:lnTo>
                    <a:pt x="1202" y="64"/>
                  </a:lnTo>
                  <a:lnTo>
                    <a:pt x="1202" y="218"/>
                  </a:lnTo>
                  <a:lnTo>
                    <a:pt x="1550" y="218"/>
                  </a:lnTo>
                  <a:lnTo>
                    <a:pt x="1550" y="282"/>
                  </a:lnTo>
                  <a:lnTo>
                    <a:pt x="1204" y="282"/>
                  </a:lnTo>
                  <a:close/>
                  <a:moveTo>
                    <a:pt x="710" y="282"/>
                  </a:moveTo>
                  <a:lnTo>
                    <a:pt x="710" y="282"/>
                  </a:lnTo>
                  <a:lnTo>
                    <a:pt x="692" y="280"/>
                  </a:lnTo>
                  <a:lnTo>
                    <a:pt x="676" y="276"/>
                  </a:lnTo>
                  <a:lnTo>
                    <a:pt x="660" y="270"/>
                  </a:lnTo>
                  <a:lnTo>
                    <a:pt x="648" y="260"/>
                  </a:lnTo>
                  <a:lnTo>
                    <a:pt x="638" y="250"/>
                  </a:lnTo>
                  <a:lnTo>
                    <a:pt x="630" y="238"/>
                  </a:lnTo>
                  <a:lnTo>
                    <a:pt x="624" y="226"/>
                  </a:lnTo>
                  <a:lnTo>
                    <a:pt x="622" y="212"/>
                  </a:lnTo>
                  <a:lnTo>
                    <a:pt x="622" y="110"/>
                  </a:lnTo>
                  <a:lnTo>
                    <a:pt x="1060" y="110"/>
                  </a:lnTo>
                  <a:lnTo>
                    <a:pt x="1060" y="172"/>
                  </a:lnTo>
                  <a:lnTo>
                    <a:pt x="708" y="172"/>
                  </a:lnTo>
                  <a:lnTo>
                    <a:pt x="708" y="218"/>
                  </a:lnTo>
                  <a:lnTo>
                    <a:pt x="1060" y="218"/>
                  </a:lnTo>
                  <a:lnTo>
                    <a:pt x="1060" y="282"/>
                  </a:lnTo>
                  <a:lnTo>
                    <a:pt x="710" y="282"/>
                  </a:lnTo>
                  <a:close/>
                  <a:moveTo>
                    <a:pt x="2038" y="216"/>
                  </a:moveTo>
                  <a:lnTo>
                    <a:pt x="2038" y="216"/>
                  </a:lnTo>
                  <a:lnTo>
                    <a:pt x="2036" y="230"/>
                  </a:lnTo>
                  <a:lnTo>
                    <a:pt x="2032" y="242"/>
                  </a:lnTo>
                  <a:lnTo>
                    <a:pt x="2026" y="252"/>
                  </a:lnTo>
                  <a:lnTo>
                    <a:pt x="2016" y="262"/>
                  </a:lnTo>
                  <a:lnTo>
                    <a:pt x="2004" y="270"/>
                  </a:lnTo>
                  <a:lnTo>
                    <a:pt x="1990" y="276"/>
                  </a:lnTo>
                  <a:lnTo>
                    <a:pt x="1974" y="280"/>
                  </a:lnTo>
                  <a:lnTo>
                    <a:pt x="1956" y="282"/>
                  </a:lnTo>
                  <a:lnTo>
                    <a:pt x="1612" y="282"/>
                  </a:lnTo>
                  <a:lnTo>
                    <a:pt x="1612" y="218"/>
                  </a:lnTo>
                  <a:lnTo>
                    <a:pt x="1954" y="218"/>
                  </a:lnTo>
                  <a:lnTo>
                    <a:pt x="1954" y="172"/>
                  </a:lnTo>
                  <a:lnTo>
                    <a:pt x="1688" y="172"/>
                  </a:lnTo>
                  <a:lnTo>
                    <a:pt x="1670" y="170"/>
                  </a:lnTo>
                  <a:lnTo>
                    <a:pt x="1656" y="168"/>
                  </a:lnTo>
                  <a:lnTo>
                    <a:pt x="1642" y="162"/>
                  </a:lnTo>
                  <a:lnTo>
                    <a:pt x="1632" y="156"/>
                  </a:lnTo>
                  <a:lnTo>
                    <a:pt x="1622" y="146"/>
                  </a:lnTo>
                  <a:lnTo>
                    <a:pt x="1614" y="136"/>
                  </a:lnTo>
                  <a:lnTo>
                    <a:pt x="1608" y="124"/>
                  </a:lnTo>
                  <a:lnTo>
                    <a:pt x="1604" y="110"/>
                  </a:lnTo>
                  <a:lnTo>
                    <a:pt x="1956" y="110"/>
                  </a:lnTo>
                  <a:lnTo>
                    <a:pt x="1974" y="112"/>
                  </a:lnTo>
                  <a:lnTo>
                    <a:pt x="1990" y="116"/>
                  </a:lnTo>
                  <a:lnTo>
                    <a:pt x="2004" y="122"/>
                  </a:lnTo>
                  <a:lnTo>
                    <a:pt x="2016" y="128"/>
                  </a:lnTo>
                  <a:lnTo>
                    <a:pt x="2026" y="138"/>
                  </a:lnTo>
                  <a:lnTo>
                    <a:pt x="2032" y="150"/>
                  </a:lnTo>
                  <a:lnTo>
                    <a:pt x="2036" y="162"/>
                  </a:lnTo>
                  <a:lnTo>
                    <a:pt x="2038" y="176"/>
                  </a:lnTo>
                  <a:lnTo>
                    <a:pt x="2038" y="216"/>
                  </a:lnTo>
                  <a:close/>
                  <a:moveTo>
                    <a:pt x="574" y="118"/>
                  </a:moveTo>
                  <a:lnTo>
                    <a:pt x="574" y="118"/>
                  </a:lnTo>
                  <a:lnTo>
                    <a:pt x="572" y="130"/>
                  </a:lnTo>
                  <a:lnTo>
                    <a:pt x="568" y="144"/>
                  </a:lnTo>
                  <a:lnTo>
                    <a:pt x="560" y="154"/>
                  </a:lnTo>
                  <a:lnTo>
                    <a:pt x="550" y="164"/>
                  </a:lnTo>
                  <a:lnTo>
                    <a:pt x="538" y="172"/>
                  </a:lnTo>
                  <a:lnTo>
                    <a:pt x="524" y="178"/>
                  </a:lnTo>
                  <a:lnTo>
                    <a:pt x="508" y="182"/>
                  </a:lnTo>
                  <a:lnTo>
                    <a:pt x="490" y="182"/>
                  </a:lnTo>
                  <a:lnTo>
                    <a:pt x="226" y="182"/>
                  </a:lnTo>
                  <a:lnTo>
                    <a:pt x="226" y="282"/>
                  </a:lnTo>
                  <a:lnTo>
                    <a:pt x="142" y="282"/>
                  </a:lnTo>
                  <a:lnTo>
                    <a:pt x="142" y="120"/>
                  </a:lnTo>
                  <a:lnTo>
                    <a:pt x="492" y="120"/>
                  </a:lnTo>
                  <a:lnTo>
                    <a:pt x="492" y="64"/>
                  </a:lnTo>
                  <a:lnTo>
                    <a:pt x="142" y="64"/>
                  </a:lnTo>
                  <a:lnTo>
                    <a:pt x="142" y="0"/>
                  </a:lnTo>
                  <a:lnTo>
                    <a:pt x="490" y="0"/>
                  </a:lnTo>
                  <a:lnTo>
                    <a:pt x="508" y="2"/>
                  </a:lnTo>
                  <a:lnTo>
                    <a:pt x="524" y="6"/>
                  </a:lnTo>
                  <a:lnTo>
                    <a:pt x="538" y="12"/>
                  </a:lnTo>
                  <a:lnTo>
                    <a:pt x="550" y="20"/>
                  </a:lnTo>
                  <a:lnTo>
                    <a:pt x="560" y="30"/>
                  </a:lnTo>
                  <a:lnTo>
                    <a:pt x="568" y="40"/>
                  </a:lnTo>
                  <a:lnTo>
                    <a:pt x="572" y="52"/>
                  </a:lnTo>
                  <a:lnTo>
                    <a:pt x="574" y="66"/>
                  </a:lnTo>
                  <a:lnTo>
                    <a:pt x="574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5053013" y="4305300"/>
              <a:ext cx="139700" cy="114300"/>
            </a:xfrm>
            <a:prstGeom prst="rect">
              <a:avLst/>
            </a:prstGeom>
            <a:solidFill>
              <a:srgbClr val="EE7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056188" y="5060950"/>
              <a:ext cx="117475" cy="171450"/>
            </a:xfrm>
            <a:custGeom>
              <a:avLst/>
              <a:gdLst>
                <a:gd name="T0" fmla="*/ 2147483647 w 74"/>
                <a:gd name="T1" fmla="*/ 0 h 108"/>
                <a:gd name="T2" fmla="*/ 2147483647 w 74"/>
                <a:gd name="T3" fmla="*/ 2147483647 h 108"/>
                <a:gd name="T4" fmla="*/ 2147483647 w 74"/>
                <a:gd name="T5" fmla="*/ 2147483647 h 108"/>
                <a:gd name="T6" fmla="*/ 2147483647 w 74"/>
                <a:gd name="T7" fmla="*/ 2147483647 h 108"/>
                <a:gd name="T8" fmla="*/ 2147483647 w 74"/>
                <a:gd name="T9" fmla="*/ 2147483647 h 108"/>
                <a:gd name="T10" fmla="*/ 2147483647 w 74"/>
                <a:gd name="T11" fmla="*/ 2147483647 h 108"/>
                <a:gd name="T12" fmla="*/ 2147483647 w 74"/>
                <a:gd name="T13" fmla="*/ 2147483647 h 108"/>
                <a:gd name="T14" fmla="*/ 2147483647 w 74"/>
                <a:gd name="T15" fmla="*/ 2147483647 h 108"/>
                <a:gd name="T16" fmla="*/ 2147483647 w 74"/>
                <a:gd name="T17" fmla="*/ 2147483647 h 108"/>
                <a:gd name="T18" fmla="*/ 2147483647 w 74"/>
                <a:gd name="T19" fmla="*/ 2147483647 h 108"/>
                <a:gd name="T20" fmla="*/ 2147483647 w 74"/>
                <a:gd name="T21" fmla="*/ 2147483647 h 108"/>
                <a:gd name="T22" fmla="*/ 2147483647 w 74"/>
                <a:gd name="T23" fmla="*/ 2147483647 h 108"/>
                <a:gd name="T24" fmla="*/ 2147483647 w 74"/>
                <a:gd name="T25" fmla="*/ 2147483647 h 108"/>
                <a:gd name="T26" fmla="*/ 0 w 74"/>
                <a:gd name="T27" fmla="*/ 0 h 108"/>
                <a:gd name="T28" fmla="*/ 2147483647 w 74"/>
                <a:gd name="T29" fmla="*/ 0 h 108"/>
                <a:gd name="T30" fmla="*/ 2147483647 w 74"/>
                <a:gd name="T31" fmla="*/ 2147483647 h 108"/>
                <a:gd name="T32" fmla="*/ 2147483647 w 74"/>
                <a:gd name="T33" fmla="*/ 2147483647 h 108"/>
                <a:gd name="T34" fmla="*/ 2147483647 w 74"/>
                <a:gd name="T35" fmla="*/ 2147483647 h 108"/>
                <a:gd name="T36" fmla="*/ 2147483647 w 74"/>
                <a:gd name="T37" fmla="*/ 2147483647 h 108"/>
                <a:gd name="T38" fmla="*/ 2147483647 w 74"/>
                <a:gd name="T39" fmla="*/ 2147483647 h 108"/>
                <a:gd name="T40" fmla="*/ 2147483647 w 74"/>
                <a:gd name="T41" fmla="*/ 2147483647 h 108"/>
                <a:gd name="T42" fmla="*/ 2147483647 w 74"/>
                <a:gd name="T43" fmla="*/ 2147483647 h 108"/>
                <a:gd name="T44" fmla="*/ 2147483647 w 74"/>
                <a:gd name="T45" fmla="*/ 0 h 108"/>
                <a:gd name="T46" fmla="*/ 2147483647 w 74"/>
                <a:gd name="T47" fmla="*/ 0 h 10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4" h="108">
                  <a:moveTo>
                    <a:pt x="74" y="0"/>
                  </a:moveTo>
                  <a:lnTo>
                    <a:pt x="50" y="60"/>
                  </a:lnTo>
                  <a:lnTo>
                    <a:pt x="48" y="64"/>
                  </a:lnTo>
                  <a:lnTo>
                    <a:pt x="44" y="66"/>
                  </a:lnTo>
                  <a:lnTo>
                    <a:pt x="44" y="108"/>
                  </a:lnTo>
                  <a:lnTo>
                    <a:pt x="30" y="108"/>
                  </a:lnTo>
                  <a:lnTo>
                    <a:pt x="30" y="66"/>
                  </a:lnTo>
                  <a:lnTo>
                    <a:pt x="26" y="64"/>
                  </a:lnTo>
                  <a:lnTo>
                    <a:pt x="24" y="6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34" y="52"/>
                  </a:lnTo>
                  <a:lnTo>
                    <a:pt x="34" y="54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62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5199063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0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5335588" y="5111750"/>
              <a:ext cx="88900" cy="120650"/>
            </a:xfrm>
            <a:custGeom>
              <a:avLst/>
              <a:gdLst>
                <a:gd name="T0" fmla="*/ 2147483647 w 56"/>
                <a:gd name="T1" fmla="*/ 0 h 76"/>
                <a:gd name="T2" fmla="*/ 2147483647 w 56"/>
                <a:gd name="T3" fmla="*/ 0 h 76"/>
                <a:gd name="T4" fmla="*/ 2147483647 w 56"/>
                <a:gd name="T5" fmla="*/ 2147483647 h 76"/>
                <a:gd name="T6" fmla="*/ 2147483647 w 56"/>
                <a:gd name="T7" fmla="*/ 2147483647 h 76"/>
                <a:gd name="T8" fmla="*/ 2147483647 w 56"/>
                <a:gd name="T9" fmla="*/ 2147483647 h 76"/>
                <a:gd name="T10" fmla="*/ 2147483647 w 56"/>
                <a:gd name="T11" fmla="*/ 2147483647 h 76"/>
                <a:gd name="T12" fmla="*/ 2147483647 w 56"/>
                <a:gd name="T13" fmla="*/ 2147483647 h 76"/>
                <a:gd name="T14" fmla="*/ 2147483647 w 56"/>
                <a:gd name="T15" fmla="*/ 2147483647 h 76"/>
                <a:gd name="T16" fmla="*/ 2147483647 w 56"/>
                <a:gd name="T17" fmla="*/ 2147483647 h 76"/>
                <a:gd name="T18" fmla="*/ 2147483647 w 56"/>
                <a:gd name="T19" fmla="*/ 2147483647 h 76"/>
                <a:gd name="T20" fmla="*/ 2147483647 w 56"/>
                <a:gd name="T21" fmla="*/ 2147483647 h 76"/>
                <a:gd name="T22" fmla="*/ 2147483647 w 56"/>
                <a:gd name="T23" fmla="*/ 2147483647 h 76"/>
                <a:gd name="T24" fmla="*/ 2147483647 w 56"/>
                <a:gd name="T25" fmla="*/ 2147483647 h 76"/>
                <a:gd name="T26" fmla="*/ 2147483647 w 56"/>
                <a:gd name="T27" fmla="*/ 2147483647 h 76"/>
                <a:gd name="T28" fmla="*/ 2147483647 w 56"/>
                <a:gd name="T29" fmla="*/ 2147483647 h 76"/>
                <a:gd name="T30" fmla="*/ 2147483647 w 56"/>
                <a:gd name="T31" fmla="*/ 2147483647 h 76"/>
                <a:gd name="T32" fmla="*/ 2147483647 w 56"/>
                <a:gd name="T33" fmla="*/ 2147483647 h 76"/>
                <a:gd name="T34" fmla="*/ 2147483647 w 56"/>
                <a:gd name="T35" fmla="*/ 2147483647 h 76"/>
                <a:gd name="T36" fmla="*/ 2147483647 w 56"/>
                <a:gd name="T37" fmla="*/ 2147483647 h 76"/>
                <a:gd name="T38" fmla="*/ 0 w 56"/>
                <a:gd name="T39" fmla="*/ 2147483647 h 76"/>
                <a:gd name="T40" fmla="*/ 0 w 56"/>
                <a:gd name="T41" fmla="*/ 0 h 76"/>
                <a:gd name="T42" fmla="*/ 2147483647 w 56"/>
                <a:gd name="T43" fmla="*/ 0 h 76"/>
                <a:gd name="T44" fmla="*/ 2147483647 w 56"/>
                <a:gd name="T45" fmla="*/ 2147483647 h 76"/>
                <a:gd name="T46" fmla="*/ 2147483647 w 56"/>
                <a:gd name="T47" fmla="*/ 2147483647 h 76"/>
                <a:gd name="T48" fmla="*/ 2147483647 w 56"/>
                <a:gd name="T49" fmla="*/ 2147483647 h 76"/>
                <a:gd name="T50" fmla="*/ 2147483647 w 56"/>
                <a:gd name="T51" fmla="*/ 2147483647 h 76"/>
                <a:gd name="T52" fmla="*/ 2147483647 w 56"/>
                <a:gd name="T53" fmla="*/ 2147483647 h 76"/>
                <a:gd name="T54" fmla="*/ 2147483647 w 56"/>
                <a:gd name="T55" fmla="*/ 2147483647 h 76"/>
                <a:gd name="T56" fmla="*/ 2147483647 w 56"/>
                <a:gd name="T57" fmla="*/ 2147483647 h 76"/>
                <a:gd name="T58" fmla="*/ 2147483647 w 56"/>
                <a:gd name="T59" fmla="*/ 2147483647 h 76"/>
                <a:gd name="T60" fmla="*/ 2147483647 w 56"/>
                <a:gd name="T61" fmla="*/ 2147483647 h 76"/>
                <a:gd name="T62" fmla="*/ 2147483647 w 56"/>
                <a:gd name="T63" fmla="*/ 2147483647 h 76"/>
                <a:gd name="T64" fmla="*/ 2147483647 w 56"/>
                <a:gd name="T65" fmla="*/ 2147483647 h 76"/>
                <a:gd name="T66" fmla="*/ 2147483647 w 56"/>
                <a:gd name="T67" fmla="*/ 2147483647 h 76"/>
                <a:gd name="T68" fmla="*/ 2147483647 w 56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6" h="76">
                  <a:moveTo>
                    <a:pt x="44" y="0"/>
                  </a:moveTo>
                  <a:lnTo>
                    <a:pt x="56" y="0"/>
                  </a:lnTo>
                  <a:lnTo>
                    <a:pt x="56" y="68"/>
                  </a:lnTo>
                  <a:lnTo>
                    <a:pt x="56" y="72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4" y="76"/>
                  </a:lnTo>
                  <a:lnTo>
                    <a:pt x="20" y="76"/>
                  </a:lnTo>
                  <a:lnTo>
                    <a:pt x="12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42" y="64"/>
                  </a:lnTo>
                  <a:lnTo>
                    <a:pt x="44" y="6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5465763" y="5111750"/>
              <a:ext cx="69850" cy="120650"/>
            </a:xfrm>
            <a:custGeom>
              <a:avLst/>
              <a:gdLst>
                <a:gd name="T0" fmla="*/ 0 w 44"/>
                <a:gd name="T1" fmla="*/ 2147483647 h 76"/>
                <a:gd name="T2" fmla="*/ 0 w 44"/>
                <a:gd name="T3" fmla="*/ 2147483647 h 76"/>
                <a:gd name="T4" fmla="*/ 0 w 44"/>
                <a:gd name="T5" fmla="*/ 2147483647 h 76"/>
                <a:gd name="T6" fmla="*/ 0 w 44"/>
                <a:gd name="T7" fmla="*/ 2147483647 h 76"/>
                <a:gd name="T8" fmla="*/ 2147483647 w 44"/>
                <a:gd name="T9" fmla="*/ 2147483647 h 76"/>
                <a:gd name="T10" fmla="*/ 2147483647 w 44"/>
                <a:gd name="T11" fmla="*/ 2147483647 h 76"/>
                <a:gd name="T12" fmla="*/ 2147483647 w 44"/>
                <a:gd name="T13" fmla="*/ 0 h 76"/>
                <a:gd name="T14" fmla="*/ 2147483647 w 44"/>
                <a:gd name="T15" fmla="*/ 0 h 76"/>
                <a:gd name="T16" fmla="*/ 2147483647 w 44"/>
                <a:gd name="T17" fmla="*/ 0 h 76"/>
                <a:gd name="T18" fmla="*/ 2147483647 w 44"/>
                <a:gd name="T19" fmla="*/ 0 h 76"/>
                <a:gd name="T20" fmla="*/ 2147483647 w 44"/>
                <a:gd name="T21" fmla="*/ 0 h 76"/>
                <a:gd name="T22" fmla="*/ 2147483647 w 44"/>
                <a:gd name="T23" fmla="*/ 0 h 76"/>
                <a:gd name="T24" fmla="*/ 2147483647 w 44"/>
                <a:gd name="T25" fmla="*/ 2147483647 h 76"/>
                <a:gd name="T26" fmla="*/ 2147483647 w 44"/>
                <a:gd name="T27" fmla="*/ 2147483647 h 76"/>
                <a:gd name="T28" fmla="*/ 2147483647 w 44"/>
                <a:gd name="T29" fmla="*/ 2147483647 h 76"/>
                <a:gd name="T30" fmla="*/ 2147483647 w 44"/>
                <a:gd name="T31" fmla="*/ 2147483647 h 76"/>
                <a:gd name="T32" fmla="*/ 2147483647 w 44"/>
                <a:gd name="T33" fmla="*/ 2147483647 h 76"/>
                <a:gd name="T34" fmla="*/ 2147483647 w 44"/>
                <a:gd name="T35" fmla="*/ 2147483647 h 76"/>
                <a:gd name="T36" fmla="*/ 2147483647 w 44"/>
                <a:gd name="T37" fmla="*/ 2147483647 h 76"/>
                <a:gd name="T38" fmla="*/ 2147483647 w 44"/>
                <a:gd name="T39" fmla="*/ 2147483647 h 76"/>
                <a:gd name="T40" fmla="*/ 2147483647 w 44"/>
                <a:gd name="T41" fmla="*/ 2147483647 h 76"/>
                <a:gd name="T42" fmla="*/ 2147483647 w 44"/>
                <a:gd name="T43" fmla="*/ 2147483647 h 76"/>
                <a:gd name="T44" fmla="*/ 0 w 44"/>
                <a:gd name="T45" fmla="*/ 2147483647 h 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" h="76">
                  <a:moveTo>
                    <a:pt x="0" y="76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4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5640388" y="5060950"/>
              <a:ext cx="98425" cy="171450"/>
            </a:xfrm>
            <a:custGeom>
              <a:avLst/>
              <a:gdLst>
                <a:gd name="T0" fmla="*/ 2147483647 w 62"/>
                <a:gd name="T1" fmla="*/ 2147483647 h 108"/>
                <a:gd name="T2" fmla="*/ 2147483647 w 62"/>
                <a:gd name="T3" fmla="*/ 2147483647 h 108"/>
                <a:gd name="T4" fmla="*/ 2147483647 w 62"/>
                <a:gd name="T5" fmla="*/ 2147483647 h 108"/>
                <a:gd name="T6" fmla="*/ 2147483647 w 62"/>
                <a:gd name="T7" fmla="*/ 2147483647 h 108"/>
                <a:gd name="T8" fmla="*/ 2147483647 w 62"/>
                <a:gd name="T9" fmla="*/ 2147483647 h 108"/>
                <a:gd name="T10" fmla="*/ 2147483647 w 62"/>
                <a:gd name="T11" fmla="*/ 2147483647 h 108"/>
                <a:gd name="T12" fmla="*/ 2147483647 w 62"/>
                <a:gd name="T13" fmla="*/ 2147483647 h 108"/>
                <a:gd name="T14" fmla="*/ 2147483647 w 62"/>
                <a:gd name="T15" fmla="*/ 2147483647 h 108"/>
                <a:gd name="T16" fmla="*/ 0 w 62"/>
                <a:gd name="T17" fmla="*/ 2147483647 h 108"/>
                <a:gd name="T18" fmla="*/ 0 w 62"/>
                <a:gd name="T19" fmla="*/ 2147483647 h 108"/>
                <a:gd name="T20" fmla="*/ 2147483647 w 62"/>
                <a:gd name="T21" fmla="*/ 2147483647 h 108"/>
                <a:gd name="T22" fmla="*/ 2147483647 w 62"/>
                <a:gd name="T23" fmla="*/ 2147483647 h 108"/>
                <a:gd name="T24" fmla="*/ 2147483647 w 62"/>
                <a:gd name="T25" fmla="*/ 2147483647 h 108"/>
                <a:gd name="T26" fmla="*/ 2147483647 w 62"/>
                <a:gd name="T27" fmla="*/ 0 h 108"/>
                <a:gd name="T28" fmla="*/ 2147483647 w 62"/>
                <a:gd name="T29" fmla="*/ 0 h 108"/>
                <a:gd name="T30" fmla="*/ 2147483647 w 62"/>
                <a:gd name="T31" fmla="*/ 0 h 108"/>
                <a:gd name="T32" fmla="*/ 2147483647 w 62"/>
                <a:gd name="T33" fmla="*/ 0 h 108"/>
                <a:gd name="T34" fmla="*/ 2147483647 w 62"/>
                <a:gd name="T35" fmla="*/ 0 h 108"/>
                <a:gd name="T36" fmla="*/ 2147483647 w 62"/>
                <a:gd name="T37" fmla="*/ 0 h 108"/>
                <a:gd name="T38" fmla="*/ 2147483647 w 62"/>
                <a:gd name="T39" fmla="*/ 2147483647 h 108"/>
                <a:gd name="T40" fmla="*/ 2147483647 w 62"/>
                <a:gd name="T41" fmla="*/ 2147483647 h 108"/>
                <a:gd name="T42" fmla="*/ 2147483647 w 62"/>
                <a:gd name="T43" fmla="*/ 2147483647 h 108"/>
                <a:gd name="T44" fmla="*/ 2147483647 w 62"/>
                <a:gd name="T45" fmla="*/ 2147483647 h 108"/>
                <a:gd name="T46" fmla="*/ 2147483647 w 62"/>
                <a:gd name="T47" fmla="*/ 2147483647 h 108"/>
                <a:gd name="T48" fmla="*/ 2147483647 w 62"/>
                <a:gd name="T49" fmla="*/ 2147483647 h 108"/>
                <a:gd name="T50" fmla="*/ 2147483647 w 62"/>
                <a:gd name="T51" fmla="*/ 2147483647 h 108"/>
                <a:gd name="T52" fmla="*/ 2147483647 w 62"/>
                <a:gd name="T53" fmla="*/ 2147483647 h 108"/>
                <a:gd name="T54" fmla="*/ 2147483647 w 62"/>
                <a:gd name="T55" fmla="*/ 2147483647 h 108"/>
                <a:gd name="T56" fmla="*/ 2147483647 w 62"/>
                <a:gd name="T57" fmla="*/ 2147483647 h 108"/>
                <a:gd name="T58" fmla="*/ 2147483647 w 62"/>
                <a:gd name="T59" fmla="*/ 2147483647 h 108"/>
                <a:gd name="T60" fmla="*/ 2147483647 w 62"/>
                <a:gd name="T61" fmla="*/ 2147483647 h 108"/>
                <a:gd name="T62" fmla="*/ 2147483647 w 62"/>
                <a:gd name="T63" fmla="*/ 2147483647 h 108"/>
                <a:gd name="T64" fmla="*/ 2147483647 w 62"/>
                <a:gd name="T65" fmla="*/ 2147483647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2" h="108">
                  <a:moveTo>
                    <a:pt x="62" y="104"/>
                  </a:moveTo>
                  <a:lnTo>
                    <a:pt x="62" y="104"/>
                  </a:lnTo>
                  <a:lnTo>
                    <a:pt x="62" y="106"/>
                  </a:lnTo>
                  <a:lnTo>
                    <a:pt x="58" y="108"/>
                  </a:lnTo>
                  <a:lnTo>
                    <a:pt x="54" y="108"/>
                  </a:lnTo>
                  <a:lnTo>
                    <a:pt x="50" y="108"/>
                  </a:lnTo>
                  <a:lnTo>
                    <a:pt x="22" y="108"/>
                  </a:lnTo>
                  <a:lnTo>
                    <a:pt x="14" y="108"/>
                  </a:lnTo>
                  <a:lnTo>
                    <a:pt x="6" y="102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4" y="12"/>
                  </a:lnTo>
                  <a:lnTo>
                    <a:pt x="34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82"/>
                  </a:lnTo>
                  <a:lnTo>
                    <a:pt x="14" y="88"/>
                  </a:lnTo>
                  <a:lnTo>
                    <a:pt x="16" y="94"/>
                  </a:lnTo>
                  <a:lnTo>
                    <a:pt x="22" y="96"/>
                  </a:lnTo>
                  <a:lnTo>
                    <a:pt x="28" y="98"/>
                  </a:lnTo>
                  <a:lnTo>
                    <a:pt x="62" y="98"/>
                  </a:lnTo>
                  <a:lnTo>
                    <a:pt x="62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5767388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2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5903913" y="5108575"/>
              <a:ext cx="142875" cy="123825"/>
            </a:xfrm>
            <a:custGeom>
              <a:avLst/>
              <a:gdLst>
                <a:gd name="T0" fmla="*/ 0 w 90"/>
                <a:gd name="T1" fmla="*/ 2147483647 h 78"/>
                <a:gd name="T2" fmla="*/ 0 w 90"/>
                <a:gd name="T3" fmla="*/ 2147483647 h 78"/>
                <a:gd name="T4" fmla="*/ 0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2147483647 h 78"/>
                <a:gd name="T12" fmla="*/ 2147483647 w 90"/>
                <a:gd name="T13" fmla="*/ 0 h 78"/>
                <a:gd name="T14" fmla="*/ 2147483647 w 90"/>
                <a:gd name="T15" fmla="*/ 0 h 78"/>
                <a:gd name="T16" fmla="*/ 2147483647 w 90"/>
                <a:gd name="T17" fmla="*/ 0 h 78"/>
                <a:gd name="T18" fmla="*/ 2147483647 w 90"/>
                <a:gd name="T19" fmla="*/ 0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0 h 78"/>
                <a:gd name="T32" fmla="*/ 2147483647 w 90"/>
                <a:gd name="T33" fmla="*/ 0 h 78"/>
                <a:gd name="T34" fmla="*/ 2147483647 w 90"/>
                <a:gd name="T35" fmla="*/ 0 h 78"/>
                <a:gd name="T36" fmla="*/ 2147483647 w 90"/>
                <a:gd name="T37" fmla="*/ 2147483647 h 78"/>
                <a:gd name="T38" fmla="*/ 2147483647 w 90"/>
                <a:gd name="T39" fmla="*/ 2147483647 h 78"/>
                <a:gd name="T40" fmla="*/ 2147483647 w 90"/>
                <a:gd name="T41" fmla="*/ 2147483647 h 78"/>
                <a:gd name="T42" fmla="*/ 2147483647 w 90"/>
                <a:gd name="T43" fmla="*/ 2147483647 h 78"/>
                <a:gd name="T44" fmla="*/ 2147483647 w 90"/>
                <a:gd name="T45" fmla="*/ 2147483647 h 78"/>
                <a:gd name="T46" fmla="*/ 2147483647 w 90"/>
                <a:gd name="T47" fmla="*/ 2147483647 h 78"/>
                <a:gd name="T48" fmla="*/ 2147483647 w 90"/>
                <a:gd name="T49" fmla="*/ 2147483647 h 78"/>
                <a:gd name="T50" fmla="*/ 2147483647 w 90"/>
                <a:gd name="T51" fmla="*/ 2147483647 h 78"/>
                <a:gd name="T52" fmla="*/ 2147483647 w 90"/>
                <a:gd name="T53" fmla="*/ 2147483647 h 78"/>
                <a:gd name="T54" fmla="*/ 2147483647 w 90"/>
                <a:gd name="T55" fmla="*/ 2147483647 h 78"/>
                <a:gd name="T56" fmla="*/ 2147483647 w 90"/>
                <a:gd name="T57" fmla="*/ 2147483647 h 78"/>
                <a:gd name="T58" fmla="*/ 2147483647 w 90"/>
                <a:gd name="T59" fmla="*/ 2147483647 h 78"/>
                <a:gd name="T60" fmla="*/ 2147483647 w 90"/>
                <a:gd name="T61" fmla="*/ 2147483647 h 78"/>
                <a:gd name="T62" fmla="*/ 2147483647 w 90"/>
                <a:gd name="T63" fmla="*/ 2147483647 h 78"/>
                <a:gd name="T64" fmla="*/ 2147483647 w 90"/>
                <a:gd name="T65" fmla="*/ 2147483647 h 78"/>
                <a:gd name="T66" fmla="*/ 2147483647 w 90"/>
                <a:gd name="T67" fmla="*/ 2147483647 h 78"/>
                <a:gd name="T68" fmla="*/ 2147483647 w 90"/>
                <a:gd name="T69" fmla="*/ 2147483647 h 78"/>
                <a:gd name="T70" fmla="*/ 2147483647 w 90"/>
                <a:gd name="T71" fmla="*/ 2147483647 h 78"/>
                <a:gd name="T72" fmla="*/ 2147483647 w 90"/>
                <a:gd name="T73" fmla="*/ 2147483647 h 78"/>
                <a:gd name="T74" fmla="*/ 2147483647 w 90"/>
                <a:gd name="T75" fmla="*/ 2147483647 h 78"/>
                <a:gd name="T76" fmla="*/ 2147483647 w 90"/>
                <a:gd name="T77" fmla="*/ 2147483647 h 78"/>
                <a:gd name="T78" fmla="*/ 2147483647 w 90"/>
                <a:gd name="T79" fmla="*/ 2147483647 h 78"/>
                <a:gd name="T80" fmla="*/ 2147483647 w 90"/>
                <a:gd name="T81" fmla="*/ 2147483647 h 78"/>
                <a:gd name="T82" fmla="*/ 2147483647 w 90"/>
                <a:gd name="T83" fmla="*/ 2147483647 h 78"/>
                <a:gd name="T84" fmla="*/ 2147483647 w 90"/>
                <a:gd name="T85" fmla="*/ 2147483647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48" y="2"/>
                  </a:lnTo>
                  <a:lnTo>
                    <a:pt x="54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8" y="2"/>
                  </a:lnTo>
                  <a:lnTo>
                    <a:pt x="84" y="6"/>
                  </a:lnTo>
                  <a:lnTo>
                    <a:pt x="88" y="12"/>
                  </a:lnTo>
                  <a:lnTo>
                    <a:pt x="90" y="20"/>
                  </a:lnTo>
                  <a:lnTo>
                    <a:pt x="90" y="78"/>
                  </a:lnTo>
                  <a:lnTo>
                    <a:pt x="76" y="78"/>
                  </a:lnTo>
                  <a:lnTo>
                    <a:pt x="76" y="22"/>
                  </a:lnTo>
                  <a:lnTo>
                    <a:pt x="76" y="18"/>
                  </a:lnTo>
                  <a:lnTo>
                    <a:pt x="74" y="14"/>
                  </a:lnTo>
                  <a:lnTo>
                    <a:pt x="70" y="12"/>
                  </a:lnTo>
                  <a:lnTo>
                    <a:pt x="64" y="12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4" y="12"/>
                  </a:lnTo>
                  <a:lnTo>
                    <a:pt x="50" y="16"/>
                  </a:lnTo>
                  <a:lnTo>
                    <a:pt x="50" y="18"/>
                  </a:lnTo>
                  <a:lnTo>
                    <a:pt x="52" y="20"/>
                  </a:lnTo>
                  <a:lnTo>
                    <a:pt x="52" y="78"/>
                  </a:lnTo>
                  <a:lnTo>
                    <a:pt x="38" y="78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6084888" y="5108575"/>
              <a:ext cx="142875" cy="123825"/>
            </a:xfrm>
            <a:custGeom>
              <a:avLst/>
              <a:gdLst>
                <a:gd name="T0" fmla="*/ 0 w 90"/>
                <a:gd name="T1" fmla="*/ 2147483647 h 78"/>
                <a:gd name="T2" fmla="*/ 0 w 90"/>
                <a:gd name="T3" fmla="*/ 2147483647 h 78"/>
                <a:gd name="T4" fmla="*/ 2147483647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2147483647 h 78"/>
                <a:gd name="T12" fmla="*/ 2147483647 w 90"/>
                <a:gd name="T13" fmla="*/ 0 h 78"/>
                <a:gd name="T14" fmla="*/ 2147483647 w 90"/>
                <a:gd name="T15" fmla="*/ 0 h 78"/>
                <a:gd name="T16" fmla="*/ 2147483647 w 90"/>
                <a:gd name="T17" fmla="*/ 0 h 78"/>
                <a:gd name="T18" fmla="*/ 2147483647 w 90"/>
                <a:gd name="T19" fmla="*/ 0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0 h 78"/>
                <a:gd name="T32" fmla="*/ 2147483647 w 90"/>
                <a:gd name="T33" fmla="*/ 0 h 78"/>
                <a:gd name="T34" fmla="*/ 2147483647 w 90"/>
                <a:gd name="T35" fmla="*/ 0 h 78"/>
                <a:gd name="T36" fmla="*/ 2147483647 w 90"/>
                <a:gd name="T37" fmla="*/ 2147483647 h 78"/>
                <a:gd name="T38" fmla="*/ 2147483647 w 90"/>
                <a:gd name="T39" fmla="*/ 2147483647 h 78"/>
                <a:gd name="T40" fmla="*/ 2147483647 w 90"/>
                <a:gd name="T41" fmla="*/ 2147483647 h 78"/>
                <a:gd name="T42" fmla="*/ 2147483647 w 90"/>
                <a:gd name="T43" fmla="*/ 2147483647 h 78"/>
                <a:gd name="T44" fmla="*/ 2147483647 w 90"/>
                <a:gd name="T45" fmla="*/ 2147483647 h 78"/>
                <a:gd name="T46" fmla="*/ 2147483647 w 90"/>
                <a:gd name="T47" fmla="*/ 2147483647 h 78"/>
                <a:gd name="T48" fmla="*/ 2147483647 w 90"/>
                <a:gd name="T49" fmla="*/ 2147483647 h 78"/>
                <a:gd name="T50" fmla="*/ 2147483647 w 90"/>
                <a:gd name="T51" fmla="*/ 2147483647 h 78"/>
                <a:gd name="T52" fmla="*/ 2147483647 w 90"/>
                <a:gd name="T53" fmla="*/ 2147483647 h 78"/>
                <a:gd name="T54" fmla="*/ 2147483647 w 90"/>
                <a:gd name="T55" fmla="*/ 2147483647 h 78"/>
                <a:gd name="T56" fmla="*/ 2147483647 w 90"/>
                <a:gd name="T57" fmla="*/ 2147483647 h 78"/>
                <a:gd name="T58" fmla="*/ 2147483647 w 90"/>
                <a:gd name="T59" fmla="*/ 2147483647 h 78"/>
                <a:gd name="T60" fmla="*/ 2147483647 w 90"/>
                <a:gd name="T61" fmla="*/ 2147483647 h 78"/>
                <a:gd name="T62" fmla="*/ 2147483647 w 90"/>
                <a:gd name="T63" fmla="*/ 2147483647 h 78"/>
                <a:gd name="T64" fmla="*/ 2147483647 w 90"/>
                <a:gd name="T65" fmla="*/ 2147483647 h 78"/>
                <a:gd name="T66" fmla="*/ 2147483647 w 90"/>
                <a:gd name="T67" fmla="*/ 2147483647 h 78"/>
                <a:gd name="T68" fmla="*/ 2147483647 w 90"/>
                <a:gd name="T69" fmla="*/ 2147483647 h 78"/>
                <a:gd name="T70" fmla="*/ 2147483647 w 90"/>
                <a:gd name="T71" fmla="*/ 2147483647 h 78"/>
                <a:gd name="T72" fmla="*/ 2147483647 w 90"/>
                <a:gd name="T73" fmla="*/ 2147483647 h 78"/>
                <a:gd name="T74" fmla="*/ 2147483647 w 90"/>
                <a:gd name="T75" fmla="*/ 2147483647 h 78"/>
                <a:gd name="T76" fmla="*/ 2147483647 w 90"/>
                <a:gd name="T77" fmla="*/ 2147483647 h 78"/>
                <a:gd name="T78" fmla="*/ 2147483647 w 90"/>
                <a:gd name="T79" fmla="*/ 2147483647 h 78"/>
                <a:gd name="T80" fmla="*/ 2147483647 w 90"/>
                <a:gd name="T81" fmla="*/ 2147483647 h 78"/>
                <a:gd name="T82" fmla="*/ 2147483647 w 90"/>
                <a:gd name="T83" fmla="*/ 2147483647 h 78"/>
                <a:gd name="T84" fmla="*/ 2147483647 w 90"/>
                <a:gd name="T85" fmla="*/ 2147483647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8" y="2"/>
                  </a:lnTo>
                  <a:lnTo>
                    <a:pt x="86" y="6"/>
                  </a:lnTo>
                  <a:lnTo>
                    <a:pt x="90" y="12"/>
                  </a:lnTo>
                  <a:lnTo>
                    <a:pt x="90" y="20"/>
                  </a:lnTo>
                  <a:lnTo>
                    <a:pt x="90" y="78"/>
                  </a:lnTo>
                  <a:lnTo>
                    <a:pt x="78" y="78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76" y="14"/>
                  </a:lnTo>
                  <a:lnTo>
                    <a:pt x="70" y="12"/>
                  </a:lnTo>
                  <a:lnTo>
                    <a:pt x="64" y="12"/>
                  </a:lnTo>
                  <a:lnTo>
                    <a:pt x="62" y="12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6" y="12"/>
                  </a:lnTo>
                  <a:lnTo>
                    <a:pt x="52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2" y="78"/>
                  </a:lnTo>
                  <a:lnTo>
                    <a:pt x="38" y="78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6265863" y="5111750"/>
              <a:ext cx="92075" cy="120650"/>
            </a:xfrm>
            <a:custGeom>
              <a:avLst/>
              <a:gdLst>
                <a:gd name="T0" fmla="*/ 2147483647 w 58"/>
                <a:gd name="T1" fmla="*/ 0 h 76"/>
                <a:gd name="T2" fmla="*/ 2147483647 w 58"/>
                <a:gd name="T3" fmla="*/ 0 h 76"/>
                <a:gd name="T4" fmla="*/ 2147483647 w 58"/>
                <a:gd name="T5" fmla="*/ 2147483647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2147483647 w 58"/>
                <a:gd name="T31" fmla="*/ 2147483647 h 76"/>
                <a:gd name="T32" fmla="*/ 2147483647 w 58"/>
                <a:gd name="T33" fmla="*/ 2147483647 h 76"/>
                <a:gd name="T34" fmla="*/ 2147483647 w 58"/>
                <a:gd name="T35" fmla="*/ 2147483647 h 76"/>
                <a:gd name="T36" fmla="*/ 2147483647 w 58"/>
                <a:gd name="T37" fmla="*/ 2147483647 h 76"/>
                <a:gd name="T38" fmla="*/ 0 w 58"/>
                <a:gd name="T39" fmla="*/ 2147483647 h 76"/>
                <a:gd name="T40" fmla="*/ 0 w 58"/>
                <a:gd name="T41" fmla="*/ 0 h 76"/>
                <a:gd name="T42" fmla="*/ 2147483647 w 58"/>
                <a:gd name="T43" fmla="*/ 0 h 76"/>
                <a:gd name="T44" fmla="*/ 2147483647 w 58"/>
                <a:gd name="T45" fmla="*/ 2147483647 h 76"/>
                <a:gd name="T46" fmla="*/ 2147483647 w 58"/>
                <a:gd name="T47" fmla="*/ 2147483647 h 76"/>
                <a:gd name="T48" fmla="*/ 2147483647 w 58"/>
                <a:gd name="T49" fmla="*/ 2147483647 h 76"/>
                <a:gd name="T50" fmla="*/ 2147483647 w 58"/>
                <a:gd name="T51" fmla="*/ 2147483647 h 76"/>
                <a:gd name="T52" fmla="*/ 2147483647 w 58"/>
                <a:gd name="T53" fmla="*/ 2147483647 h 76"/>
                <a:gd name="T54" fmla="*/ 2147483647 w 58"/>
                <a:gd name="T55" fmla="*/ 2147483647 h 76"/>
                <a:gd name="T56" fmla="*/ 2147483647 w 58"/>
                <a:gd name="T57" fmla="*/ 2147483647 h 76"/>
                <a:gd name="T58" fmla="*/ 2147483647 w 58"/>
                <a:gd name="T59" fmla="*/ 2147483647 h 76"/>
                <a:gd name="T60" fmla="*/ 2147483647 w 58"/>
                <a:gd name="T61" fmla="*/ 2147483647 h 76"/>
                <a:gd name="T62" fmla="*/ 2147483647 w 58"/>
                <a:gd name="T63" fmla="*/ 2147483647 h 76"/>
                <a:gd name="T64" fmla="*/ 2147483647 w 58"/>
                <a:gd name="T65" fmla="*/ 2147483647 h 76"/>
                <a:gd name="T66" fmla="*/ 2147483647 w 58"/>
                <a:gd name="T67" fmla="*/ 2147483647 h 76"/>
                <a:gd name="T68" fmla="*/ 2147483647 w 58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76">
                  <a:moveTo>
                    <a:pt x="46" y="0"/>
                  </a:moveTo>
                  <a:lnTo>
                    <a:pt x="58" y="0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22" y="76"/>
                  </a:lnTo>
                  <a:lnTo>
                    <a:pt x="12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40" y="66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6396038" y="5108575"/>
              <a:ext cx="92075" cy="123825"/>
            </a:xfrm>
            <a:custGeom>
              <a:avLst/>
              <a:gdLst>
                <a:gd name="T0" fmla="*/ 2147483647 w 58"/>
                <a:gd name="T1" fmla="*/ 2147483647 h 78"/>
                <a:gd name="T2" fmla="*/ 0 w 58"/>
                <a:gd name="T3" fmla="*/ 2147483647 h 78"/>
                <a:gd name="T4" fmla="*/ 0 w 58"/>
                <a:gd name="T5" fmla="*/ 2147483647 h 78"/>
                <a:gd name="T6" fmla="*/ 0 w 58"/>
                <a:gd name="T7" fmla="*/ 2147483647 h 78"/>
                <a:gd name="T8" fmla="*/ 2147483647 w 58"/>
                <a:gd name="T9" fmla="*/ 2147483647 h 78"/>
                <a:gd name="T10" fmla="*/ 2147483647 w 58"/>
                <a:gd name="T11" fmla="*/ 2147483647 h 78"/>
                <a:gd name="T12" fmla="*/ 2147483647 w 58"/>
                <a:gd name="T13" fmla="*/ 2147483647 h 78"/>
                <a:gd name="T14" fmla="*/ 2147483647 w 58"/>
                <a:gd name="T15" fmla="*/ 2147483647 h 78"/>
                <a:gd name="T16" fmla="*/ 2147483647 w 58"/>
                <a:gd name="T17" fmla="*/ 2147483647 h 78"/>
                <a:gd name="T18" fmla="*/ 2147483647 w 58"/>
                <a:gd name="T19" fmla="*/ 2147483647 h 78"/>
                <a:gd name="T20" fmla="*/ 2147483647 w 58"/>
                <a:gd name="T21" fmla="*/ 2147483647 h 78"/>
                <a:gd name="T22" fmla="*/ 2147483647 w 58"/>
                <a:gd name="T23" fmla="*/ 2147483647 h 78"/>
                <a:gd name="T24" fmla="*/ 2147483647 w 58"/>
                <a:gd name="T25" fmla="*/ 0 h 78"/>
                <a:gd name="T26" fmla="*/ 2147483647 w 58"/>
                <a:gd name="T27" fmla="*/ 0 h 78"/>
                <a:gd name="T28" fmla="*/ 2147483647 w 58"/>
                <a:gd name="T29" fmla="*/ 0 h 78"/>
                <a:gd name="T30" fmla="*/ 2147483647 w 58"/>
                <a:gd name="T31" fmla="*/ 0 h 78"/>
                <a:gd name="T32" fmla="*/ 2147483647 w 58"/>
                <a:gd name="T33" fmla="*/ 0 h 78"/>
                <a:gd name="T34" fmla="*/ 2147483647 w 58"/>
                <a:gd name="T35" fmla="*/ 0 h 78"/>
                <a:gd name="T36" fmla="*/ 2147483647 w 58"/>
                <a:gd name="T37" fmla="*/ 0 h 78"/>
                <a:gd name="T38" fmla="*/ 2147483647 w 58"/>
                <a:gd name="T39" fmla="*/ 0 h 78"/>
                <a:gd name="T40" fmla="*/ 2147483647 w 58"/>
                <a:gd name="T41" fmla="*/ 2147483647 h 78"/>
                <a:gd name="T42" fmla="*/ 2147483647 w 58"/>
                <a:gd name="T43" fmla="*/ 2147483647 h 78"/>
                <a:gd name="T44" fmla="*/ 2147483647 w 58"/>
                <a:gd name="T45" fmla="*/ 2147483647 h 78"/>
                <a:gd name="T46" fmla="*/ 2147483647 w 58"/>
                <a:gd name="T47" fmla="*/ 2147483647 h 78"/>
                <a:gd name="T48" fmla="*/ 2147483647 w 58"/>
                <a:gd name="T49" fmla="*/ 2147483647 h 78"/>
                <a:gd name="T50" fmla="*/ 2147483647 w 58"/>
                <a:gd name="T51" fmla="*/ 2147483647 h 78"/>
                <a:gd name="T52" fmla="*/ 2147483647 w 58"/>
                <a:gd name="T53" fmla="*/ 2147483647 h 78"/>
                <a:gd name="T54" fmla="*/ 2147483647 w 58"/>
                <a:gd name="T55" fmla="*/ 2147483647 h 78"/>
                <a:gd name="T56" fmla="*/ 2147483647 w 58"/>
                <a:gd name="T57" fmla="*/ 2147483647 h 78"/>
                <a:gd name="T58" fmla="*/ 2147483647 w 58"/>
                <a:gd name="T59" fmla="*/ 2147483647 h 78"/>
                <a:gd name="T60" fmla="*/ 2147483647 w 58"/>
                <a:gd name="T61" fmla="*/ 2147483647 h 78"/>
                <a:gd name="T62" fmla="*/ 2147483647 w 58"/>
                <a:gd name="T63" fmla="*/ 2147483647 h 78"/>
                <a:gd name="T64" fmla="*/ 2147483647 w 58"/>
                <a:gd name="T65" fmla="*/ 2147483647 h 78"/>
                <a:gd name="T66" fmla="*/ 2147483647 w 58"/>
                <a:gd name="T67" fmla="*/ 2147483647 h 78"/>
                <a:gd name="T68" fmla="*/ 2147483647 w 58"/>
                <a:gd name="T69" fmla="*/ 2147483647 h 78"/>
                <a:gd name="T70" fmla="*/ 2147483647 w 58"/>
                <a:gd name="T71" fmla="*/ 2147483647 h 78"/>
                <a:gd name="T72" fmla="*/ 2147483647 w 58"/>
                <a:gd name="T73" fmla="*/ 2147483647 h 78"/>
                <a:gd name="T74" fmla="*/ 2147483647 w 58"/>
                <a:gd name="T75" fmla="*/ 2147483647 h 78"/>
                <a:gd name="T76" fmla="*/ 2147483647 w 58"/>
                <a:gd name="T77" fmla="*/ 2147483647 h 78"/>
                <a:gd name="T78" fmla="*/ 2147483647 w 58"/>
                <a:gd name="T79" fmla="*/ 2147483647 h 78"/>
                <a:gd name="T80" fmla="*/ 2147483647 w 58"/>
                <a:gd name="T81" fmla="*/ 2147483647 h 78"/>
                <a:gd name="T82" fmla="*/ 2147483647 w 58"/>
                <a:gd name="T83" fmla="*/ 2147483647 h 78"/>
                <a:gd name="T84" fmla="*/ 2147483647 w 58"/>
                <a:gd name="T85" fmla="*/ 2147483647 h 78"/>
                <a:gd name="T86" fmla="*/ 2147483647 w 58"/>
                <a:gd name="T87" fmla="*/ 2147483647 h 78"/>
                <a:gd name="T88" fmla="*/ 2147483647 w 58"/>
                <a:gd name="T89" fmla="*/ 2147483647 h 78"/>
                <a:gd name="T90" fmla="*/ 2147483647 w 58"/>
                <a:gd name="T91" fmla="*/ 2147483647 h 78"/>
                <a:gd name="T92" fmla="*/ 2147483647 w 58"/>
                <a:gd name="T93" fmla="*/ 2147483647 h 78"/>
                <a:gd name="T94" fmla="*/ 2147483647 w 58"/>
                <a:gd name="T95" fmla="*/ 2147483647 h 78"/>
                <a:gd name="T96" fmla="*/ 2147483647 w 58"/>
                <a:gd name="T97" fmla="*/ 2147483647 h 78"/>
                <a:gd name="T98" fmla="*/ 2147483647 w 58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" h="78">
                  <a:moveTo>
                    <a:pt x="14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529388" y="505777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0 w 16"/>
                <a:gd name="T3" fmla="*/ 2147483647 h 110"/>
                <a:gd name="T4" fmla="*/ 0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0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0 w 16"/>
                <a:gd name="T37" fmla="*/ 2147483647 h 110"/>
                <a:gd name="T38" fmla="*/ 0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0" y="110"/>
                  </a:lnTo>
                  <a:lnTo>
                    <a:pt x="0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6592888" y="5108575"/>
              <a:ext cx="79375" cy="123825"/>
            </a:xfrm>
            <a:custGeom>
              <a:avLst/>
              <a:gdLst>
                <a:gd name="T0" fmla="*/ 2147483647 w 50"/>
                <a:gd name="T1" fmla="*/ 2147483647 h 78"/>
                <a:gd name="T2" fmla="*/ 2147483647 w 50"/>
                <a:gd name="T3" fmla="*/ 2147483647 h 78"/>
                <a:gd name="T4" fmla="*/ 2147483647 w 50"/>
                <a:gd name="T5" fmla="*/ 2147483647 h 78"/>
                <a:gd name="T6" fmla="*/ 2147483647 w 50"/>
                <a:gd name="T7" fmla="*/ 2147483647 h 78"/>
                <a:gd name="T8" fmla="*/ 2147483647 w 50"/>
                <a:gd name="T9" fmla="*/ 2147483647 h 78"/>
                <a:gd name="T10" fmla="*/ 2147483647 w 50"/>
                <a:gd name="T11" fmla="*/ 2147483647 h 78"/>
                <a:gd name="T12" fmla="*/ 2147483647 w 50"/>
                <a:gd name="T13" fmla="*/ 2147483647 h 78"/>
                <a:gd name="T14" fmla="*/ 2147483647 w 50"/>
                <a:gd name="T15" fmla="*/ 2147483647 h 78"/>
                <a:gd name="T16" fmla="*/ 2147483647 w 50"/>
                <a:gd name="T17" fmla="*/ 2147483647 h 78"/>
                <a:gd name="T18" fmla="*/ 2147483647 w 50"/>
                <a:gd name="T19" fmla="*/ 2147483647 h 78"/>
                <a:gd name="T20" fmla="*/ 2147483647 w 50"/>
                <a:gd name="T21" fmla="*/ 2147483647 h 78"/>
                <a:gd name="T22" fmla="*/ 2147483647 w 50"/>
                <a:gd name="T23" fmla="*/ 2147483647 h 78"/>
                <a:gd name="T24" fmla="*/ 2147483647 w 50"/>
                <a:gd name="T25" fmla="*/ 2147483647 h 78"/>
                <a:gd name="T26" fmla="*/ 2147483647 w 50"/>
                <a:gd name="T27" fmla="*/ 2147483647 h 78"/>
                <a:gd name="T28" fmla="*/ 0 w 50"/>
                <a:gd name="T29" fmla="*/ 2147483647 h 78"/>
                <a:gd name="T30" fmla="*/ 0 w 50"/>
                <a:gd name="T31" fmla="*/ 2147483647 h 78"/>
                <a:gd name="T32" fmla="*/ 0 w 50"/>
                <a:gd name="T33" fmla="*/ 2147483647 h 78"/>
                <a:gd name="T34" fmla="*/ 0 w 50"/>
                <a:gd name="T35" fmla="*/ 2147483647 h 78"/>
                <a:gd name="T36" fmla="*/ 0 w 50"/>
                <a:gd name="T37" fmla="*/ 2147483647 h 78"/>
                <a:gd name="T38" fmla="*/ 2147483647 w 50"/>
                <a:gd name="T39" fmla="*/ 2147483647 h 78"/>
                <a:gd name="T40" fmla="*/ 2147483647 w 50"/>
                <a:gd name="T41" fmla="*/ 2147483647 h 78"/>
                <a:gd name="T42" fmla="*/ 2147483647 w 50"/>
                <a:gd name="T43" fmla="*/ 2147483647 h 78"/>
                <a:gd name="T44" fmla="*/ 2147483647 w 50"/>
                <a:gd name="T45" fmla="*/ 0 h 78"/>
                <a:gd name="T46" fmla="*/ 2147483647 w 50"/>
                <a:gd name="T47" fmla="*/ 0 h 78"/>
                <a:gd name="T48" fmla="*/ 2147483647 w 50"/>
                <a:gd name="T49" fmla="*/ 0 h 78"/>
                <a:gd name="T50" fmla="*/ 2147483647 w 50"/>
                <a:gd name="T51" fmla="*/ 0 h 78"/>
                <a:gd name="T52" fmla="*/ 2147483647 w 50"/>
                <a:gd name="T53" fmla="*/ 0 h 78"/>
                <a:gd name="T54" fmla="*/ 2147483647 w 50"/>
                <a:gd name="T55" fmla="*/ 0 h 78"/>
                <a:gd name="T56" fmla="*/ 2147483647 w 50"/>
                <a:gd name="T57" fmla="*/ 2147483647 h 78"/>
                <a:gd name="T58" fmla="*/ 2147483647 w 50"/>
                <a:gd name="T59" fmla="*/ 2147483647 h 78"/>
                <a:gd name="T60" fmla="*/ 2147483647 w 50"/>
                <a:gd name="T61" fmla="*/ 2147483647 h 78"/>
                <a:gd name="T62" fmla="*/ 2147483647 w 50"/>
                <a:gd name="T63" fmla="*/ 2147483647 h 78"/>
                <a:gd name="T64" fmla="*/ 2147483647 w 50"/>
                <a:gd name="T65" fmla="*/ 2147483647 h 78"/>
                <a:gd name="T66" fmla="*/ 2147483647 w 50"/>
                <a:gd name="T67" fmla="*/ 2147483647 h 78"/>
                <a:gd name="T68" fmla="*/ 2147483647 w 50"/>
                <a:gd name="T69" fmla="*/ 2147483647 h 78"/>
                <a:gd name="T70" fmla="*/ 2147483647 w 50"/>
                <a:gd name="T71" fmla="*/ 2147483647 h 78"/>
                <a:gd name="T72" fmla="*/ 2147483647 w 50"/>
                <a:gd name="T73" fmla="*/ 2147483647 h 78"/>
                <a:gd name="T74" fmla="*/ 2147483647 w 50"/>
                <a:gd name="T75" fmla="*/ 2147483647 h 78"/>
                <a:gd name="T76" fmla="*/ 2147483647 w 50"/>
                <a:gd name="T77" fmla="*/ 2147483647 h 78"/>
                <a:gd name="T78" fmla="*/ 2147483647 w 50"/>
                <a:gd name="T79" fmla="*/ 2147483647 h 78"/>
                <a:gd name="T80" fmla="*/ 2147483647 w 50"/>
                <a:gd name="T81" fmla="*/ 2147483647 h 78"/>
                <a:gd name="T82" fmla="*/ 2147483647 w 50"/>
                <a:gd name="T83" fmla="*/ 2147483647 h 78"/>
                <a:gd name="T84" fmla="*/ 2147483647 w 50"/>
                <a:gd name="T85" fmla="*/ 2147483647 h 78"/>
                <a:gd name="T86" fmla="*/ 2147483647 w 50"/>
                <a:gd name="T87" fmla="*/ 2147483647 h 78"/>
                <a:gd name="T88" fmla="*/ 2147483647 w 50"/>
                <a:gd name="T89" fmla="*/ 2147483647 h 78"/>
                <a:gd name="T90" fmla="*/ 2147483647 w 50"/>
                <a:gd name="T91" fmla="*/ 2147483647 h 78"/>
                <a:gd name="T92" fmla="*/ 2147483647 w 50"/>
                <a:gd name="T93" fmla="*/ 2147483647 h 78"/>
                <a:gd name="T94" fmla="*/ 2147483647 w 50"/>
                <a:gd name="T95" fmla="*/ 2147483647 h 78"/>
                <a:gd name="T96" fmla="*/ 2147483647 w 50"/>
                <a:gd name="T97" fmla="*/ 2147483647 h 78"/>
                <a:gd name="T98" fmla="*/ 2147483647 w 50"/>
                <a:gd name="T99" fmla="*/ 2147483647 h 78"/>
                <a:gd name="T100" fmla="*/ 2147483647 w 50"/>
                <a:gd name="T101" fmla="*/ 2147483647 h 78"/>
                <a:gd name="T102" fmla="*/ 2147483647 w 50"/>
                <a:gd name="T103" fmla="*/ 2147483647 h 78"/>
                <a:gd name="T104" fmla="*/ 2147483647 w 50"/>
                <a:gd name="T105" fmla="*/ 2147483647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0" h="78">
                  <a:moveTo>
                    <a:pt x="50" y="74"/>
                  </a:moveTo>
                  <a:lnTo>
                    <a:pt x="50" y="74"/>
                  </a:lnTo>
                  <a:lnTo>
                    <a:pt x="50" y="76"/>
                  </a:lnTo>
                  <a:lnTo>
                    <a:pt x="46" y="78"/>
                  </a:lnTo>
                  <a:lnTo>
                    <a:pt x="42" y="78"/>
                  </a:lnTo>
                  <a:lnTo>
                    <a:pt x="38" y="78"/>
                  </a:lnTo>
                  <a:lnTo>
                    <a:pt x="20" y="78"/>
                  </a:lnTo>
                  <a:lnTo>
                    <a:pt x="10" y="78"/>
                  </a:lnTo>
                  <a:lnTo>
                    <a:pt x="4" y="74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2"/>
                  </a:lnTo>
                  <a:lnTo>
                    <a:pt x="20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6"/>
                  </a:lnTo>
                  <a:lnTo>
                    <a:pt x="48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50" y="68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700838" y="5108575"/>
              <a:ext cx="88900" cy="123825"/>
            </a:xfrm>
            <a:custGeom>
              <a:avLst/>
              <a:gdLst>
                <a:gd name="T0" fmla="*/ 2147483647 w 56"/>
                <a:gd name="T1" fmla="*/ 2147483647 h 78"/>
                <a:gd name="T2" fmla="*/ 2147483647 w 56"/>
                <a:gd name="T3" fmla="*/ 2147483647 h 78"/>
                <a:gd name="T4" fmla="*/ 2147483647 w 56"/>
                <a:gd name="T5" fmla="*/ 2147483647 h 78"/>
                <a:gd name="T6" fmla="*/ 0 w 56"/>
                <a:gd name="T7" fmla="*/ 2147483647 h 78"/>
                <a:gd name="T8" fmla="*/ 2147483647 w 56"/>
                <a:gd name="T9" fmla="*/ 2147483647 h 78"/>
                <a:gd name="T10" fmla="*/ 2147483647 w 56"/>
                <a:gd name="T11" fmla="*/ 2147483647 h 78"/>
                <a:gd name="T12" fmla="*/ 2147483647 w 56"/>
                <a:gd name="T13" fmla="*/ 2147483647 h 78"/>
                <a:gd name="T14" fmla="*/ 2147483647 w 56"/>
                <a:gd name="T15" fmla="*/ 2147483647 h 78"/>
                <a:gd name="T16" fmla="*/ 2147483647 w 56"/>
                <a:gd name="T17" fmla="*/ 2147483647 h 78"/>
                <a:gd name="T18" fmla="*/ 2147483647 w 56"/>
                <a:gd name="T19" fmla="*/ 2147483647 h 78"/>
                <a:gd name="T20" fmla="*/ 2147483647 w 56"/>
                <a:gd name="T21" fmla="*/ 2147483647 h 78"/>
                <a:gd name="T22" fmla="*/ 2147483647 w 56"/>
                <a:gd name="T23" fmla="*/ 2147483647 h 78"/>
                <a:gd name="T24" fmla="*/ 2147483647 w 56"/>
                <a:gd name="T25" fmla="*/ 2147483647 h 78"/>
                <a:gd name="T26" fmla="*/ 2147483647 w 56"/>
                <a:gd name="T27" fmla="*/ 2147483647 h 78"/>
                <a:gd name="T28" fmla="*/ 2147483647 w 56"/>
                <a:gd name="T29" fmla="*/ 2147483647 h 78"/>
                <a:gd name="T30" fmla="*/ 2147483647 w 56"/>
                <a:gd name="T31" fmla="*/ 2147483647 h 78"/>
                <a:gd name="T32" fmla="*/ 2147483647 w 56"/>
                <a:gd name="T33" fmla="*/ 2147483647 h 78"/>
                <a:gd name="T34" fmla="*/ 2147483647 w 56"/>
                <a:gd name="T35" fmla="*/ 2147483647 h 78"/>
                <a:gd name="T36" fmla="*/ 2147483647 w 56"/>
                <a:gd name="T37" fmla="*/ 0 h 78"/>
                <a:gd name="T38" fmla="*/ 2147483647 w 56"/>
                <a:gd name="T39" fmla="*/ 0 h 78"/>
                <a:gd name="T40" fmla="*/ 2147483647 w 56"/>
                <a:gd name="T41" fmla="*/ 0 h 78"/>
                <a:gd name="T42" fmla="*/ 2147483647 w 56"/>
                <a:gd name="T43" fmla="*/ 0 h 78"/>
                <a:gd name="T44" fmla="*/ 2147483647 w 56"/>
                <a:gd name="T45" fmla="*/ 2147483647 h 78"/>
                <a:gd name="T46" fmla="*/ 2147483647 w 56"/>
                <a:gd name="T47" fmla="*/ 2147483647 h 78"/>
                <a:gd name="T48" fmla="*/ 2147483647 w 56"/>
                <a:gd name="T49" fmla="*/ 2147483647 h 78"/>
                <a:gd name="T50" fmla="*/ 2147483647 w 56"/>
                <a:gd name="T51" fmla="*/ 2147483647 h 78"/>
                <a:gd name="T52" fmla="*/ 2147483647 w 56"/>
                <a:gd name="T53" fmla="*/ 2147483647 h 78"/>
                <a:gd name="T54" fmla="*/ 2147483647 w 56"/>
                <a:gd name="T55" fmla="*/ 2147483647 h 78"/>
                <a:gd name="T56" fmla="*/ 2147483647 w 56"/>
                <a:gd name="T57" fmla="*/ 2147483647 h 78"/>
                <a:gd name="T58" fmla="*/ 2147483647 w 56"/>
                <a:gd name="T59" fmla="*/ 2147483647 h 78"/>
                <a:gd name="T60" fmla="*/ 2147483647 w 56"/>
                <a:gd name="T61" fmla="*/ 2147483647 h 78"/>
                <a:gd name="T62" fmla="*/ 2147483647 w 56"/>
                <a:gd name="T63" fmla="*/ 2147483647 h 78"/>
                <a:gd name="T64" fmla="*/ 2147483647 w 56"/>
                <a:gd name="T65" fmla="*/ 2147483647 h 78"/>
                <a:gd name="T66" fmla="*/ 2147483647 w 56"/>
                <a:gd name="T67" fmla="*/ 2147483647 h 78"/>
                <a:gd name="T68" fmla="*/ 2147483647 w 56"/>
                <a:gd name="T69" fmla="*/ 2147483647 h 78"/>
                <a:gd name="T70" fmla="*/ 2147483647 w 56"/>
                <a:gd name="T71" fmla="*/ 2147483647 h 78"/>
                <a:gd name="T72" fmla="*/ 2147483647 w 56"/>
                <a:gd name="T73" fmla="*/ 2147483647 h 78"/>
                <a:gd name="T74" fmla="*/ 2147483647 w 56"/>
                <a:gd name="T75" fmla="*/ 2147483647 h 78"/>
                <a:gd name="T76" fmla="*/ 2147483647 w 56"/>
                <a:gd name="T77" fmla="*/ 2147483647 h 78"/>
                <a:gd name="T78" fmla="*/ 2147483647 w 56"/>
                <a:gd name="T79" fmla="*/ 2147483647 h 78"/>
                <a:gd name="T80" fmla="*/ 2147483647 w 56"/>
                <a:gd name="T81" fmla="*/ 2147483647 h 78"/>
                <a:gd name="T82" fmla="*/ 2147483647 w 56"/>
                <a:gd name="T83" fmla="*/ 2147483647 h 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6" h="78">
                  <a:moveTo>
                    <a:pt x="20" y="78"/>
                  </a:moveTo>
                  <a:lnTo>
                    <a:pt x="20" y="78"/>
                  </a:lnTo>
                  <a:lnTo>
                    <a:pt x="12" y="78"/>
                  </a:lnTo>
                  <a:lnTo>
                    <a:pt x="6" y="74"/>
                  </a:lnTo>
                  <a:lnTo>
                    <a:pt x="2" y="70"/>
                  </a:lnTo>
                  <a:lnTo>
                    <a:pt x="0" y="62"/>
                  </a:lnTo>
                  <a:lnTo>
                    <a:pt x="0" y="46"/>
                  </a:lnTo>
                  <a:lnTo>
                    <a:pt x="2" y="40"/>
                  </a:lnTo>
                  <a:lnTo>
                    <a:pt x="6" y="34"/>
                  </a:lnTo>
                  <a:lnTo>
                    <a:pt x="12" y="32"/>
                  </a:lnTo>
                  <a:lnTo>
                    <a:pt x="20" y="30"/>
                  </a:lnTo>
                  <a:lnTo>
                    <a:pt x="28" y="30"/>
                  </a:lnTo>
                  <a:lnTo>
                    <a:pt x="36" y="30"/>
                  </a:lnTo>
                  <a:lnTo>
                    <a:pt x="40" y="30"/>
                  </a:lnTo>
                  <a:lnTo>
                    <a:pt x="42" y="32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40" y="14"/>
                  </a:lnTo>
                  <a:lnTo>
                    <a:pt x="32" y="12"/>
                  </a:lnTo>
                  <a:lnTo>
                    <a:pt x="2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0" y="4"/>
                  </a:lnTo>
                  <a:lnTo>
                    <a:pt x="54" y="10"/>
                  </a:lnTo>
                  <a:lnTo>
                    <a:pt x="56" y="16"/>
                  </a:lnTo>
                  <a:lnTo>
                    <a:pt x="56" y="64"/>
                  </a:lnTo>
                  <a:lnTo>
                    <a:pt x="54" y="70"/>
                  </a:lnTo>
                  <a:lnTo>
                    <a:pt x="50" y="74"/>
                  </a:lnTo>
                  <a:lnTo>
                    <a:pt x="46" y="78"/>
                  </a:lnTo>
                  <a:lnTo>
                    <a:pt x="40" y="78"/>
                  </a:lnTo>
                  <a:lnTo>
                    <a:pt x="20" y="78"/>
                  </a:lnTo>
                  <a:close/>
                  <a:moveTo>
                    <a:pt x="34" y="68"/>
                  </a:moveTo>
                  <a:lnTo>
                    <a:pt x="34" y="68"/>
                  </a:lnTo>
                  <a:lnTo>
                    <a:pt x="40" y="66"/>
                  </a:lnTo>
                  <a:lnTo>
                    <a:pt x="42" y="60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4"/>
                  </a:lnTo>
                  <a:lnTo>
                    <a:pt x="14" y="46"/>
                  </a:lnTo>
                  <a:lnTo>
                    <a:pt x="12" y="50"/>
                  </a:lnTo>
                  <a:lnTo>
                    <a:pt x="12" y="58"/>
                  </a:lnTo>
                  <a:lnTo>
                    <a:pt x="12" y="62"/>
                  </a:lnTo>
                  <a:lnTo>
                    <a:pt x="14" y="64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34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6818313" y="5073650"/>
              <a:ext cx="73025" cy="158750"/>
            </a:xfrm>
            <a:custGeom>
              <a:avLst/>
              <a:gdLst>
                <a:gd name="T0" fmla="*/ 2147483647 w 46"/>
                <a:gd name="T1" fmla="*/ 2147483647 h 100"/>
                <a:gd name="T2" fmla="*/ 2147483647 w 46"/>
                <a:gd name="T3" fmla="*/ 2147483647 h 100"/>
                <a:gd name="T4" fmla="*/ 2147483647 w 46"/>
                <a:gd name="T5" fmla="*/ 2147483647 h 100"/>
                <a:gd name="T6" fmla="*/ 2147483647 w 46"/>
                <a:gd name="T7" fmla="*/ 2147483647 h 100"/>
                <a:gd name="T8" fmla="*/ 2147483647 w 46"/>
                <a:gd name="T9" fmla="*/ 2147483647 h 100"/>
                <a:gd name="T10" fmla="*/ 2147483647 w 46"/>
                <a:gd name="T11" fmla="*/ 2147483647 h 100"/>
                <a:gd name="T12" fmla="*/ 2147483647 w 46"/>
                <a:gd name="T13" fmla="*/ 2147483647 h 100"/>
                <a:gd name="T14" fmla="*/ 2147483647 w 46"/>
                <a:gd name="T15" fmla="*/ 2147483647 h 100"/>
                <a:gd name="T16" fmla="*/ 2147483647 w 46"/>
                <a:gd name="T17" fmla="*/ 2147483647 h 100"/>
                <a:gd name="T18" fmla="*/ 2147483647 w 46"/>
                <a:gd name="T19" fmla="*/ 2147483647 h 100"/>
                <a:gd name="T20" fmla="*/ 2147483647 w 46"/>
                <a:gd name="T21" fmla="*/ 2147483647 h 100"/>
                <a:gd name="T22" fmla="*/ 2147483647 w 46"/>
                <a:gd name="T23" fmla="*/ 2147483647 h 100"/>
                <a:gd name="T24" fmla="*/ 2147483647 w 46"/>
                <a:gd name="T25" fmla="*/ 2147483647 h 100"/>
                <a:gd name="T26" fmla="*/ 2147483647 w 46"/>
                <a:gd name="T27" fmla="*/ 2147483647 h 100"/>
                <a:gd name="T28" fmla="*/ 2147483647 w 46"/>
                <a:gd name="T29" fmla="*/ 2147483647 h 100"/>
                <a:gd name="T30" fmla="*/ 2147483647 w 46"/>
                <a:gd name="T31" fmla="*/ 2147483647 h 100"/>
                <a:gd name="T32" fmla="*/ 2147483647 w 46"/>
                <a:gd name="T33" fmla="*/ 2147483647 h 100"/>
                <a:gd name="T34" fmla="*/ 2147483647 w 46"/>
                <a:gd name="T35" fmla="*/ 2147483647 h 100"/>
                <a:gd name="T36" fmla="*/ 2147483647 w 46"/>
                <a:gd name="T37" fmla="*/ 2147483647 h 100"/>
                <a:gd name="T38" fmla="*/ 2147483647 w 46"/>
                <a:gd name="T39" fmla="*/ 2147483647 h 100"/>
                <a:gd name="T40" fmla="*/ 2147483647 w 46"/>
                <a:gd name="T41" fmla="*/ 2147483647 h 100"/>
                <a:gd name="T42" fmla="*/ 2147483647 w 46"/>
                <a:gd name="T43" fmla="*/ 2147483647 h 100"/>
                <a:gd name="T44" fmla="*/ 2147483647 w 46"/>
                <a:gd name="T45" fmla="*/ 2147483647 h 100"/>
                <a:gd name="T46" fmla="*/ 2147483647 w 46"/>
                <a:gd name="T47" fmla="*/ 2147483647 h 100"/>
                <a:gd name="T48" fmla="*/ 2147483647 w 46"/>
                <a:gd name="T49" fmla="*/ 2147483647 h 100"/>
                <a:gd name="T50" fmla="*/ 2147483647 w 46"/>
                <a:gd name="T51" fmla="*/ 2147483647 h 100"/>
                <a:gd name="T52" fmla="*/ 2147483647 w 46"/>
                <a:gd name="T53" fmla="*/ 2147483647 h 100"/>
                <a:gd name="T54" fmla="*/ 0 w 46"/>
                <a:gd name="T55" fmla="*/ 2147483647 h 100"/>
                <a:gd name="T56" fmla="*/ 0 w 46"/>
                <a:gd name="T57" fmla="*/ 2147483647 h 100"/>
                <a:gd name="T58" fmla="*/ 2147483647 w 46"/>
                <a:gd name="T59" fmla="*/ 2147483647 h 100"/>
                <a:gd name="T60" fmla="*/ 2147483647 w 46"/>
                <a:gd name="T61" fmla="*/ 0 h 100"/>
                <a:gd name="T62" fmla="*/ 2147483647 w 46"/>
                <a:gd name="T63" fmla="*/ 0 h 100"/>
                <a:gd name="T64" fmla="*/ 2147483647 w 46"/>
                <a:gd name="T65" fmla="*/ 2147483647 h 100"/>
                <a:gd name="T66" fmla="*/ 2147483647 w 46"/>
                <a:gd name="T67" fmla="*/ 2147483647 h 100"/>
                <a:gd name="T68" fmla="*/ 2147483647 w 46"/>
                <a:gd name="T69" fmla="*/ 2147483647 h 100"/>
                <a:gd name="T70" fmla="*/ 2147483647 w 46"/>
                <a:gd name="T71" fmla="*/ 2147483647 h 100"/>
                <a:gd name="T72" fmla="*/ 2147483647 w 46"/>
                <a:gd name="T73" fmla="*/ 2147483647 h 100"/>
                <a:gd name="T74" fmla="*/ 2147483647 w 46"/>
                <a:gd name="T75" fmla="*/ 2147483647 h 100"/>
                <a:gd name="T76" fmla="*/ 2147483647 w 46"/>
                <a:gd name="T77" fmla="*/ 2147483647 h 100"/>
                <a:gd name="T78" fmla="*/ 2147483647 w 46"/>
                <a:gd name="T79" fmla="*/ 2147483647 h 100"/>
                <a:gd name="T80" fmla="*/ 2147483647 w 46"/>
                <a:gd name="T81" fmla="*/ 2147483647 h 100"/>
                <a:gd name="T82" fmla="*/ 2147483647 w 46"/>
                <a:gd name="T83" fmla="*/ 2147483647 h 100"/>
                <a:gd name="T84" fmla="*/ 2147483647 w 46"/>
                <a:gd name="T85" fmla="*/ 2147483647 h 100"/>
                <a:gd name="T86" fmla="*/ 2147483647 w 46"/>
                <a:gd name="T87" fmla="*/ 2147483647 h 100"/>
                <a:gd name="T88" fmla="*/ 2147483647 w 46"/>
                <a:gd name="T89" fmla="*/ 2147483647 h 1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100">
                  <a:moveTo>
                    <a:pt x="24" y="80"/>
                  </a:moveTo>
                  <a:lnTo>
                    <a:pt x="24" y="80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0" y="90"/>
                  </a:lnTo>
                  <a:lnTo>
                    <a:pt x="46" y="90"/>
                  </a:lnTo>
                  <a:lnTo>
                    <a:pt x="46" y="96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0" y="100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4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34" y="24"/>
                  </a:lnTo>
                  <a:lnTo>
                    <a:pt x="42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4" y="34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4" y="38"/>
                  </a:lnTo>
                  <a:lnTo>
                    <a:pt x="24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923088" y="505777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0 w 16"/>
                <a:gd name="T3" fmla="*/ 2147483647 h 110"/>
                <a:gd name="T4" fmla="*/ 0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0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2147483647 w 16"/>
                <a:gd name="T37" fmla="*/ 2147483647 h 110"/>
                <a:gd name="T38" fmla="*/ 2147483647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2" y="110"/>
                  </a:lnTo>
                  <a:lnTo>
                    <a:pt x="2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983413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0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7119938" y="5108575"/>
              <a:ext cx="88900" cy="123825"/>
            </a:xfrm>
            <a:custGeom>
              <a:avLst/>
              <a:gdLst>
                <a:gd name="T0" fmla="*/ 2147483647 w 56"/>
                <a:gd name="T1" fmla="*/ 2147483647 h 78"/>
                <a:gd name="T2" fmla="*/ 0 w 56"/>
                <a:gd name="T3" fmla="*/ 2147483647 h 78"/>
                <a:gd name="T4" fmla="*/ 0 w 56"/>
                <a:gd name="T5" fmla="*/ 2147483647 h 78"/>
                <a:gd name="T6" fmla="*/ 0 w 56"/>
                <a:gd name="T7" fmla="*/ 2147483647 h 78"/>
                <a:gd name="T8" fmla="*/ 0 w 56"/>
                <a:gd name="T9" fmla="*/ 2147483647 h 78"/>
                <a:gd name="T10" fmla="*/ 0 w 56"/>
                <a:gd name="T11" fmla="*/ 2147483647 h 78"/>
                <a:gd name="T12" fmla="*/ 2147483647 w 56"/>
                <a:gd name="T13" fmla="*/ 2147483647 h 78"/>
                <a:gd name="T14" fmla="*/ 2147483647 w 56"/>
                <a:gd name="T15" fmla="*/ 2147483647 h 78"/>
                <a:gd name="T16" fmla="*/ 2147483647 w 56"/>
                <a:gd name="T17" fmla="*/ 2147483647 h 78"/>
                <a:gd name="T18" fmla="*/ 2147483647 w 56"/>
                <a:gd name="T19" fmla="*/ 2147483647 h 78"/>
                <a:gd name="T20" fmla="*/ 2147483647 w 56"/>
                <a:gd name="T21" fmla="*/ 2147483647 h 78"/>
                <a:gd name="T22" fmla="*/ 2147483647 w 56"/>
                <a:gd name="T23" fmla="*/ 2147483647 h 78"/>
                <a:gd name="T24" fmla="*/ 2147483647 w 56"/>
                <a:gd name="T25" fmla="*/ 0 h 78"/>
                <a:gd name="T26" fmla="*/ 2147483647 w 56"/>
                <a:gd name="T27" fmla="*/ 0 h 78"/>
                <a:gd name="T28" fmla="*/ 2147483647 w 56"/>
                <a:gd name="T29" fmla="*/ 0 h 78"/>
                <a:gd name="T30" fmla="*/ 2147483647 w 56"/>
                <a:gd name="T31" fmla="*/ 0 h 78"/>
                <a:gd name="T32" fmla="*/ 2147483647 w 56"/>
                <a:gd name="T33" fmla="*/ 0 h 78"/>
                <a:gd name="T34" fmla="*/ 2147483647 w 56"/>
                <a:gd name="T35" fmla="*/ 0 h 78"/>
                <a:gd name="T36" fmla="*/ 2147483647 w 56"/>
                <a:gd name="T37" fmla="*/ 0 h 78"/>
                <a:gd name="T38" fmla="*/ 2147483647 w 56"/>
                <a:gd name="T39" fmla="*/ 0 h 78"/>
                <a:gd name="T40" fmla="*/ 2147483647 w 56"/>
                <a:gd name="T41" fmla="*/ 2147483647 h 78"/>
                <a:gd name="T42" fmla="*/ 2147483647 w 56"/>
                <a:gd name="T43" fmla="*/ 2147483647 h 78"/>
                <a:gd name="T44" fmla="*/ 2147483647 w 56"/>
                <a:gd name="T45" fmla="*/ 2147483647 h 78"/>
                <a:gd name="T46" fmla="*/ 2147483647 w 56"/>
                <a:gd name="T47" fmla="*/ 2147483647 h 78"/>
                <a:gd name="T48" fmla="*/ 2147483647 w 56"/>
                <a:gd name="T49" fmla="*/ 2147483647 h 78"/>
                <a:gd name="T50" fmla="*/ 2147483647 w 56"/>
                <a:gd name="T51" fmla="*/ 2147483647 h 78"/>
                <a:gd name="T52" fmla="*/ 2147483647 w 56"/>
                <a:gd name="T53" fmla="*/ 2147483647 h 78"/>
                <a:gd name="T54" fmla="*/ 2147483647 w 56"/>
                <a:gd name="T55" fmla="*/ 2147483647 h 78"/>
                <a:gd name="T56" fmla="*/ 2147483647 w 56"/>
                <a:gd name="T57" fmla="*/ 2147483647 h 78"/>
                <a:gd name="T58" fmla="*/ 2147483647 w 56"/>
                <a:gd name="T59" fmla="*/ 2147483647 h 78"/>
                <a:gd name="T60" fmla="*/ 2147483647 w 56"/>
                <a:gd name="T61" fmla="*/ 2147483647 h 78"/>
                <a:gd name="T62" fmla="*/ 2147483647 w 56"/>
                <a:gd name="T63" fmla="*/ 2147483647 h 78"/>
                <a:gd name="T64" fmla="*/ 2147483647 w 56"/>
                <a:gd name="T65" fmla="*/ 2147483647 h 78"/>
                <a:gd name="T66" fmla="*/ 2147483647 w 56"/>
                <a:gd name="T67" fmla="*/ 2147483647 h 78"/>
                <a:gd name="T68" fmla="*/ 2147483647 w 56"/>
                <a:gd name="T69" fmla="*/ 2147483647 h 78"/>
                <a:gd name="T70" fmla="*/ 2147483647 w 56"/>
                <a:gd name="T71" fmla="*/ 2147483647 h 78"/>
                <a:gd name="T72" fmla="*/ 2147483647 w 56"/>
                <a:gd name="T73" fmla="*/ 2147483647 h 78"/>
                <a:gd name="T74" fmla="*/ 2147483647 w 56"/>
                <a:gd name="T75" fmla="*/ 2147483647 h 78"/>
                <a:gd name="T76" fmla="*/ 2147483647 w 56"/>
                <a:gd name="T77" fmla="*/ 2147483647 h 78"/>
                <a:gd name="T78" fmla="*/ 2147483647 w 56"/>
                <a:gd name="T79" fmla="*/ 2147483647 h 78"/>
                <a:gd name="T80" fmla="*/ 2147483647 w 56"/>
                <a:gd name="T81" fmla="*/ 2147483647 h 78"/>
                <a:gd name="T82" fmla="*/ 2147483647 w 56"/>
                <a:gd name="T83" fmla="*/ 2147483647 h 78"/>
                <a:gd name="T84" fmla="*/ 2147483647 w 56"/>
                <a:gd name="T85" fmla="*/ 2147483647 h 78"/>
                <a:gd name="T86" fmla="*/ 2147483647 w 56"/>
                <a:gd name="T87" fmla="*/ 2147483647 h 78"/>
                <a:gd name="T88" fmla="*/ 2147483647 w 56"/>
                <a:gd name="T89" fmla="*/ 2147483647 h 78"/>
                <a:gd name="T90" fmla="*/ 2147483647 w 56"/>
                <a:gd name="T91" fmla="*/ 2147483647 h 78"/>
                <a:gd name="T92" fmla="*/ 2147483647 w 56"/>
                <a:gd name="T93" fmla="*/ 2147483647 h 78"/>
                <a:gd name="T94" fmla="*/ 2147483647 w 56"/>
                <a:gd name="T95" fmla="*/ 2147483647 h 78"/>
                <a:gd name="T96" fmla="*/ 2147483647 w 56"/>
                <a:gd name="T97" fmla="*/ 2147483647 h 78"/>
                <a:gd name="T98" fmla="*/ 2147483647 w 56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6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6" y="20"/>
                  </a:lnTo>
                  <a:lnTo>
                    <a:pt x="56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243763" y="5108575"/>
              <a:ext cx="82550" cy="123825"/>
            </a:xfrm>
            <a:custGeom>
              <a:avLst/>
              <a:gdLst>
                <a:gd name="T0" fmla="*/ 2147483647 w 52"/>
                <a:gd name="T1" fmla="*/ 2147483647 h 78"/>
                <a:gd name="T2" fmla="*/ 2147483647 w 52"/>
                <a:gd name="T3" fmla="*/ 2147483647 h 78"/>
                <a:gd name="T4" fmla="*/ 2147483647 w 52"/>
                <a:gd name="T5" fmla="*/ 2147483647 h 78"/>
                <a:gd name="T6" fmla="*/ 2147483647 w 52"/>
                <a:gd name="T7" fmla="*/ 2147483647 h 78"/>
                <a:gd name="T8" fmla="*/ 2147483647 w 52"/>
                <a:gd name="T9" fmla="*/ 2147483647 h 78"/>
                <a:gd name="T10" fmla="*/ 2147483647 w 52"/>
                <a:gd name="T11" fmla="*/ 2147483647 h 78"/>
                <a:gd name="T12" fmla="*/ 2147483647 w 52"/>
                <a:gd name="T13" fmla="*/ 2147483647 h 78"/>
                <a:gd name="T14" fmla="*/ 2147483647 w 52"/>
                <a:gd name="T15" fmla="*/ 2147483647 h 78"/>
                <a:gd name="T16" fmla="*/ 2147483647 w 52"/>
                <a:gd name="T17" fmla="*/ 2147483647 h 78"/>
                <a:gd name="T18" fmla="*/ 0 w 52"/>
                <a:gd name="T19" fmla="*/ 2147483647 h 78"/>
                <a:gd name="T20" fmla="*/ 0 w 52"/>
                <a:gd name="T21" fmla="*/ 2147483647 h 78"/>
                <a:gd name="T22" fmla="*/ 2147483647 w 52"/>
                <a:gd name="T23" fmla="*/ 2147483647 h 78"/>
                <a:gd name="T24" fmla="*/ 2147483647 w 52"/>
                <a:gd name="T25" fmla="*/ 2147483647 h 78"/>
                <a:gd name="T26" fmla="*/ 2147483647 w 52"/>
                <a:gd name="T27" fmla="*/ 0 h 78"/>
                <a:gd name="T28" fmla="*/ 2147483647 w 52"/>
                <a:gd name="T29" fmla="*/ 0 h 78"/>
                <a:gd name="T30" fmla="*/ 2147483647 w 52"/>
                <a:gd name="T31" fmla="*/ 2147483647 h 78"/>
                <a:gd name="T32" fmla="*/ 2147483647 w 52"/>
                <a:gd name="T33" fmla="*/ 2147483647 h 78"/>
                <a:gd name="T34" fmla="*/ 2147483647 w 52"/>
                <a:gd name="T35" fmla="*/ 2147483647 h 78"/>
                <a:gd name="T36" fmla="*/ 2147483647 w 52"/>
                <a:gd name="T37" fmla="*/ 2147483647 h 78"/>
                <a:gd name="T38" fmla="*/ 2147483647 w 52"/>
                <a:gd name="T39" fmla="*/ 2147483647 h 78"/>
                <a:gd name="T40" fmla="*/ 2147483647 w 52"/>
                <a:gd name="T41" fmla="*/ 2147483647 h 78"/>
                <a:gd name="T42" fmla="*/ 2147483647 w 52"/>
                <a:gd name="T43" fmla="*/ 2147483647 h 78"/>
                <a:gd name="T44" fmla="*/ 2147483647 w 52"/>
                <a:gd name="T45" fmla="*/ 2147483647 h 78"/>
                <a:gd name="T46" fmla="*/ 2147483647 w 52"/>
                <a:gd name="T47" fmla="*/ 2147483647 h 78"/>
                <a:gd name="T48" fmla="*/ 2147483647 w 52"/>
                <a:gd name="T49" fmla="*/ 2147483647 h 78"/>
                <a:gd name="T50" fmla="*/ 2147483647 w 52"/>
                <a:gd name="T51" fmla="*/ 2147483647 h 78"/>
                <a:gd name="T52" fmla="*/ 2147483647 w 52"/>
                <a:gd name="T53" fmla="*/ 2147483647 h 78"/>
                <a:gd name="T54" fmla="*/ 2147483647 w 52"/>
                <a:gd name="T55" fmla="*/ 2147483647 h 78"/>
                <a:gd name="T56" fmla="*/ 2147483647 w 52"/>
                <a:gd name="T57" fmla="*/ 2147483647 h 78"/>
                <a:gd name="T58" fmla="*/ 2147483647 w 52"/>
                <a:gd name="T59" fmla="*/ 2147483647 h 78"/>
                <a:gd name="T60" fmla="*/ 2147483647 w 52"/>
                <a:gd name="T61" fmla="*/ 2147483647 h 78"/>
                <a:gd name="T62" fmla="*/ 2147483647 w 52"/>
                <a:gd name="T63" fmla="*/ 2147483647 h 78"/>
                <a:gd name="T64" fmla="*/ 2147483647 w 52"/>
                <a:gd name="T65" fmla="*/ 2147483647 h 78"/>
                <a:gd name="T66" fmla="*/ 2147483647 w 52"/>
                <a:gd name="T67" fmla="*/ 2147483647 h 78"/>
                <a:gd name="T68" fmla="*/ 2147483647 w 52"/>
                <a:gd name="T69" fmla="*/ 2147483647 h 78"/>
                <a:gd name="T70" fmla="*/ 2147483647 w 52"/>
                <a:gd name="T71" fmla="*/ 2147483647 h 78"/>
                <a:gd name="T72" fmla="*/ 2147483647 w 52"/>
                <a:gd name="T73" fmla="*/ 2147483647 h 78"/>
                <a:gd name="T74" fmla="*/ 2147483647 w 52"/>
                <a:gd name="T75" fmla="*/ 2147483647 h 78"/>
                <a:gd name="T76" fmla="*/ 2147483647 w 52"/>
                <a:gd name="T77" fmla="*/ 2147483647 h 78"/>
                <a:gd name="T78" fmla="*/ 2147483647 w 52"/>
                <a:gd name="T79" fmla="*/ 2147483647 h 7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2" h="78">
                  <a:moveTo>
                    <a:pt x="2" y="68"/>
                  </a:moveTo>
                  <a:lnTo>
                    <a:pt x="26" y="68"/>
                  </a:lnTo>
                  <a:lnTo>
                    <a:pt x="32" y="66"/>
                  </a:lnTo>
                  <a:lnTo>
                    <a:pt x="36" y="66"/>
                  </a:lnTo>
                  <a:lnTo>
                    <a:pt x="40" y="62"/>
                  </a:lnTo>
                  <a:lnTo>
                    <a:pt x="40" y="58"/>
                  </a:lnTo>
                  <a:lnTo>
                    <a:pt x="40" y="54"/>
                  </a:lnTo>
                  <a:lnTo>
                    <a:pt x="38" y="48"/>
                  </a:lnTo>
                  <a:lnTo>
                    <a:pt x="32" y="46"/>
                  </a:lnTo>
                  <a:lnTo>
                    <a:pt x="18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0" y="12"/>
                  </a:lnTo>
                  <a:lnTo>
                    <a:pt x="24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36" y="34"/>
                  </a:lnTo>
                  <a:lnTo>
                    <a:pt x="44" y="36"/>
                  </a:lnTo>
                  <a:lnTo>
                    <a:pt x="48" y="40"/>
                  </a:lnTo>
                  <a:lnTo>
                    <a:pt x="52" y="46"/>
                  </a:lnTo>
                  <a:lnTo>
                    <a:pt x="52" y="52"/>
                  </a:lnTo>
                  <a:lnTo>
                    <a:pt x="52" y="60"/>
                  </a:lnTo>
                  <a:lnTo>
                    <a:pt x="52" y="68"/>
                  </a:lnTo>
                  <a:lnTo>
                    <a:pt x="46" y="74"/>
                  </a:lnTo>
                  <a:lnTo>
                    <a:pt x="40" y="78"/>
                  </a:lnTo>
                  <a:lnTo>
                    <a:pt x="30" y="78"/>
                  </a:lnTo>
                  <a:lnTo>
                    <a:pt x="16" y="78"/>
                  </a:lnTo>
                  <a:lnTo>
                    <a:pt x="10" y="78"/>
                  </a:lnTo>
                  <a:lnTo>
                    <a:pt x="6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2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7434263" y="5060950"/>
              <a:ext cx="101600" cy="171450"/>
            </a:xfrm>
            <a:custGeom>
              <a:avLst/>
              <a:gdLst>
                <a:gd name="T0" fmla="*/ 2147483647 w 64"/>
                <a:gd name="T1" fmla="*/ 2147483647 h 108"/>
                <a:gd name="T2" fmla="*/ 2147483647 w 64"/>
                <a:gd name="T3" fmla="*/ 2147483647 h 108"/>
                <a:gd name="T4" fmla="*/ 2147483647 w 64"/>
                <a:gd name="T5" fmla="*/ 2147483647 h 108"/>
                <a:gd name="T6" fmla="*/ 2147483647 w 64"/>
                <a:gd name="T7" fmla="*/ 2147483647 h 108"/>
                <a:gd name="T8" fmla="*/ 2147483647 w 64"/>
                <a:gd name="T9" fmla="*/ 2147483647 h 108"/>
                <a:gd name="T10" fmla="*/ 2147483647 w 64"/>
                <a:gd name="T11" fmla="*/ 2147483647 h 108"/>
                <a:gd name="T12" fmla="*/ 2147483647 w 64"/>
                <a:gd name="T13" fmla="*/ 2147483647 h 108"/>
                <a:gd name="T14" fmla="*/ 2147483647 w 64"/>
                <a:gd name="T15" fmla="*/ 2147483647 h 108"/>
                <a:gd name="T16" fmla="*/ 2147483647 w 64"/>
                <a:gd name="T17" fmla="*/ 2147483647 h 108"/>
                <a:gd name="T18" fmla="*/ 2147483647 w 64"/>
                <a:gd name="T19" fmla="*/ 2147483647 h 108"/>
                <a:gd name="T20" fmla="*/ 2147483647 w 64"/>
                <a:gd name="T21" fmla="*/ 2147483647 h 108"/>
                <a:gd name="T22" fmla="*/ 0 w 64"/>
                <a:gd name="T23" fmla="*/ 2147483647 h 108"/>
                <a:gd name="T24" fmla="*/ 0 w 64"/>
                <a:gd name="T25" fmla="*/ 2147483647 h 108"/>
                <a:gd name="T26" fmla="*/ 2147483647 w 64"/>
                <a:gd name="T27" fmla="*/ 2147483647 h 108"/>
                <a:gd name="T28" fmla="*/ 2147483647 w 64"/>
                <a:gd name="T29" fmla="*/ 2147483647 h 108"/>
                <a:gd name="T30" fmla="*/ 2147483647 w 64"/>
                <a:gd name="T31" fmla="*/ 2147483647 h 108"/>
                <a:gd name="T32" fmla="*/ 2147483647 w 64"/>
                <a:gd name="T33" fmla="*/ 0 h 108"/>
                <a:gd name="T34" fmla="*/ 2147483647 w 64"/>
                <a:gd name="T35" fmla="*/ 0 h 108"/>
                <a:gd name="T36" fmla="*/ 2147483647 w 64"/>
                <a:gd name="T37" fmla="*/ 0 h 108"/>
                <a:gd name="T38" fmla="*/ 2147483647 w 64"/>
                <a:gd name="T39" fmla="*/ 0 h 108"/>
                <a:gd name="T40" fmla="*/ 2147483647 w 64"/>
                <a:gd name="T41" fmla="*/ 2147483647 h 108"/>
                <a:gd name="T42" fmla="*/ 2147483647 w 64"/>
                <a:gd name="T43" fmla="*/ 2147483647 h 108"/>
                <a:gd name="T44" fmla="*/ 2147483647 w 64"/>
                <a:gd name="T45" fmla="*/ 2147483647 h 108"/>
                <a:gd name="T46" fmla="*/ 2147483647 w 64"/>
                <a:gd name="T47" fmla="*/ 2147483647 h 108"/>
                <a:gd name="T48" fmla="*/ 2147483647 w 64"/>
                <a:gd name="T49" fmla="*/ 2147483647 h 108"/>
                <a:gd name="T50" fmla="*/ 2147483647 w 64"/>
                <a:gd name="T51" fmla="*/ 2147483647 h 108"/>
                <a:gd name="T52" fmla="*/ 2147483647 w 64"/>
                <a:gd name="T53" fmla="*/ 2147483647 h 108"/>
                <a:gd name="T54" fmla="*/ 2147483647 w 64"/>
                <a:gd name="T55" fmla="*/ 2147483647 h 108"/>
                <a:gd name="T56" fmla="*/ 2147483647 w 64"/>
                <a:gd name="T57" fmla="*/ 2147483647 h 108"/>
                <a:gd name="T58" fmla="*/ 2147483647 w 64"/>
                <a:gd name="T59" fmla="*/ 2147483647 h 108"/>
                <a:gd name="T60" fmla="*/ 2147483647 w 64"/>
                <a:gd name="T61" fmla="*/ 2147483647 h 108"/>
                <a:gd name="T62" fmla="*/ 2147483647 w 64"/>
                <a:gd name="T63" fmla="*/ 2147483647 h 108"/>
                <a:gd name="T64" fmla="*/ 2147483647 w 64"/>
                <a:gd name="T65" fmla="*/ 2147483647 h 108"/>
                <a:gd name="T66" fmla="*/ 2147483647 w 64"/>
                <a:gd name="T67" fmla="*/ 2147483647 h 108"/>
                <a:gd name="T68" fmla="*/ 2147483647 w 64"/>
                <a:gd name="T69" fmla="*/ 2147483647 h 108"/>
                <a:gd name="T70" fmla="*/ 2147483647 w 64"/>
                <a:gd name="T71" fmla="*/ 2147483647 h 108"/>
                <a:gd name="T72" fmla="*/ 2147483647 w 64"/>
                <a:gd name="T73" fmla="*/ 2147483647 h 108"/>
                <a:gd name="T74" fmla="*/ 2147483647 w 64"/>
                <a:gd name="T75" fmla="*/ 2147483647 h 108"/>
                <a:gd name="T76" fmla="*/ 2147483647 w 64"/>
                <a:gd name="T77" fmla="*/ 2147483647 h 108"/>
                <a:gd name="T78" fmla="*/ 2147483647 w 64"/>
                <a:gd name="T79" fmla="*/ 2147483647 h 108"/>
                <a:gd name="T80" fmla="*/ 2147483647 w 64"/>
                <a:gd name="T81" fmla="*/ 2147483647 h 108"/>
                <a:gd name="T82" fmla="*/ 2147483647 w 64"/>
                <a:gd name="T83" fmla="*/ 2147483647 h 108"/>
                <a:gd name="T84" fmla="*/ 2147483647 w 64"/>
                <a:gd name="T85" fmla="*/ 2147483647 h 108"/>
                <a:gd name="T86" fmla="*/ 2147483647 w 64"/>
                <a:gd name="T87" fmla="*/ 2147483647 h 108"/>
                <a:gd name="T88" fmla="*/ 2147483647 w 64"/>
                <a:gd name="T89" fmla="*/ 2147483647 h 10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4" h="108">
                  <a:moveTo>
                    <a:pt x="2" y="98"/>
                  </a:moveTo>
                  <a:lnTo>
                    <a:pt x="36" y="98"/>
                  </a:lnTo>
                  <a:lnTo>
                    <a:pt x="42" y="96"/>
                  </a:lnTo>
                  <a:lnTo>
                    <a:pt x="46" y="94"/>
                  </a:lnTo>
                  <a:lnTo>
                    <a:pt x="50" y="90"/>
                  </a:lnTo>
                  <a:lnTo>
                    <a:pt x="50" y="84"/>
                  </a:lnTo>
                  <a:lnTo>
                    <a:pt x="50" y="72"/>
                  </a:lnTo>
                  <a:lnTo>
                    <a:pt x="50" y="68"/>
                  </a:lnTo>
                  <a:lnTo>
                    <a:pt x="48" y="64"/>
                  </a:lnTo>
                  <a:lnTo>
                    <a:pt x="44" y="62"/>
                  </a:lnTo>
                  <a:lnTo>
                    <a:pt x="38" y="60"/>
                  </a:lnTo>
                  <a:lnTo>
                    <a:pt x="22" y="58"/>
                  </a:lnTo>
                  <a:lnTo>
                    <a:pt x="14" y="56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0" y="12"/>
                  </a:lnTo>
                  <a:lnTo>
                    <a:pt x="44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4"/>
                  </a:lnTo>
                  <a:lnTo>
                    <a:pt x="14" y="32"/>
                  </a:lnTo>
                  <a:lnTo>
                    <a:pt x="14" y="38"/>
                  </a:lnTo>
                  <a:lnTo>
                    <a:pt x="16" y="42"/>
                  </a:lnTo>
                  <a:lnTo>
                    <a:pt x="22" y="44"/>
                  </a:lnTo>
                  <a:lnTo>
                    <a:pt x="28" y="46"/>
                  </a:lnTo>
                  <a:lnTo>
                    <a:pt x="42" y="48"/>
                  </a:lnTo>
                  <a:lnTo>
                    <a:pt x="52" y="52"/>
                  </a:lnTo>
                  <a:lnTo>
                    <a:pt x="58" y="56"/>
                  </a:lnTo>
                  <a:lnTo>
                    <a:pt x="62" y="62"/>
                  </a:lnTo>
                  <a:lnTo>
                    <a:pt x="64" y="70"/>
                  </a:lnTo>
                  <a:lnTo>
                    <a:pt x="64" y="88"/>
                  </a:lnTo>
                  <a:lnTo>
                    <a:pt x="62" y="96"/>
                  </a:lnTo>
                  <a:lnTo>
                    <a:pt x="58" y="102"/>
                  </a:lnTo>
                  <a:lnTo>
                    <a:pt x="50" y="108"/>
                  </a:lnTo>
                  <a:lnTo>
                    <a:pt x="42" y="108"/>
                  </a:lnTo>
                  <a:lnTo>
                    <a:pt x="16" y="108"/>
                  </a:lnTo>
                  <a:lnTo>
                    <a:pt x="10" y="108"/>
                  </a:lnTo>
                  <a:lnTo>
                    <a:pt x="6" y="108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2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7567613" y="5108575"/>
              <a:ext cx="98425" cy="127000"/>
            </a:xfrm>
            <a:custGeom>
              <a:avLst/>
              <a:gdLst>
                <a:gd name="T0" fmla="*/ 2147483647 w 62"/>
                <a:gd name="T1" fmla="*/ 2147483647 h 80"/>
                <a:gd name="T2" fmla="*/ 2147483647 w 62"/>
                <a:gd name="T3" fmla="*/ 2147483647 h 80"/>
                <a:gd name="T4" fmla="*/ 2147483647 w 62"/>
                <a:gd name="T5" fmla="*/ 2147483647 h 80"/>
                <a:gd name="T6" fmla="*/ 2147483647 w 62"/>
                <a:gd name="T7" fmla="*/ 2147483647 h 80"/>
                <a:gd name="T8" fmla="*/ 0 w 62"/>
                <a:gd name="T9" fmla="*/ 2147483647 h 80"/>
                <a:gd name="T10" fmla="*/ 0 w 62"/>
                <a:gd name="T11" fmla="*/ 2147483647 h 80"/>
                <a:gd name="T12" fmla="*/ 0 w 62"/>
                <a:gd name="T13" fmla="*/ 2147483647 h 80"/>
                <a:gd name="T14" fmla="*/ 2147483647 w 62"/>
                <a:gd name="T15" fmla="*/ 2147483647 h 80"/>
                <a:gd name="T16" fmla="*/ 2147483647 w 62"/>
                <a:gd name="T17" fmla="*/ 2147483647 h 80"/>
                <a:gd name="T18" fmla="*/ 2147483647 w 62"/>
                <a:gd name="T19" fmla="*/ 2147483647 h 80"/>
                <a:gd name="T20" fmla="*/ 2147483647 w 62"/>
                <a:gd name="T21" fmla="*/ 0 h 80"/>
                <a:gd name="T22" fmla="*/ 2147483647 w 62"/>
                <a:gd name="T23" fmla="*/ 0 h 80"/>
                <a:gd name="T24" fmla="*/ 2147483647 w 62"/>
                <a:gd name="T25" fmla="*/ 0 h 80"/>
                <a:gd name="T26" fmla="*/ 2147483647 w 62"/>
                <a:gd name="T27" fmla="*/ 2147483647 h 80"/>
                <a:gd name="T28" fmla="*/ 2147483647 w 62"/>
                <a:gd name="T29" fmla="*/ 2147483647 h 80"/>
                <a:gd name="T30" fmla="*/ 2147483647 w 62"/>
                <a:gd name="T31" fmla="*/ 2147483647 h 80"/>
                <a:gd name="T32" fmla="*/ 2147483647 w 62"/>
                <a:gd name="T33" fmla="*/ 2147483647 h 80"/>
                <a:gd name="T34" fmla="*/ 2147483647 w 62"/>
                <a:gd name="T35" fmla="*/ 2147483647 h 80"/>
                <a:gd name="T36" fmla="*/ 2147483647 w 62"/>
                <a:gd name="T37" fmla="*/ 2147483647 h 80"/>
                <a:gd name="T38" fmla="*/ 2147483647 w 62"/>
                <a:gd name="T39" fmla="*/ 2147483647 h 80"/>
                <a:gd name="T40" fmla="*/ 2147483647 w 62"/>
                <a:gd name="T41" fmla="*/ 2147483647 h 80"/>
                <a:gd name="T42" fmla="*/ 2147483647 w 62"/>
                <a:gd name="T43" fmla="*/ 2147483647 h 80"/>
                <a:gd name="T44" fmla="*/ 2147483647 w 62"/>
                <a:gd name="T45" fmla="*/ 2147483647 h 80"/>
                <a:gd name="T46" fmla="*/ 2147483647 w 62"/>
                <a:gd name="T47" fmla="*/ 2147483647 h 80"/>
                <a:gd name="T48" fmla="*/ 2147483647 w 62"/>
                <a:gd name="T49" fmla="*/ 2147483647 h 80"/>
                <a:gd name="T50" fmla="*/ 2147483647 w 62"/>
                <a:gd name="T51" fmla="*/ 2147483647 h 80"/>
                <a:gd name="T52" fmla="*/ 2147483647 w 62"/>
                <a:gd name="T53" fmla="*/ 2147483647 h 80"/>
                <a:gd name="T54" fmla="*/ 2147483647 w 62"/>
                <a:gd name="T55" fmla="*/ 2147483647 h 80"/>
                <a:gd name="T56" fmla="*/ 2147483647 w 62"/>
                <a:gd name="T57" fmla="*/ 2147483647 h 80"/>
                <a:gd name="T58" fmla="*/ 2147483647 w 62"/>
                <a:gd name="T59" fmla="*/ 2147483647 h 80"/>
                <a:gd name="T60" fmla="*/ 2147483647 w 62"/>
                <a:gd name="T61" fmla="*/ 2147483647 h 80"/>
                <a:gd name="T62" fmla="*/ 2147483647 w 62"/>
                <a:gd name="T63" fmla="*/ 2147483647 h 80"/>
                <a:gd name="T64" fmla="*/ 2147483647 w 62"/>
                <a:gd name="T65" fmla="*/ 2147483647 h 80"/>
                <a:gd name="T66" fmla="*/ 2147483647 w 62"/>
                <a:gd name="T67" fmla="*/ 2147483647 h 80"/>
                <a:gd name="T68" fmla="*/ 2147483647 w 62"/>
                <a:gd name="T69" fmla="*/ 2147483647 h 80"/>
                <a:gd name="T70" fmla="*/ 2147483647 w 62"/>
                <a:gd name="T71" fmla="*/ 2147483647 h 80"/>
                <a:gd name="T72" fmla="*/ 2147483647 w 62"/>
                <a:gd name="T73" fmla="*/ 2147483647 h 80"/>
                <a:gd name="T74" fmla="*/ 2147483647 w 62"/>
                <a:gd name="T75" fmla="*/ 2147483647 h 80"/>
                <a:gd name="T76" fmla="*/ 2147483647 w 62"/>
                <a:gd name="T77" fmla="*/ 2147483647 h 80"/>
                <a:gd name="T78" fmla="*/ 2147483647 w 62"/>
                <a:gd name="T79" fmla="*/ 2147483647 h 80"/>
                <a:gd name="T80" fmla="*/ 2147483647 w 62"/>
                <a:gd name="T81" fmla="*/ 2147483647 h 80"/>
                <a:gd name="T82" fmla="*/ 2147483647 w 62"/>
                <a:gd name="T83" fmla="*/ 2147483647 h 80"/>
                <a:gd name="T84" fmla="*/ 2147483647 w 62"/>
                <a:gd name="T85" fmla="*/ 2147483647 h 80"/>
                <a:gd name="T86" fmla="*/ 2147483647 w 62"/>
                <a:gd name="T87" fmla="*/ 2147483647 h 80"/>
                <a:gd name="T88" fmla="*/ 2147483647 w 62"/>
                <a:gd name="T89" fmla="*/ 2147483647 h 80"/>
                <a:gd name="T90" fmla="*/ 2147483647 w 62"/>
                <a:gd name="T91" fmla="*/ 2147483647 h 80"/>
                <a:gd name="T92" fmla="*/ 2147483647 w 62"/>
                <a:gd name="T93" fmla="*/ 2147483647 h 80"/>
                <a:gd name="T94" fmla="*/ 2147483647 w 62"/>
                <a:gd name="T95" fmla="*/ 2147483647 h 80"/>
                <a:gd name="T96" fmla="*/ 2147483647 w 62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2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2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4" y="8"/>
                  </a:lnTo>
                  <a:lnTo>
                    <a:pt x="60" y="16"/>
                  </a:lnTo>
                  <a:lnTo>
                    <a:pt x="62" y="30"/>
                  </a:lnTo>
                  <a:lnTo>
                    <a:pt x="62" y="40"/>
                  </a:lnTo>
                  <a:lnTo>
                    <a:pt x="62" y="50"/>
                  </a:lnTo>
                  <a:lnTo>
                    <a:pt x="60" y="64"/>
                  </a:lnTo>
                  <a:lnTo>
                    <a:pt x="54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48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48" y="22"/>
                  </a:lnTo>
                  <a:lnTo>
                    <a:pt x="46" y="16"/>
                  </a:lnTo>
                  <a:lnTo>
                    <a:pt x="40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4" y="22"/>
                  </a:lnTo>
                  <a:lnTo>
                    <a:pt x="12" y="30"/>
                  </a:lnTo>
                  <a:lnTo>
                    <a:pt x="12" y="40"/>
                  </a:lnTo>
                  <a:lnTo>
                    <a:pt x="12" y="50"/>
                  </a:lnTo>
                  <a:lnTo>
                    <a:pt x="14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Rectangle 29"/>
            <p:cNvSpPr>
              <a:spLocks noChangeArrowheads="1"/>
            </p:cNvSpPr>
            <p:nvPr/>
          </p:nvSpPr>
          <p:spPr bwMode="auto">
            <a:xfrm>
              <a:off x="7704138" y="5057775"/>
              <a:ext cx="22225" cy="174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7764463" y="5111750"/>
              <a:ext cx="92075" cy="120650"/>
            </a:xfrm>
            <a:custGeom>
              <a:avLst/>
              <a:gdLst>
                <a:gd name="T0" fmla="*/ 2147483647 w 58"/>
                <a:gd name="T1" fmla="*/ 0 h 76"/>
                <a:gd name="T2" fmla="*/ 2147483647 w 58"/>
                <a:gd name="T3" fmla="*/ 0 h 76"/>
                <a:gd name="T4" fmla="*/ 2147483647 w 58"/>
                <a:gd name="T5" fmla="*/ 2147483647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2147483647 w 58"/>
                <a:gd name="T31" fmla="*/ 2147483647 h 76"/>
                <a:gd name="T32" fmla="*/ 2147483647 w 58"/>
                <a:gd name="T33" fmla="*/ 2147483647 h 76"/>
                <a:gd name="T34" fmla="*/ 2147483647 w 58"/>
                <a:gd name="T35" fmla="*/ 2147483647 h 76"/>
                <a:gd name="T36" fmla="*/ 2147483647 w 58"/>
                <a:gd name="T37" fmla="*/ 2147483647 h 76"/>
                <a:gd name="T38" fmla="*/ 0 w 58"/>
                <a:gd name="T39" fmla="*/ 2147483647 h 76"/>
                <a:gd name="T40" fmla="*/ 0 w 58"/>
                <a:gd name="T41" fmla="*/ 0 h 76"/>
                <a:gd name="T42" fmla="*/ 2147483647 w 58"/>
                <a:gd name="T43" fmla="*/ 0 h 76"/>
                <a:gd name="T44" fmla="*/ 2147483647 w 58"/>
                <a:gd name="T45" fmla="*/ 2147483647 h 76"/>
                <a:gd name="T46" fmla="*/ 2147483647 w 58"/>
                <a:gd name="T47" fmla="*/ 2147483647 h 76"/>
                <a:gd name="T48" fmla="*/ 2147483647 w 58"/>
                <a:gd name="T49" fmla="*/ 2147483647 h 76"/>
                <a:gd name="T50" fmla="*/ 2147483647 w 58"/>
                <a:gd name="T51" fmla="*/ 2147483647 h 76"/>
                <a:gd name="T52" fmla="*/ 2147483647 w 58"/>
                <a:gd name="T53" fmla="*/ 2147483647 h 76"/>
                <a:gd name="T54" fmla="*/ 2147483647 w 58"/>
                <a:gd name="T55" fmla="*/ 2147483647 h 76"/>
                <a:gd name="T56" fmla="*/ 2147483647 w 58"/>
                <a:gd name="T57" fmla="*/ 2147483647 h 76"/>
                <a:gd name="T58" fmla="*/ 2147483647 w 58"/>
                <a:gd name="T59" fmla="*/ 2147483647 h 76"/>
                <a:gd name="T60" fmla="*/ 2147483647 w 58"/>
                <a:gd name="T61" fmla="*/ 2147483647 h 76"/>
                <a:gd name="T62" fmla="*/ 2147483647 w 58"/>
                <a:gd name="T63" fmla="*/ 2147483647 h 76"/>
                <a:gd name="T64" fmla="*/ 2147483647 w 58"/>
                <a:gd name="T65" fmla="*/ 2147483647 h 76"/>
                <a:gd name="T66" fmla="*/ 2147483647 w 58"/>
                <a:gd name="T67" fmla="*/ 2147483647 h 76"/>
                <a:gd name="T68" fmla="*/ 2147483647 w 58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76">
                  <a:moveTo>
                    <a:pt x="46" y="0"/>
                  </a:moveTo>
                  <a:lnTo>
                    <a:pt x="58" y="0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22" y="76"/>
                  </a:lnTo>
                  <a:lnTo>
                    <a:pt x="14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40" y="66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7888288" y="5073650"/>
              <a:ext cx="73025" cy="158750"/>
            </a:xfrm>
            <a:custGeom>
              <a:avLst/>
              <a:gdLst>
                <a:gd name="T0" fmla="*/ 2147483647 w 46"/>
                <a:gd name="T1" fmla="*/ 2147483647 h 100"/>
                <a:gd name="T2" fmla="*/ 2147483647 w 46"/>
                <a:gd name="T3" fmla="*/ 2147483647 h 100"/>
                <a:gd name="T4" fmla="*/ 2147483647 w 46"/>
                <a:gd name="T5" fmla="*/ 2147483647 h 100"/>
                <a:gd name="T6" fmla="*/ 2147483647 w 46"/>
                <a:gd name="T7" fmla="*/ 2147483647 h 100"/>
                <a:gd name="T8" fmla="*/ 2147483647 w 46"/>
                <a:gd name="T9" fmla="*/ 2147483647 h 100"/>
                <a:gd name="T10" fmla="*/ 2147483647 w 46"/>
                <a:gd name="T11" fmla="*/ 2147483647 h 100"/>
                <a:gd name="T12" fmla="*/ 2147483647 w 46"/>
                <a:gd name="T13" fmla="*/ 2147483647 h 100"/>
                <a:gd name="T14" fmla="*/ 2147483647 w 46"/>
                <a:gd name="T15" fmla="*/ 2147483647 h 100"/>
                <a:gd name="T16" fmla="*/ 2147483647 w 46"/>
                <a:gd name="T17" fmla="*/ 2147483647 h 100"/>
                <a:gd name="T18" fmla="*/ 2147483647 w 46"/>
                <a:gd name="T19" fmla="*/ 2147483647 h 100"/>
                <a:gd name="T20" fmla="*/ 2147483647 w 46"/>
                <a:gd name="T21" fmla="*/ 2147483647 h 100"/>
                <a:gd name="T22" fmla="*/ 2147483647 w 46"/>
                <a:gd name="T23" fmla="*/ 2147483647 h 100"/>
                <a:gd name="T24" fmla="*/ 2147483647 w 46"/>
                <a:gd name="T25" fmla="*/ 2147483647 h 100"/>
                <a:gd name="T26" fmla="*/ 2147483647 w 46"/>
                <a:gd name="T27" fmla="*/ 2147483647 h 100"/>
                <a:gd name="T28" fmla="*/ 2147483647 w 46"/>
                <a:gd name="T29" fmla="*/ 2147483647 h 100"/>
                <a:gd name="T30" fmla="*/ 2147483647 w 46"/>
                <a:gd name="T31" fmla="*/ 2147483647 h 100"/>
                <a:gd name="T32" fmla="*/ 2147483647 w 46"/>
                <a:gd name="T33" fmla="*/ 2147483647 h 100"/>
                <a:gd name="T34" fmla="*/ 2147483647 w 46"/>
                <a:gd name="T35" fmla="*/ 2147483647 h 100"/>
                <a:gd name="T36" fmla="*/ 2147483647 w 46"/>
                <a:gd name="T37" fmla="*/ 2147483647 h 100"/>
                <a:gd name="T38" fmla="*/ 2147483647 w 46"/>
                <a:gd name="T39" fmla="*/ 2147483647 h 100"/>
                <a:gd name="T40" fmla="*/ 2147483647 w 46"/>
                <a:gd name="T41" fmla="*/ 2147483647 h 100"/>
                <a:gd name="T42" fmla="*/ 2147483647 w 46"/>
                <a:gd name="T43" fmla="*/ 2147483647 h 100"/>
                <a:gd name="T44" fmla="*/ 2147483647 w 46"/>
                <a:gd name="T45" fmla="*/ 2147483647 h 100"/>
                <a:gd name="T46" fmla="*/ 2147483647 w 46"/>
                <a:gd name="T47" fmla="*/ 2147483647 h 100"/>
                <a:gd name="T48" fmla="*/ 2147483647 w 46"/>
                <a:gd name="T49" fmla="*/ 2147483647 h 100"/>
                <a:gd name="T50" fmla="*/ 2147483647 w 46"/>
                <a:gd name="T51" fmla="*/ 2147483647 h 100"/>
                <a:gd name="T52" fmla="*/ 2147483647 w 46"/>
                <a:gd name="T53" fmla="*/ 2147483647 h 100"/>
                <a:gd name="T54" fmla="*/ 0 w 46"/>
                <a:gd name="T55" fmla="*/ 2147483647 h 100"/>
                <a:gd name="T56" fmla="*/ 0 w 46"/>
                <a:gd name="T57" fmla="*/ 2147483647 h 100"/>
                <a:gd name="T58" fmla="*/ 2147483647 w 46"/>
                <a:gd name="T59" fmla="*/ 2147483647 h 100"/>
                <a:gd name="T60" fmla="*/ 2147483647 w 46"/>
                <a:gd name="T61" fmla="*/ 0 h 100"/>
                <a:gd name="T62" fmla="*/ 2147483647 w 46"/>
                <a:gd name="T63" fmla="*/ 0 h 100"/>
                <a:gd name="T64" fmla="*/ 2147483647 w 46"/>
                <a:gd name="T65" fmla="*/ 2147483647 h 100"/>
                <a:gd name="T66" fmla="*/ 2147483647 w 46"/>
                <a:gd name="T67" fmla="*/ 2147483647 h 100"/>
                <a:gd name="T68" fmla="*/ 2147483647 w 46"/>
                <a:gd name="T69" fmla="*/ 2147483647 h 100"/>
                <a:gd name="T70" fmla="*/ 2147483647 w 46"/>
                <a:gd name="T71" fmla="*/ 2147483647 h 100"/>
                <a:gd name="T72" fmla="*/ 2147483647 w 46"/>
                <a:gd name="T73" fmla="*/ 2147483647 h 100"/>
                <a:gd name="T74" fmla="*/ 2147483647 w 46"/>
                <a:gd name="T75" fmla="*/ 2147483647 h 100"/>
                <a:gd name="T76" fmla="*/ 2147483647 w 46"/>
                <a:gd name="T77" fmla="*/ 2147483647 h 100"/>
                <a:gd name="T78" fmla="*/ 2147483647 w 46"/>
                <a:gd name="T79" fmla="*/ 2147483647 h 100"/>
                <a:gd name="T80" fmla="*/ 2147483647 w 46"/>
                <a:gd name="T81" fmla="*/ 2147483647 h 100"/>
                <a:gd name="T82" fmla="*/ 2147483647 w 46"/>
                <a:gd name="T83" fmla="*/ 2147483647 h 100"/>
                <a:gd name="T84" fmla="*/ 2147483647 w 46"/>
                <a:gd name="T85" fmla="*/ 2147483647 h 100"/>
                <a:gd name="T86" fmla="*/ 2147483647 w 46"/>
                <a:gd name="T87" fmla="*/ 2147483647 h 100"/>
                <a:gd name="T88" fmla="*/ 2147483647 w 46"/>
                <a:gd name="T89" fmla="*/ 2147483647 h 1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100">
                  <a:moveTo>
                    <a:pt x="24" y="80"/>
                  </a:moveTo>
                  <a:lnTo>
                    <a:pt x="24" y="80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0" y="90"/>
                  </a:lnTo>
                  <a:lnTo>
                    <a:pt x="46" y="90"/>
                  </a:lnTo>
                  <a:lnTo>
                    <a:pt x="46" y="96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8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0" y="100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4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36" y="24"/>
                  </a:lnTo>
                  <a:lnTo>
                    <a:pt x="42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4" y="34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4" y="38"/>
                  </a:lnTo>
                  <a:lnTo>
                    <a:pt x="24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7993063" y="505777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2147483647 w 16"/>
                <a:gd name="T3" fmla="*/ 2147483647 h 110"/>
                <a:gd name="T4" fmla="*/ 2147483647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2147483647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2147483647 w 16"/>
                <a:gd name="T37" fmla="*/ 2147483647 h 110"/>
                <a:gd name="T38" fmla="*/ 2147483647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2" y="110"/>
                  </a:lnTo>
                  <a:lnTo>
                    <a:pt x="2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8053388" y="5108575"/>
              <a:ext cx="101600" cy="1270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10" y="72"/>
                  </a:lnTo>
                  <a:lnTo>
                    <a:pt x="4" y="64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4" y="16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2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2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2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8189913" y="5108575"/>
              <a:ext cx="92075" cy="123825"/>
            </a:xfrm>
            <a:custGeom>
              <a:avLst/>
              <a:gdLst>
                <a:gd name="T0" fmla="*/ 2147483647 w 58"/>
                <a:gd name="T1" fmla="*/ 2147483647 h 78"/>
                <a:gd name="T2" fmla="*/ 0 w 58"/>
                <a:gd name="T3" fmla="*/ 2147483647 h 78"/>
                <a:gd name="T4" fmla="*/ 0 w 58"/>
                <a:gd name="T5" fmla="*/ 2147483647 h 78"/>
                <a:gd name="T6" fmla="*/ 0 w 58"/>
                <a:gd name="T7" fmla="*/ 2147483647 h 78"/>
                <a:gd name="T8" fmla="*/ 0 w 58"/>
                <a:gd name="T9" fmla="*/ 2147483647 h 78"/>
                <a:gd name="T10" fmla="*/ 0 w 58"/>
                <a:gd name="T11" fmla="*/ 2147483647 h 78"/>
                <a:gd name="T12" fmla="*/ 2147483647 w 58"/>
                <a:gd name="T13" fmla="*/ 2147483647 h 78"/>
                <a:gd name="T14" fmla="*/ 2147483647 w 58"/>
                <a:gd name="T15" fmla="*/ 2147483647 h 78"/>
                <a:gd name="T16" fmla="*/ 2147483647 w 58"/>
                <a:gd name="T17" fmla="*/ 2147483647 h 78"/>
                <a:gd name="T18" fmla="*/ 2147483647 w 58"/>
                <a:gd name="T19" fmla="*/ 2147483647 h 78"/>
                <a:gd name="T20" fmla="*/ 2147483647 w 58"/>
                <a:gd name="T21" fmla="*/ 2147483647 h 78"/>
                <a:gd name="T22" fmla="*/ 2147483647 w 58"/>
                <a:gd name="T23" fmla="*/ 2147483647 h 78"/>
                <a:gd name="T24" fmla="*/ 2147483647 w 58"/>
                <a:gd name="T25" fmla="*/ 0 h 78"/>
                <a:gd name="T26" fmla="*/ 2147483647 w 58"/>
                <a:gd name="T27" fmla="*/ 0 h 78"/>
                <a:gd name="T28" fmla="*/ 2147483647 w 58"/>
                <a:gd name="T29" fmla="*/ 0 h 78"/>
                <a:gd name="T30" fmla="*/ 2147483647 w 58"/>
                <a:gd name="T31" fmla="*/ 0 h 78"/>
                <a:gd name="T32" fmla="*/ 2147483647 w 58"/>
                <a:gd name="T33" fmla="*/ 0 h 78"/>
                <a:gd name="T34" fmla="*/ 2147483647 w 58"/>
                <a:gd name="T35" fmla="*/ 0 h 78"/>
                <a:gd name="T36" fmla="*/ 2147483647 w 58"/>
                <a:gd name="T37" fmla="*/ 0 h 78"/>
                <a:gd name="T38" fmla="*/ 2147483647 w 58"/>
                <a:gd name="T39" fmla="*/ 0 h 78"/>
                <a:gd name="T40" fmla="*/ 2147483647 w 58"/>
                <a:gd name="T41" fmla="*/ 2147483647 h 78"/>
                <a:gd name="T42" fmla="*/ 2147483647 w 58"/>
                <a:gd name="T43" fmla="*/ 2147483647 h 78"/>
                <a:gd name="T44" fmla="*/ 2147483647 w 58"/>
                <a:gd name="T45" fmla="*/ 2147483647 h 78"/>
                <a:gd name="T46" fmla="*/ 2147483647 w 58"/>
                <a:gd name="T47" fmla="*/ 2147483647 h 78"/>
                <a:gd name="T48" fmla="*/ 2147483647 w 58"/>
                <a:gd name="T49" fmla="*/ 2147483647 h 78"/>
                <a:gd name="T50" fmla="*/ 2147483647 w 58"/>
                <a:gd name="T51" fmla="*/ 2147483647 h 78"/>
                <a:gd name="T52" fmla="*/ 2147483647 w 58"/>
                <a:gd name="T53" fmla="*/ 2147483647 h 78"/>
                <a:gd name="T54" fmla="*/ 2147483647 w 58"/>
                <a:gd name="T55" fmla="*/ 2147483647 h 78"/>
                <a:gd name="T56" fmla="*/ 2147483647 w 58"/>
                <a:gd name="T57" fmla="*/ 2147483647 h 78"/>
                <a:gd name="T58" fmla="*/ 2147483647 w 58"/>
                <a:gd name="T59" fmla="*/ 2147483647 h 78"/>
                <a:gd name="T60" fmla="*/ 2147483647 w 58"/>
                <a:gd name="T61" fmla="*/ 2147483647 h 78"/>
                <a:gd name="T62" fmla="*/ 2147483647 w 58"/>
                <a:gd name="T63" fmla="*/ 2147483647 h 78"/>
                <a:gd name="T64" fmla="*/ 2147483647 w 58"/>
                <a:gd name="T65" fmla="*/ 2147483647 h 78"/>
                <a:gd name="T66" fmla="*/ 2147483647 w 58"/>
                <a:gd name="T67" fmla="*/ 2147483647 h 78"/>
                <a:gd name="T68" fmla="*/ 2147483647 w 58"/>
                <a:gd name="T69" fmla="*/ 2147483647 h 78"/>
                <a:gd name="T70" fmla="*/ 2147483647 w 58"/>
                <a:gd name="T71" fmla="*/ 2147483647 h 78"/>
                <a:gd name="T72" fmla="*/ 2147483647 w 58"/>
                <a:gd name="T73" fmla="*/ 2147483647 h 78"/>
                <a:gd name="T74" fmla="*/ 2147483647 w 58"/>
                <a:gd name="T75" fmla="*/ 2147483647 h 78"/>
                <a:gd name="T76" fmla="*/ 2147483647 w 58"/>
                <a:gd name="T77" fmla="*/ 2147483647 h 78"/>
                <a:gd name="T78" fmla="*/ 2147483647 w 58"/>
                <a:gd name="T79" fmla="*/ 2147483647 h 78"/>
                <a:gd name="T80" fmla="*/ 2147483647 w 58"/>
                <a:gd name="T81" fmla="*/ 2147483647 h 78"/>
                <a:gd name="T82" fmla="*/ 2147483647 w 58"/>
                <a:gd name="T83" fmla="*/ 2147483647 h 78"/>
                <a:gd name="T84" fmla="*/ 2147483647 w 58"/>
                <a:gd name="T85" fmla="*/ 2147483647 h 78"/>
                <a:gd name="T86" fmla="*/ 2147483647 w 58"/>
                <a:gd name="T87" fmla="*/ 2147483647 h 78"/>
                <a:gd name="T88" fmla="*/ 2147483647 w 58"/>
                <a:gd name="T89" fmla="*/ 2147483647 h 78"/>
                <a:gd name="T90" fmla="*/ 2147483647 w 58"/>
                <a:gd name="T91" fmla="*/ 2147483647 h 78"/>
                <a:gd name="T92" fmla="*/ 2147483647 w 58"/>
                <a:gd name="T93" fmla="*/ 2147483647 h 78"/>
                <a:gd name="T94" fmla="*/ 2147483647 w 58"/>
                <a:gd name="T95" fmla="*/ 2147483647 h 78"/>
                <a:gd name="T96" fmla="*/ 2147483647 w 58"/>
                <a:gd name="T97" fmla="*/ 2147483647 h 78"/>
                <a:gd name="T98" fmla="*/ 2147483647 w 58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1318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494588" cy="5334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48355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598882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9793" r:id="rId1"/>
    <p:sldLayoutId id="2147489796" r:id="rId2"/>
  </p:sldLayoutIdLst>
  <p:timing>
    <p:tnLst>
      <p:par>
        <p:cTn id="1" dur="indefinite" restart="never" nodeType="tmRoot"/>
      </p:par>
    </p:tnLst>
  </p:timing>
  <p:txStyles>
    <p:titleStyle>
      <a:lvl1pPr algn="ctr" defTabSz="400050" rtl="0" eaLnBrk="0" fontAlgn="base" latinLnBrk="1" hangingPunct="0">
        <a:spcBef>
          <a:spcPct val="0"/>
        </a:spcBef>
        <a:spcAft>
          <a:spcPct val="0"/>
        </a:spcAft>
        <a:defRPr sz="3900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defTabSz="400050" rtl="0" eaLnBrk="0" fontAlgn="base" latinLnBrk="1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2pPr>
      <a:lvl3pPr algn="ctr" defTabSz="400050" rtl="0" eaLnBrk="0" fontAlgn="base" latinLnBrk="1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3pPr>
      <a:lvl4pPr algn="ctr" defTabSz="400050" rtl="0" eaLnBrk="0" fontAlgn="base" latinLnBrk="1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4pPr>
      <a:lvl5pPr algn="ctr" defTabSz="400050" rtl="0" eaLnBrk="0" fontAlgn="base" latinLnBrk="1" hangingPunct="0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5pPr>
      <a:lvl6pPr marL="457200" algn="ctr" defTabSz="400050" rtl="0" fontAlgn="base" latinLnBrk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6pPr>
      <a:lvl7pPr marL="914400" algn="ctr" defTabSz="400050" rtl="0" fontAlgn="base" latinLnBrk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7pPr>
      <a:lvl8pPr marL="1371600" algn="ctr" defTabSz="400050" rtl="0" fontAlgn="base" latinLnBrk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8pPr>
      <a:lvl9pPr marL="1828800" algn="ctr" defTabSz="400050" rtl="0" fontAlgn="base" latinLnBrk="1">
        <a:spcBef>
          <a:spcPct val="0"/>
        </a:spcBef>
        <a:spcAft>
          <a:spcPct val="0"/>
        </a:spcAft>
        <a:defRPr sz="3900">
          <a:solidFill>
            <a:schemeClr val="tx1"/>
          </a:solidFill>
          <a:latin typeface="Arial" pitchFamily="34" charset="0"/>
        </a:defRPr>
      </a:lvl9pPr>
    </p:titleStyle>
    <p:bodyStyle>
      <a:lvl1pPr marL="300038" indent="-300038" algn="l" defTabSz="400050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50875" indent="-249238" algn="l" defTabSz="400050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5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001713" indent="-200025" algn="l" defTabSz="400050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401763" indent="-200025" algn="l" defTabSz="400050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803400" indent="-200025" algn="l" defTabSz="400050" rtl="0" eaLnBrk="0" fontAlgn="base" latinLnBrk="1" hangingPunct="0">
        <a:spcBef>
          <a:spcPct val="20000"/>
        </a:spcBef>
        <a:spcAft>
          <a:spcPct val="0"/>
        </a:spcAft>
        <a:buFont typeface="Arial" pitchFamily="34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204550" indent="-200414" algn="l" defTabSz="400827" rtl="0" eaLnBrk="1" latinLnBrk="1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5377" indent="-200414" algn="l" defTabSz="400827" rtl="0" eaLnBrk="1" latinLnBrk="1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6204" indent="-200414" algn="l" defTabSz="400827" rtl="0" eaLnBrk="1" latinLnBrk="1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7032" indent="-200414" algn="l" defTabSz="400827" rtl="0" eaLnBrk="1" latinLnBrk="1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827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654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482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3309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4136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963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791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6618" algn="l" defTabSz="400827" rtl="0" eaLnBrk="1" latinLnBrk="1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1887538" y="438150"/>
            <a:ext cx="1765300" cy="594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Slide title </a:t>
            </a:r>
          </a:p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44 </a:t>
            </a:r>
            <a:r>
              <a:rPr kumimoji="0" lang="en-US" altLang="ko-KR" sz="1200" dirty="0" err="1">
                <a:solidFill>
                  <a:srgbClr val="FFFFFF"/>
                </a:solidFill>
              </a:rPr>
              <a:t>pt</a:t>
            </a: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Text and bullet level 1</a:t>
            </a:r>
          </a:p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 minimum 24 </a:t>
            </a:r>
            <a:r>
              <a:rPr kumimoji="0" lang="en-US" altLang="ko-KR" sz="1200" dirty="0" err="1">
                <a:solidFill>
                  <a:srgbClr val="FFFFFF"/>
                </a:solidFill>
              </a:rPr>
              <a:t>pt</a:t>
            </a: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Bullets level 2-5</a:t>
            </a:r>
          </a:p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minimum 20 </a:t>
            </a:r>
            <a:r>
              <a:rPr kumimoji="0" lang="en-US" altLang="ko-KR" sz="1200" dirty="0" err="1">
                <a:solidFill>
                  <a:srgbClr val="FFFFFF"/>
                </a:solidFill>
              </a:rPr>
              <a:t>pt</a:t>
            </a: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12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</a:endParaRPr>
          </a:p>
          <a:p>
            <a:pPr algn="ctr" eaLnBrk="1" latinLnBrk="0" hangingPunct="1">
              <a:defRPr/>
            </a:pPr>
            <a:r>
              <a:rPr kumimoji="0" lang="en-US" altLang="ko-KR" sz="500" dirty="0">
                <a:solidFill>
                  <a:srgbClr val="9FB7D3"/>
                </a:solidFill>
              </a:rPr>
              <a:t>Characters for Embedded font:</a:t>
            </a:r>
            <a:br>
              <a:rPr kumimoji="0" lang="en-US" altLang="ko-KR" sz="500" dirty="0">
                <a:solidFill>
                  <a:srgbClr val="9FB7D3"/>
                </a:solidFill>
              </a:rPr>
            </a:b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</a:t>
            </a:r>
            <a:r>
              <a:rPr kumimoji="0" lang="en-US" altLang="ko-KR" sz="500" dirty="0" err="1">
                <a:solidFill>
                  <a:srgbClr val="9FB7D3"/>
                </a:solidFill>
                <a:latin typeface="Ericsson Capital TT" pitchFamily="2" charset="0"/>
              </a:rPr>
              <a:t>abcdefghijklmnopqrstuvwxyz</a:t>
            </a: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kumimoji="0" lang="en-US" altLang="ko-KR" sz="500" dirty="0" err="1">
                <a:solidFill>
                  <a:srgbClr val="9FB7D3"/>
                </a:solidFill>
                <a:latin typeface="Ericsson Capital TT" pitchFamily="2" charset="0"/>
              </a:rPr>
              <a:t>ẀẁẃẄẅỲỳ</a:t>
            </a: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–—</a:t>
            </a:r>
            <a:r>
              <a:rPr kumimoji="0" lang="en-US" altLang="sv-SE" sz="500" dirty="0">
                <a:solidFill>
                  <a:srgbClr val="9FB7D3"/>
                </a:solidFill>
                <a:latin typeface="Ericsson Capital TT" pitchFamily="2" charset="0"/>
              </a:rPr>
              <a:t>‘’</a:t>
            </a: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‚</a:t>
            </a:r>
            <a:r>
              <a:rPr kumimoji="0" lang="en-US" altLang="sv-SE" sz="500" dirty="0">
                <a:solidFill>
                  <a:srgbClr val="9FB7D3"/>
                </a:solidFill>
                <a:latin typeface="Ericsson Capital TT" pitchFamily="2" charset="0"/>
              </a:rPr>
              <a:t>“”</a:t>
            </a: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„†‡•…‰‹›⁄€™ĀĀĂĂĄĄĆĆĊĊČČĎĎĐĐĒĒĖĖĘĘĚĚĞĞĠĠĢĢĪĪĮĮİĶĶĹĹĻĻĽĽŃŃŅŅŇŇŌŌŐŐŔŔŖŖŘŘŚŚŞŞŢŢŤŤŪŪŮŮŰŰŲŲŴŴŶŶŹŹŻŻȘș−≤≥</a:t>
            </a:r>
            <a:r>
              <a:rPr kumimoji="0" lang="en-US" altLang="ko-KR" sz="500" dirty="0" err="1">
                <a:solidFill>
                  <a:srgbClr val="9FB7D3"/>
                </a:solidFill>
                <a:latin typeface="Ericsson Capital TT" pitchFamily="2" charset="0"/>
              </a:rPr>
              <a:t>ﬁﬂ</a:t>
            </a:r>
            <a:endParaRPr kumimoji="0" lang="en-US" altLang="ko-KR" sz="500" i="1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latinLnBrk="0" hangingPunct="1">
              <a:defRPr/>
            </a:pPr>
            <a:endParaRPr kumimoji="0" lang="en-US" altLang="ko-KR" sz="500" i="1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latinLnBrk="0" hangingPunct="1">
              <a:defRPr/>
            </a:pPr>
            <a:r>
              <a:rPr kumimoji="0" lang="en-US" altLang="ko-KR" sz="500" dirty="0" err="1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</a:t>
            </a: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αβγδεζηθικλνξορςΣΤΥΦΧΨΩΪΫΌΎΏ</a:t>
            </a:r>
            <a:endParaRPr kumimoji="0" lang="en-US" altLang="ko-KR" sz="500" i="1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ctr" eaLnBrk="1" latinLnBrk="0" hangingPunct="1">
              <a:defRPr/>
            </a:pPr>
            <a:r>
              <a:rPr kumimoji="0" lang="en-US" altLang="ko-KR" sz="50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algn="ctr" eaLnBrk="1" latinLnBrk="0" hangingPunct="1">
              <a:lnSpc>
                <a:spcPct val="80000"/>
              </a:lnSpc>
              <a:spcBef>
                <a:spcPct val="20000"/>
              </a:spcBef>
              <a:defRPr/>
            </a:pPr>
            <a:endParaRPr kumimoji="0" lang="en-US" altLang="ko-KR" sz="50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500" dirty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800" dirty="0">
              <a:solidFill>
                <a:srgbClr val="FFFFFF"/>
              </a:solidFill>
              <a:latin typeface="Ericsson Capital TT" pitchFamily="2" charset="0"/>
            </a:endParaRPr>
          </a:p>
          <a:p>
            <a:pPr algn="r" eaLnBrk="1" latinLnBrk="0" hangingPunct="1">
              <a:defRPr/>
            </a:pPr>
            <a:endParaRPr kumimoji="0" lang="en-US" altLang="ko-KR" sz="1400" dirty="0">
              <a:solidFill>
                <a:srgbClr val="FFFFFF"/>
              </a:solidFill>
            </a:endParaRPr>
          </a:p>
          <a:p>
            <a:pPr algn="r" eaLnBrk="1" latinLnBrk="0" hangingPunct="1">
              <a:defRPr/>
            </a:pPr>
            <a:r>
              <a:rPr kumimoji="0" lang="en-US" altLang="ko-KR" sz="1200" dirty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sp>
        <p:nvSpPr>
          <p:cNvPr id="102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225"/>
            <a:ext cx="8351838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add text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2" name="Rectangle 41"/>
          <p:cNvSpPr/>
          <p:nvPr/>
        </p:nvSpPr>
        <p:spPr>
          <a:xfrm>
            <a:off x="0" y="0"/>
            <a:ext cx="9144000" cy="692727"/>
          </a:xfrm>
          <a:prstGeom prst="rect">
            <a:avLst/>
          </a:prstGeom>
          <a:gradFill flip="none" rotWithShape="1">
            <a:gsLst>
              <a:gs pos="30000">
                <a:srgbClr val="E66319"/>
              </a:gs>
              <a:gs pos="100000">
                <a:sysClr val="window" lastClr="FFFFFF">
                  <a:alpha val="0"/>
                </a:sys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/>
        </p:spPr>
        <p:txBody>
          <a:bodyPr lIns="80165" tIns="40083" rIns="80165" bIns="40083" anchor="ctr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en-US" altLang="ko-KR" kern="0" smtClean="0">
              <a:solidFill>
                <a:srgbClr val="FFFFFF"/>
              </a:solidFill>
              <a:latin typeface="Calibri" pitchFamily="34" charset="0"/>
            </a:endParaRPr>
          </a:p>
        </p:txBody>
      </p:sp>
      <p:grpSp>
        <p:nvGrpSpPr>
          <p:cNvPr id="1031" name="그룹 2"/>
          <p:cNvGrpSpPr>
            <a:grpSpLocks/>
          </p:cNvGrpSpPr>
          <p:nvPr/>
        </p:nvGrpSpPr>
        <p:grpSpPr bwMode="auto">
          <a:xfrm>
            <a:off x="7832725" y="6296025"/>
            <a:ext cx="1092200" cy="331788"/>
            <a:chOff x="5053019" y="4305320"/>
            <a:chExt cx="3238504" cy="930282"/>
          </a:xfrm>
        </p:grpSpPr>
        <p:pic>
          <p:nvPicPr>
            <p:cNvPr id="1034" name="Picture 3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3019" y="4873648"/>
              <a:ext cx="3238504" cy="85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5" name="Freeform 7"/>
            <p:cNvSpPr>
              <a:spLocks noEditPoints="1"/>
            </p:cNvSpPr>
            <p:nvPr/>
          </p:nvSpPr>
          <p:spPr bwMode="auto">
            <a:xfrm>
              <a:off x="5056193" y="4305320"/>
              <a:ext cx="3235330" cy="447677"/>
            </a:xfrm>
            <a:custGeom>
              <a:avLst/>
              <a:gdLst>
                <a:gd name="T0" fmla="*/ 2147483647 w 2038"/>
                <a:gd name="T1" fmla="*/ 2147483647 h 282"/>
                <a:gd name="T2" fmla="*/ 2147483647 w 2038"/>
                <a:gd name="T3" fmla="*/ 2147483647 h 282"/>
                <a:gd name="T4" fmla="*/ 2147483647 w 2038"/>
                <a:gd name="T5" fmla="*/ 2147483647 h 282"/>
                <a:gd name="T6" fmla="*/ 2147483647 w 2038"/>
                <a:gd name="T7" fmla="*/ 2147483647 h 282"/>
                <a:gd name="T8" fmla="*/ 2147483647 w 2038"/>
                <a:gd name="T9" fmla="*/ 0 h 282"/>
                <a:gd name="T10" fmla="*/ 2147483647 w 2038"/>
                <a:gd name="T11" fmla="*/ 2147483647 h 282"/>
                <a:gd name="T12" fmla="*/ 2147483647 w 2038"/>
                <a:gd name="T13" fmla="*/ 2147483647 h 282"/>
                <a:gd name="T14" fmla="*/ 2147483647 w 2038"/>
                <a:gd name="T15" fmla="*/ 2147483647 h 282"/>
                <a:gd name="T16" fmla="*/ 2147483647 w 2038"/>
                <a:gd name="T17" fmla="*/ 2147483647 h 282"/>
                <a:gd name="T18" fmla="*/ 2147483647 w 2038"/>
                <a:gd name="T19" fmla="*/ 2147483647 h 282"/>
                <a:gd name="T20" fmla="*/ 2147483647 w 2038"/>
                <a:gd name="T21" fmla="*/ 2147483647 h 282"/>
                <a:gd name="T22" fmla="*/ 2147483647 w 2038"/>
                <a:gd name="T23" fmla="*/ 2147483647 h 282"/>
                <a:gd name="T24" fmla="*/ 2147483647 w 2038"/>
                <a:gd name="T25" fmla="*/ 2147483647 h 282"/>
                <a:gd name="T26" fmla="*/ 2147483647 w 2038"/>
                <a:gd name="T27" fmla="*/ 2147483647 h 282"/>
                <a:gd name="T28" fmla="*/ 2147483647 w 2038"/>
                <a:gd name="T29" fmla="*/ 2147483647 h 282"/>
                <a:gd name="T30" fmla="*/ 2147483647 w 2038"/>
                <a:gd name="T31" fmla="*/ 2147483647 h 282"/>
                <a:gd name="T32" fmla="*/ 2147483647 w 2038"/>
                <a:gd name="T33" fmla="*/ 0 h 282"/>
                <a:gd name="T34" fmla="*/ 2147483647 w 2038"/>
                <a:gd name="T35" fmla="*/ 2147483647 h 282"/>
                <a:gd name="T36" fmla="*/ 2147483647 w 2038"/>
                <a:gd name="T37" fmla="*/ 2147483647 h 282"/>
                <a:gd name="T38" fmla="*/ 2147483647 w 2038"/>
                <a:gd name="T39" fmla="*/ 2147483647 h 282"/>
                <a:gd name="T40" fmla="*/ 2147483647 w 2038"/>
                <a:gd name="T41" fmla="*/ 2147483647 h 282"/>
                <a:gd name="T42" fmla="*/ 2147483647 w 2038"/>
                <a:gd name="T43" fmla="*/ 2147483647 h 282"/>
                <a:gd name="T44" fmla="*/ 2147483647 w 2038"/>
                <a:gd name="T45" fmla="*/ 2147483647 h 282"/>
                <a:gd name="T46" fmla="*/ 2147483647 w 2038"/>
                <a:gd name="T47" fmla="*/ 2147483647 h 282"/>
                <a:gd name="T48" fmla="*/ 2147483647 w 2038"/>
                <a:gd name="T49" fmla="*/ 2147483647 h 282"/>
                <a:gd name="T50" fmla="*/ 2147483647 w 2038"/>
                <a:gd name="T51" fmla="*/ 2147483647 h 282"/>
                <a:gd name="T52" fmla="*/ 2147483647 w 2038"/>
                <a:gd name="T53" fmla="*/ 2147483647 h 282"/>
                <a:gd name="T54" fmla="*/ 2147483647 w 2038"/>
                <a:gd name="T55" fmla="*/ 2147483647 h 282"/>
                <a:gd name="T56" fmla="*/ 2147483647 w 2038"/>
                <a:gd name="T57" fmla="*/ 2147483647 h 282"/>
                <a:gd name="T58" fmla="*/ 2147483647 w 2038"/>
                <a:gd name="T59" fmla="*/ 2147483647 h 282"/>
                <a:gd name="T60" fmla="*/ 2147483647 w 2038"/>
                <a:gd name="T61" fmla="*/ 2147483647 h 282"/>
                <a:gd name="T62" fmla="*/ 2147483647 w 2038"/>
                <a:gd name="T63" fmla="*/ 2147483647 h 282"/>
                <a:gd name="T64" fmla="*/ 2147483647 w 2038"/>
                <a:gd name="T65" fmla="*/ 2147483647 h 282"/>
                <a:gd name="T66" fmla="*/ 2147483647 w 2038"/>
                <a:gd name="T67" fmla="*/ 2147483647 h 282"/>
                <a:gd name="T68" fmla="*/ 2147483647 w 2038"/>
                <a:gd name="T69" fmla="*/ 2147483647 h 282"/>
                <a:gd name="T70" fmla="*/ 2147483647 w 2038"/>
                <a:gd name="T71" fmla="*/ 2147483647 h 282"/>
                <a:gd name="T72" fmla="*/ 2147483647 w 2038"/>
                <a:gd name="T73" fmla="*/ 2147483647 h 282"/>
                <a:gd name="T74" fmla="*/ 2147483647 w 2038"/>
                <a:gd name="T75" fmla="*/ 2147483647 h 282"/>
                <a:gd name="T76" fmla="*/ 2147483647 w 2038"/>
                <a:gd name="T77" fmla="*/ 2147483647 h 282"/>
                <a:gd name="T78" fmla="*/ 2147483647 w 2038"/>
                <a:gd name="T79" fmla="*/ 2147483647 h 282"/>
                <a:gd name="T80" fmla="*/ 2147483647 w 2038"/>
                <a:gd name="T81" fmla="*/ 2147483647 h 282"/>
                <a:gd name="T82" fmla="*/ 2147483647 w 2038"/>
                <a:gd name="T83" fmla="*/ 2147483647 h 282"/>
                <a:gd name="T84" fmla="*/ 2147483647 w 2038"/>
                <a:gd name="T85" fmla="*/ 0 h 282"/>
                <a:gd name="T86" fmla="*/ 2147483647 w 2038"/>
                <a:gd name="T87" fmla="*/ 2147483647 h 282"/>
                <a:gd name="T88" fmla="*/ 2147483647 w 2038"/>
                <a:gd name="T89" fmla="*/ 2147483647 h 282"/>
                <a:gd name="T90" fmla="*/ 2147483647 w 2038"/>
                <a:gd name="T91" fmla="*/ 2147483647 h 2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038" h="282">
                  <a:moveTo>
                    <a:pt x="0" y="282"/>
                  </a:moveTo>
                  <a:lnTo>
                    <a:pt x="86" y="282"/>
                  </a:lnTo>
                  <a:lnTo>
                    <a:pt x="86" y="120"/>
                  </a:lnTo>
                  <a:lnTo>
                    <a:pt x="0" y="120"/>
                  </a:lnTo>
                  <a:lnTo>
                    <a:pt x="0" y="282"/>
                  </a:lnTo>
                  <a:close/>
                  <a:moveTo>
                    <a:pt x="624" y="64"/>
                  </a:moveTo>
                  <a:lnTo>
                    <a:pt x="624" y="64"/>
                  </a:lnTo>
                  <a:lnTo>
                    <a:pt x="626" y="54"/>
                  </a:lnTo>
                  <a:lnTo>
                    <a:pt x="630" y="42"/>
                  </a:lnTo>
                  <a:lnTo>
                    <a:pt x="638" y="32"/>
                  </a:lnTo>
                  <a:lnTo>
                    <a:pt x="646" y="22"/>
                  </a:lnTo>
                  <a:lnTo>
                    <a:pt x="658" y="14"/>
                  </a:lnTo>
                  <a:lnTo>
                    <a:pt x="674" y="6"/>
                  </a:lnTo>
                  <a:lnTo>
                    <a:pt x="690" y="2"/>
                  </a:lnTo>
                  <a:lnTo>
                    <a:pt x="710" y="0"/>
                  </a:lnTo>
                  <a:lnTo>
                    <a:pt x="1060" y="0"/>
                  </a:lnTo>
                  <a:lnTo>
                    <a:pt x="1060" y="64"/>
                  </a:lnTo>
                  <a:lnTo>
                    <a:pt x="624" y="64"/>
                  </a:lnTo>
                  <a:close/>
                  <a:moveTo>
                    <a:pt x="1604" y="64"/>
                  </a:moveTo>
                  <a:lnTo>
                    <a:pt x="1604" y="64"/>
                  </a:lnTo>
                  <a:lnTo>
                    <a:pt x="1606" y="52"/>
                  </a:lnTo>
                  <a:lnTo>
                    <a:pt x="1612" y="40"/>
                  </a:lnTo>
                  <a:lnTo>
                    <a:pt x="1618" y="30"/>
                  </a:lnTo>
                  <a:lnTo>
                    <a:pt x="1628" y="20"/>
                  </a:lnTo>
                  <a:lnTo>
                    <a:pt x="1640" y="12"/>
                  </a:lnTo>
                  <a:lnTo>
                    <a:pt x="1654" y="6"/>
                  </a:lnTo>
                  <a:lnTo>
                    <a:pt x="1670" y="2"/>
                  </a:lnTo>
                  <a:lnTo>
                    <a:pt x="1690" y="0"/>
                  </a:lnTo>
                  <a:lnTo>
                    <a:pt x="2030" y="0"/>
                  </a:lnTo>
                  <a:lnTo>
                    <a:pt x="2030" y="64"/>
                  </a:lnTo>
                  <a:lnTo>
                    <a:pt x="1604" y="64"/>
                  </a:lnTo>
                  <a:close/>
                  <a:moveTo>
                    <a:pt x="1204" y="282"/>
                  </a:moveTo>
                  <a:lnTo>
                    <a:pt x="1204" y="282"/>
                  </a:lnTo>
                  <a:lnTo>
                    <a:pt x="1186" y="280"/>
                  </a:lnTo>
                  <a:lnTo>
                    <a:pt x="1170" y="276"/>
                  </a:lnTo>
                  <a:lnTo>
                    <a:pt x="1154" y="270"/>
                  </a:lnTo>
                  <a:lnTo>
                    <a:pt x="1142" y="260"/>
                  </a:lnTo>
                  <a:lnTo>
                    <a:pt x="1132" y="250"/>
                  </a:lnTo>
                  <a:lnTo>
                    <a:pt x="1124" y="238"/>
                  </a:lnTo>
                  <a:lnTo>
                    <a:pt x="1118" y="226"/>
                  </a:lnTo>
                  <a:lnTo>
                    <a:pt x="1118" y="212"/>
                  </a:lnTo>
                  <a:lnTo>
                    <a:pt x="1118" y="70"/>
                  </a:lnTo>
                  <a:lnTo>
                    <a:pt x="1118" y="56"/>
                  </a:lnTo>
                  <a:lnTo>
                    <a:pt x="1124" y="44"/>
                  </a:lnTo>
                  <a:lnTo>
                    <a:pt x="1132" y="32"/>
                  </a:lnTo>
                  <a:lnTo>
                    <a:pt x="1142" y="22"/>
                  </a:lnTo>
                  <a:lnTo>
                    <a:pt x="1154" y="12"/>
                  </a:lnTo>
                  <a:lnTo>
                    <a:pt x="1170" y="6"/>
                  </a:lnTo>
                  <a:lnTo>
                    <a:pt x="1186" y="2"/>
                  </a:lnTo>
                  <a:lnTo>
                    <a:pt x="1204" y="0"/>
                  </a:lnTo>
                  <a:lnTo>
                    <a:pt x="1550" y="0"/>
                  </a:lnTo>
                  <a:lnTo>
                    <a:pt x="1550" y="64"/>
                  </a:lnTo>
                  <a:lnTo>
                    <a:pt x="1202" y="64"/>
                  </a:lnTo>
                  <a:lnTo>
                    <a:pt x="1202" y="218"/>
                  </a:lnTo>
                  <a:lnTo>
                    <a:pt x="1550" y="218"/>
                  </a:lnTo>
                  <a:lnTo>
                    <a:pt x="1550" y="282"/>
                  </a:lnTo>
                  <a:lnTo>
                    <a:pt x="1204" y="282"/>
                  </a:lnTo>
                  <a:close/>
                  <a:moveTo>
                    <a:pt x="710" y="282"/>
                  </a:moveTo>
                  <a:lnTo>
                    <a:pt x="710" y="282"/>
                  </a:lnTo>
                  <a:lnTo>
                    <a:pt x="692" y="280"/>
                  </a:lnTo>
                  <a:lnTo>
                    <a:pt x="676" y="276"/>
                  </a:lnTo>
                  <a:lnTo>
                    <a:pt x="660" y="270"/>
                  </a:lnTo>
                  <a:lnTo>
                    <a:pt x="648" y="260"/>
                  </a:lnTo>
                  <a:lnTo>
                    <a:pt x="638" y="250"/>
                  </a:lnTo>
                  <a:lnTo>
                    <a:pt x="630" y="238"/>
                  </a:lnTo>
                  <a:lnTo>
                    <a:pt x="624" y="226"/>
                  </a:lnTo>
                  <a:lnTo>
                    <a:pt x="622" y="212"/>
                  </a:lnTo>
                  <a:lnTo>
                    <a:pt x="622" y="110"/>
                  </a:lnTo>
                  <a:lnTo>
                    <a:pt x="1060" y="110"/>
                  </a:lnTo>
                  <a:lnTo>
                    <a:pt x="1060" y="172"/>
                  </a:lnTo>
                  <a:lnTo>
                    <a:pt x="708" y="172"/>
                  </a:lnTo>
                  <a:lnTo>
                    <a:pt x="708" y="218"/>
                  </a:lnTo>
                  <a:lnTo>
                    <a:pt x="1060" y="218"/>
                  </a:lnTo>
                  <a:lnTo>
                    <a:pt x="1060" y="282"/>
                  </a:lnTo>
                  <a:lnTo>
                    <a:pt x="710" y="282"/>
                  </a:lnTo>
                  <a:close/>
                  <a:moveTo>
                    <a:pt x="2038" y="216"/>
                  </a:moveTo>
                  <a:lnTo>
                    <a:pt x="2038" y="216"/>
                  </a:lnTo>
                  <a:lnTo>
                    <a:pt x="2036" y="230"/>
                  </a:lnTo>
                  <a:lnTo>
                    <a:pt x="2032" y="242"/>
                  </a:lnTo>
                  <a:lnTo>
                    <a:pt x="2026" y="252"/>
                  </a:lnTo>
                  <a:lnTo>
                    <a:pt x="2016" y="262"/>
                  </a:lnTo>
                  <a:lnTo>
                    <a:pt x="2004" y="270"/>
                  </a:lnTo>
                  <a:lnTo>
                    <a:pt x="1990" y="276"/>
                  </a:lnTo>
                  <a:lnTo>
                    <a:pt x="1974" y="280"/>
                  </a:lnTo>
                  <a:lnTo>
                    <a:pt x="1956" y="282"/>
                  </a:lnTo>
                  <a:lnTo>
                    <a:pt x="1612" y="282"/>
                  </a:lnTo>
                  <a:lnTo>
                    <a:pt x="1612" y="218"/>
                  </a:lnTo>
                  <a:lnTo>
                    <a:pt x="1954" y="218"/>
                  </a:lnTo>
                  <a:lnTo>
                    <a:pt x="1954" y="172"/>
                  </a:lnTo>
                  <a:lnTo>
                    <a:pt x="1688" y="172"/>
                  </a:lnTo>
                  <a:lnTo>
                    <a:pt x="1670" y="170"/>
                  </a:lnTo>
                  <a:lnTo>
                    <a:pt x="1656" y="168"/>
                  </a:lnTo>
                  <a:lnTo>
                    <a:pt x="1642" y="162"/>
                  </a:lnTo>
                  <a:lnTo>
                    <a:pt x="1632" y="156"/>
                  </a:lnTo>
                  <a:lnTo>
                    <a:pt x="1622" y="146"/>
                  </a:lnTo>
                  <a:lnTo>
                    <a:pt x="1614" y="136"/>
                  </a:lnTo>
                  <a:lnTo>
                    <a:pt x="1608" y="124"/>
                  </a:lnTo>
                  <a:lnTo>
                    <a:pt x="1604" y="110"/>
                  </a:lnTo>
                  <a:lnTo>
                    <a:pt x="1956" y="110"/>
                  </a:lnTo>
                  <a:lnTo>
                    <a:pt x="1974" y="112"/>
                  </a:lnTo>
                  <a:lnTo>
                    <a:pt x="1990" y="116"/>
                  </a:lnTo>
                  <a:lnTo>
                    <a:pt x="2004" y="122"/>
                  </a:lnTo>
                  <a:lnTo>
                    <a:pt x="2016" y="128"/>
                  </a:lnTo>
                  <a:lnTo>
                    <a:pt x="2026" y="138"/>
                  </a:lnTo>
                  <a:lnTo>
                    <a:pt x="2032" y="150"/>
                  </a:lnTo>
                  <a:lnTo>
                    <a:pt x="2036" y="162"/>
                  </a:lnTo>
                  <a:lnTo>
                    <a:pt x="2038" y="176"/>
                  </a:lnTo>
                  <a:lnTo>
                    <a:pt x="2038" y="216"/>
                  </a:lnTo>
                  <a:close/>
                  <a:moveTo>
                    <a:pt x="574" y="118"/>
                  </a:moveTo>
                  <a:lnTo>
                    <a:pt x="574" y="118"/>
                  </a:lnTo>
                  <a:lnTo>
                    <a:pt x="572" y="130"/>
                  </a:lnTo>
                  <a:lnTo>
                    <a:pt x="568" y="144"/>
                  </a:lnTo>
                  <a:lnTo>
                    <a:pt x="560" y="154"/>
                  </a:lnTo>
                  <a:lnTo>
                    <a:pt x="550" y="164"/>
                  </a:lnTo>
                  <a:lnTo>
                    <a:pt x="538" y="172"/>
                  </a:lnTo>
                  <a:lnTo>
                    <a:pt x="524" y="178"/>
                  </a:lnTo>
                  <a:lnTo>
                    <a:pt x="508" y="182"/>
                  </a:lnTo>
                  <a:lnTo>
                    <a:pt x="490" y="182"/>
                  </a:lnTo>
                  <a:lnTo>
                    <a:pt x="226" y="182"/>
                  </a:lnTo>
                  <a:lnTo>
                    <a:pt x="226" y="282"/>
                  </a:lnTo>
                  <a:lnTo>
                    <a:pt x="142" y="282"/>
                  </a:lnTo>
                  <a:lnTo>
                    <a:pt x="142" y="120"/>
                  </a:lnTo>
                  <a:lnTo>
                    <a:pt x="492" y="120"/>
                  </a:lnTo>
                  <a:lnTo>
                    <a:pt x="492" y="64"/>
                  </a:lnTo>
                  <a:lnTo>
                    <a:pt x="142" y="64"/>
                  </a:lnTo>
                  <a:lnTo>
                    <a:pt x="142" y="0"/>
                  </a:lnTo>
                  <a:lnTo>
                    <a:pt x="490" y="0"/>
                  </a:lnTo>
                  <a:lnTo>
                    <a:pt x="508" y="2"/>
                  </a:lnTo>
                  <a:lnTo>
                    <a:pt x="524" y="6"/>
                  </a:lnTo>
                  <a:lnTo>
                    <a:pt x="538" y="12"/>
                  </a:lnTo>
                  <a:lnTo>
                    <a:pt x="550" y="20"/>
                  </a:lnTo>
                  <a:lnTo>
                    <a:pt x="560" y="30"/>
                  </a:lnTo>
                  <a:lnTo>
                    <a:pt x="568" y="40"/>
                  </a:lnTo>
                  <a:lnTo>
                    <a:pt x="572" y="52"/>
                  </a:lnTo>
                  <a:lnTo>
                    <a:pt x="574" y="66"/>
                  </a:lnTo>
                  <a:lnTo>
                    <a:pt x="574" y="1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46" name="Rectangle 8"/>
            <p:cNvSpPr>
              <a:spLocks noChangeArrowheads="1"/>
            </p:cNvSpPr>
            <p:nvPr/>
          </p:nvSpPr>
          <p:spPr bwMode="auto">
            <a:xfrm>
              <a:off x="5053019" y="4305320"/>
              <a:ext cx="141214" cy="115729"/>
            </a:xfrm>
            <a:prstGeom prst="rect">
              <a:avLst/>
            </a:prstGeom>
            <a:solidFill>
              <a:srgbClr val="EE7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latinLnBrk="0" hangingPunct="1">
                <a:defRPr/>
              </a:pPr>
              <a:endParaRPr lang="ko-KR" altLang="en-US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37" name="Freeform 9"/>
            <p:cNvSpPr>
              <a:spLocks/>
            </p:cNvSpPr>
            <p:nvPr/>
          </p:nvSpPr>
          <p:spPr bwMode="auto">
            <a:xfrm>
              <a:off x="5056193" y="5060974"/>
              <a:ext cx="117474" cy="171451"/>
            </a:xfrm>
            <a:custGeom>
              <a:avLst/>
              <a:gdLst>
                <a:gd name="T0" fmla="*/ 2147483647 w 74"/>
                <a:gd name="T1" fmla="*/ 0 h 108"/>
                <a:gd name="T2" fmla="*/ 2147483647 w 74"/>
                <a:gd name="T3" fmla="*/ 2147483647 h 108"/>
                <a:gd name="T4" fmla="*/ 2147483647 w 74"/>
                <a:gd name="T5" fmla="*/ 2147483647 h 108"/>
                <a:gd name="T6" fmla="*/ 2147483647 w 74"/>
                <a:gd name="T7" fmla="*/ 2147483647 h 108"/>
                <a:gd name="T8" fmla="*/ 2147483647 w 74"/>
                <a:gd name="T9" fmla="*/ 2147483647 h 108"/>
                <a:gd name="T10" fmla="*/ 2147483647 w 74"/>
                <a:gd name="T11" fmla="*/ 2147483647 h 108"/>
                <a:gd name="T12" fmla="*/ 2147483647 w 74"/>
                <a:gd name="T13" fmla="*/ 2147483647 h 108"/>
                <a:gd name="T14" fmla="*/ 2147483647 w 74"/>
                <a:gd name="T15" fmla="*/ 2147483647 h 108"/>
                <a:gd name="T16" fmla="*/ 2147483647 w 74"/>
                <a:gd name="T17" fmla="*/ 2147483647 h 108"/>
                <a:gd name="T18" fmla="*/ 2147483647 w 74"/>
                <a:gd name="T19" fmla="*/ 2147483647 h 108"/>
                <a:gd name="T20" fmla="*/ 2147483647 w 74"/>
                <a:gd name="T21" fmla="*/ 2147483647 h 108"/>
                <a:gd name="T22" fmla="*/ 2147483647 w 74"/>
                <a:gd name="T23" fmla="*/ 2147483647 h 108"/>
                <a:gd name="T24" fmla="*/ 2147483647 w 74"/>
                <a:gd name="T25" fmla="*/ 2147483647 h 108"/>
                <a:gd name="T26" fmla="*/ 0 w 74"/>
                <a:gd name="T27" fmla="*/ 0 h 108"/>
                <a:gd name="T28" fmla="*/ 2147483647 w 74"/>
                <a:gd name="T29" fmla="*/ 0 h 108"/>
                <a:gd name="T30" fmla="*/ 2147483647 w 74"/>
                <a:gd name="T31" fmla="*/ 2147483647 h 108"/>
                <a:gd name="T32" fmla="*/ 2147483647 w 74"/>
                <a:gd name="T33" fmla="*/ 2147483647 h 108"/>
                <a:gd name="T34" fmla="*/ 2147483647 w 74"/>
                <a:gd name="T35" fmla="*/ 2147483647 h 108"/>
                <a:gd name="T36" fmla="*/ 2147483647 w 74"/>
                <a:gd name="T37" fmla="*/ 2147483647 h 108"/>
                <a:gd name="T38" fmla="*/ 2147483647 w 74"/>
                <a:gd name="T39" fmla="*/ 2147483647 h 108"/>
                <a:gd name="T40" fmla="*/ 2147483647 w 74"/>
                <a:gd name="T41" fmla="*/ 2147483647 h 108"/>
                <a:gd name="T42" fmla="*/ 2147483647 w 74"/>
                <a:gd name="T43" fmla="*/ 2147483647 h 108"/>
                <a:gd name="T44" fmla="*/ 2147483647 w 74"/>
                <a:gd name="T45" fmla="*/ 0 h 108"/>
                <a:gd name="T46" fmla="*/ 2147483647 w 74"/>
                <a:gd name="T47" fmla="*/ 0 h 10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4" h="108">
                  <a:moveTo>
                    <a:pt x="74" y="0"/>
                  </a:moveTo>
                  <a:lnTo>
                    <a:pt x="50" y="60"/>
                  </a:lnTo>
                  <a:lnTo>
                    <a:pt x="48" y="64"/>
                  </a:lnTo>
                  <a:lnTo>
                    <a:pt x="44" y="66"/>
                  </a:lnTo>
                  <a:lnTo>
                    <a:pt x="44" y="108"/>
                  </a:lnTo>
                  <a:lnTo>
                    <a:pt x="30" y="108"/>
                  </a:lnTo>
                  <a:lnTo>
                    <a:pt x="30" y="66"/>
                  </a:lnTo>
                  <a:lnTo>
                    <a:pt x="26" y="64"/>
                  </a:lnTo>
                  <a:lnTo>
                    <a:pt x="24" y="60"/>
                  </a:lnTo>
                  <a:lnTo>
                    <a:pt x="0" y="0"/>
                  </a:lnTo>
                  <a:lnTo>
                    <a:pt x="12" y="0"/>
                  </a:lnTo>
                  <a:lnTo>
                    <a:pt x="34" y="52"/>
                  </a:lnTo>
                  <a:lnTo>
                    <a:pt x="34" y="54"/>
                  </a:lnTo>
                  <a:lnTo>
                    <a:pt x="36" y="54"/>
                  </a:lnTo>
                  <a:lnTo>
                    <a:pt x="38" y="54"/>
                  </a:lnTo>
                  <a:lnTo>
                    <a:pt x="40" y="52"/>
                  </a:lnTo>
                  <a:lnTo>
                    <a:pt x="62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38" name="Freeform 10"/>
            <p:cNvSpPr>
              <a:spLocks noEditPoints="1"/>
            </p:cNvSpPr>
            <p:nvPr/>
          </p:nvSpPr>
          <p:spPr bwMode="auto">
            <a:xfrm>
              <a:off x="5199070" y="5108598"/>
              <a:ext cx="101601" cy="127001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0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39" name="Freeform 11"/>
            <p:cNvSpPr>
              <a:spLocks/>
            </p:cNvSpPr>
            <p:nvPr/>
          </p:nvSpPr>
          <p:spPr bwMode="auto">
            <a:xfrm>
              <a:off x="5335593" y="5111775"/>
              <a:ext cx="88900" cy="120651"/>
            </a:xfrm>
            <a:custGeom>
              <a:avLst/>
              <a:gdLst>
                <a:gd name="T0" fmla="*/ 2147483647 w 56"/>
                <a:gd name="T1" fmla="*/ 0 h 76"/>
                <a:gd name="T2" fmla="*/ 2147483647 w 56"/>
                <a:gd name="T3" fmla="*/ 0 h 76"/>
                <a:gd name="T4" fmla="*/ 2147483647 w 56"/>
                <a:gd name="T5" fmla="*/ 2147483647 h 76"/>
                <a:gd name="T6" fmla="*/ 2147483647 w 56"/>
                <a:gd name="T7" fmla="*/ 2147483647 h 76"/>
                <a:gd name="T8" fmla="*/ 2147483647 w 56"/>
                <a:gd name="T9" fmla="*/ 2147483647 h 76"/>
                <a:gd name="T10" fmla="*/ 2147483647 w 56"/>
                <a:gd name="T11" fmla="*/ 2147483647 h 76"/>
                <a:gd name="T12" fmla="*/ 2147483647 w 56"/>
                <a:gd name="T13" fmla="*/ 2147483647 h 76"/>
                <a:gd name="T14" fmla="*/ 2147483647 w 56"/>
                <a:gd name="T15" fmla="*/ 2147483647 h 76"/>
                <a:gd name="T16" fmla="*/ 2147483647 w 56"/>
                <a:gd name="T17" fmla="*/ 2147483647 h 76"/>
                <a:gd name="T18" fmla="*/ 2147483647 w 56"/>
                <a:gd name="T19" fmla="*/ 2147483647 h 76"/>
                <a:gd name="T20" fmla="*/ 2147483647 w 56"/>
                <a:gd name="T21" fmla="*/ 2147483647 h 76"/>
                <a:gd name="T22" fmla="*/ 2147483647 w 56"/>
                <a:gd name="T23" fmla="*/ 2147483647 h 76"/>
                <a:gd name="T24" fmla="*/ 2147483647 w 56"/>
                <a:gd name="T25" fmla="*/ 2147483647 h 76"/>
                <a:gd name="T26" fmla="*/ 2147483647 w 56"/>
                <a:gd name="T27" fmla="*/ 2147483647 h 76"/>
                <a:gd name="T28" fmla="*/ 2147483647 w 56"/>
                <a:gd name="T29" fmla="*/ 2147483647 h 76"/>
                <a:gd name="T30" fmla="*/ 2147483647 w 56"/>
                <a:gd name="T31" fmla="*/ 2147483647 h 76"/>
                <a:gd name="T32" fmla="*/ 2147483647 w 56"/>
                <a:gd name="T33" fmla="*/ 2147483647 h 76"/>
                <a:gd name="T34" fmla="*/ 2147483647 w 56"/>
                <a:gd name="T35" fmla="*/ 2147483647 h 76"/>
                <a:gd name="T36" fmla="*/ 2147483647 w 56"/>
                <a:gd name="T37" fmla="*/ 2147483647 h 76"/>
                <a:gd name="T38" fmla="*/ 0 w 56"/>
                <a:gd name="T39" fmla="*/ 2147483647 h 76"/>
                <a:gd name="T40" fmla="*/ 0 w 56"/>
                <a:gd name="T41" fmla="*/ 0 h 76"/>
                <a:gd name="T42" fmla="*/ 2147483647 w 56"/>
                <a:gd name="T43" fmla="*/ 0 h 76"/>
                <a:gd name="T44" fmla="*/ 2147483647 w 56"/>
                <a:gd name="T45" fmla="*/ 2147483647 h 76"/>
                <a:gd name="T46" fmla="*/ 2147483647 w 56"/>
                <a:gd name="T47" fmla="*/ 2147483647 h 76"/>
                <a:gd name="T48" fmla="*/ 2147483647 w 56"/>
                <a:gd name="T49" fmla="*/ 2147483647 h 76"/>
                <a:gd name="T50" fmla="*/ 2147483647 w 56"/>
                <a:gd name="T51" fmla="*/ 2147483647 h 76"/>
                <a:gd name="T52" fmla="*/ 2147483647 w 56"/>
                <a:gd name="T53" fmla="*/ 2147483647 h 76"/>
                <a:gd name="T54" fmla="*/ 2147483647 w 56"/>
                <a:gd name="T55" fmla="*/ 2147483647 h 76"/>
                <a:gd name="T56" fmla="*/ 2147483647 w 56"/>
                <a:gd name="T57" fmla="*/ 2147483647 h 76"/>
                <a:gd name="T58" fmla="*/ 2147483647 w 56"/>
                <a:gd name="T59" fmla="*/ 2147483647 h 76"/>
                <a:gd name="T60" fmla="*/ 2147483647 w 56"/>
                <a:gd name="T61" fmla="*/ 2147483647 h 76"/>
                <a:gd name="T62" fmla="*/ 2147483647 w 56"/>
                <a:gd name="T63" fmla="*/ 2147483647 h 76"/>
                <a:gd name="T64" fmla="*/ 2147483647 w 56"/>
                <a:gd name="T65" fmla="*/ 2147483647 h 76"/>
                <a:gd name="T66" fmla="*/ 2147483647 w 56"/>
                <a:gd name="T67" fmla="*/ 2147483647 h 76"/>
                <a:gd name="T68" fmla="*/ 2147483647 w 56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6" h="76">
                  <a:moveTo>
                    <a:pt x="44" y="0"/>
                  </a:moveTo>
                  <a:lnTo>
                    <a:pt x="56" y="0"/>
                  </a:lnTo>
                  <a:lnTo>
                    <a:pt x="56" y="68"/>
                  </a:lnTo>
                  <a:lnTo>
                    <a:pt x="56" y="72"/>
                  </a:lnTo>
                  <a:lnTo>
                    <a:pt x="52" y="74"/>
                  </a:lnTo>
                  <a:lnTo>
                    <a:pt x="48" y="76"/>
                  </a:lnTo>
                  <a:lnTo>
                    <a:pt x="44" y="76"/>
                  </a:lnTo>
                  <a:lnTo>
                    <a:pt x="20" y="76"/>
                  </a:lnTo>
                  <a:lnTo>
                    <a:pt x="12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2" y="0"/>
                  </a:lnTo>
                  <a:lnTo>
                    <a:pt x="12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42" y="64"/>
                  </a:lnTo>
                  <a:lnTo>
                    <a:pt x="44" y="62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0" name="Freeform 12"/>
            <p:cNvSpPr>
              <a:spLocks/>
            </p:cNvSpPr>
            <p:nvPr/>
          </p:nvSpPr>
          <p:spPr bwMode="auto">
            <a:xfrm>
              <a:off x="5465768" y="5111775"/>
              <a:ext cx="69850" cy="120651"/>
            </a:xfrm>
            <a:custGeom>
              <a:avLst/>
              <a:gdLst>
                <a:gd name="T0" fmla="*/ 0 w 44"/>
                <a:gd name="T1" fmla="*/ 2147483647 h 76"/>
                <a:gd name="T2" fmla="*/ 0 w 44"/>
                <a:gd name="T3" fmla="*/ 2147483647 h 76"/>
                <a:gd name="T4" fmla="*/ 0 w 44"/>
                <a:gd name="T5" fmla="*/ 2147483647 h 76"/>
                <a:gd name="T6" fmla="*/ 0 w 44"/>
                <a:gd name="T7" fmla="*/ 2147483647 h 76"/>
                <a:gd name="T8" fmla="*/ 2147483647 w 44"/>
                <a:gd name="T9" fmla="*/ 2147483647 h 76"/>
                <a:gd name="T10" fmla="*/ 2147483647 w 44"/>
                <a:gd name="T11" fmla="*/ 2147483647 h 76"/>
                <a:gd name="T12" fmla="*/ 2147483647 w 44"/>
                <a:gd name="T13" fmla="*/ 0 h 76"/>
                <a:gd name="T14" fmla="*/ 2147483647 w 44"/>
                <a:gd name="T15" fmla="*/ 0 h 76"/>
                <a:gd name="T16" fmla="*/ 2147483647 w 44"/>
                <a:gd name="T17" fmla="*/ 0 h 76"/>
                <a:gd name="T18" fmla="*/ 2147483647 w 44"/>
                <a:gd name="T19" fmla="*/ 0 h 76"/>
                <a:gd name="T20" fmla="*/ 2147483647 w 44"/>
                <a:gd name="T21" fmla="*/ 0 h 76"/>
                <a:gd name="T22" fmla="*/ 2147483647 w 44"/>
                <a:gd name="T23" fmla="*/ 0 h 76"/>
                <a:gd name="T24" fmla="*/ 2147483647 w 44"/>
                <a:gd name="T25" fmla="*/ 2147483647 h 76"/>
                <a:gd name="T26" fmla="*/ 2147483647 w 44"/>
                <a:gd name="T27" fmla="*/ 2147483647 h 76"/>
                <a:gd name="T28" fmla="*/ 2147483647 w 44"/>
                <a:gd name="T29" fmla="*/ 2147483647 h 76"/>
                <a:gd name="T30" fmla="*/ 2147483647 w 44"/>
                <a:gd name="T31" fmla="*/ 2147483647 h 76"/>
                <a:gd name="T32" fmla="*/ 2147483647 w 44"/>
                <a:gd name="T33" fmla="*/ 2147483647 h 76"/>
                <a:gd name="T34" fmla="*/ 2147483647 w 44"/>
                <a:gd name="T35" fmla="*/ 2147483647 h 76"/>
                <a:gd name="T36" fmla="*/ 2147483647 w 44"/>
                <a:gd name="T37" fmla="*/ 2147483647 h 76"/>
                <a:gd name="T38" fmla="*/ 2147483647 w 44"/>
                <a:gd name="T39" fmla="*/ 2147483647 h 76"/>
                <a:gd name="T40" fmla="*/ 2147483647 w 44"/>
                <a:gd name="T41" fmla="*/ 2147483647 h 76"/>
                <a:gd name="T42" fmla="*/ 2147483647 w 44"/>
                <a:gd name="T43" fmla="*/ 2147483647 h 76"/>
                <a:gd name="T44" fmla="*/ 0 w 44"/>
                <a:gd name="T45" fmla="*/ 2147483647 h 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4" h="76">
                  <a:moveTo>
                    <a:pt x="0" y="76"/>
                  </a:moveTo>
                  <a:lnTo>
                    <a:pt x="0" y="16"/>
                  </a:lnTo>
                  <a:lnTo>
                    <a:pt x="0" y="8"/>
                  </a:lnTo>
                  <a:lnTo>
                    <a:pt x="4" y="4"/>
                  </a:lnTo>
                  <a:lnTo>
                    <a:pt x="10" y="0"/>
                  </a:lnTo>
                  <a:lnTo>
                    <a:pt x="16" y="0"/>
                  </a:lnTo>
                  <a:lnTo>
                    <a:pt x="34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4" y="4"/>
                  </a:lnTo>
                  <a:lnTo>
                    <a:pt x="44" y="10"/>
                  </a:lnTo>
                  <a:lnTo>
                    <a:pt x="22" y="10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76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1" name="Freeform 13"/>
            <p:cNvSpPr>
              <a:spLocks/>
            </p:cNvSpPr>
            <p:nvPr/>
          </p:nvSpPr>
          <p:spPr bwMode="auto">
            <a:xfrm>
              <a:off x="5640393" y="5060974"/>
              <a:ext cx="98424" cy="171451"/>
            </a:xfrm>
            <a:custGeom>
              <a:avLst/>
              <a:gdLst>
                <a:gd name="T0" fmla="*/ 2147483647 w 62"/>
                <a:gd name="T1" fmla="*/ 2147483647 h 108"/>
                <a:gd name="T2" fmla="*/ 2147483647 w 62"/>
                <a:gd name="T3" fmla="*/ 2147483647 h 108"/>
                <a:gd name="T4" fmla="*/ 2147483647 w 62"/>
                <a:gd name="T5" fmla="*/ 2147483647 h 108"/>
                <a:gd name="T6" fmla="*/ 2147483647 w 62"/>
                <a:gd name="T7" fmla="*/ 2147483647 h 108"/>
                <a:gd name="T8" fmla="*/ 2147483647 w 62"/>
                <a:gd name="T9" fmla="*/ 2147483647 h 108"/>
                <a:gd name="T10" fmla="*/ 2147483647 w 62"/>
                <a:gd name="T11" fmla="*/ 2147483647 h 108"/>
                <a:gd name="T12" fmla="*/ 2147483647 w 62"/>
                <a:gd name="T13" fmla="*/ 2147483647 h 108"/>
                <a:gd name="T14" fmla="*/ 2147483647 w 62"/>
                <a:gd name="T15" fmla="*/ 2147483647 h 108"/>
                <a:gd name="T16" fmla="*/ 0 w 62"/>
                <a:gd name="T17" fmla="*/ 2147483647 h 108"/>
                <a:gd name="T18" fmla="*/ 0 w 62"/>
                <a:gd name="T19" fmla="*/ 2147483647 h 108"/>
                <a:gd name="T20" fmla="*/ 2147483647 w 62"/>
                <a:gd name="T21" fmla="*/ 2147483647 h 108"/>
                <a:gd name="T22" fmla="*/ 2147483647 w 62"/>
                <a:gd name="T23" fmla="*/ 2147483647 h 108"/>
                <a:gd name="T24" fmla="*/ 2147483647 w 62"/>
                <a:gd name="T25" fmla="*/ 2147483647 h 108"/>
                <a:gd name="T26" fmla="*/ 2147483647 w 62"/>
                <a:gd name="T27" fmla="*/ 0 h 108"/>
                <a:gd name="T28" fmla="*/ 2147483647 w 62"/>
                <a:gd name="T29" fmla="*/ 0 h 108"/>
                <a:gd name="T30" fmla="*/ 2147483647 w 62"/>
                <a:gd name="T31" fmla="*/ 0 h 108"/>
                <a:gd name="T32" fmla="*/ 2147483647 w 62"/>
                <a:gd name="T33" fmla="*/ 0 h 108"/>
                <a:gd name="T34" fmla="*/ 2147483647 w 62"/>
                <a:gd name="T35" fmla="*/ 0 h 108"/>
                <a:gd name="T36" fmla="*/ 2147483647 w 62"/>
                <a:gd name="T37" fmla="*/ 0 h 108"/>
                <a:gd name="T38" fmla="*/ 2147483647 w 62"/>
                <a:gd name="T39" fmla="*/ 2147483647 h 108"/>
                <a:gd name="T40" fmla="*/ 2147483647 w 62"/>
                <a:gd name="T41" fmla="*/ 2147483647 h 108"/>
                <a:gd name="T42" fmla="*/ 2147483647 w 62"/>
                <a:gd name="T43" fmla="*/ 2147483647 h 108"/>
                <a:gd name="T44" fmla="*/ 2147483647 w 62"/>
                <a:gd name="T45" fmla="*/ 2147483647 h 108"/>
                <a:gd name="T46" fmla="*/ 2147483647 w 62"/>
                <a:gd name="T47" fmla="*/ 2147483647 h 108"/>
                <a:gd name="T48" fmla="*/ 2147483647 w 62"/>
                <a:gd name="T49" fmla="*/ 2147483647 h 108"/>
                <a:gd name="T50" fmla="*/ 2147483647 w 62"/>
                <a:gd name="T51" fmla="*/ 2147483647 h 108"/>
                <a:gd name="T52" fmla="*/ 2147483647 w 62"/>
                <a:gd name="T53" fmla="*/ 2147483647 h 108"/>
                <a:gd name="T54" fmla="*/ 2147483647 w 62"/>
                <a:gd name="T55" fmla="*/ 2147483647 h 108"/>
                <a:gd name="T56" fmla="*/ 2147483647 w 62"/>
                <a:gd name="T57" fmla="*/ 2147483647 h 108"/>
                <a:gd name="T58" fmla="*/ 2147483647 w 62"/>
                <a:gd name="T59" fmla="*/ 2147483647 h 108"/>
                <a:gd name="T60" fmla="*/ 2147483647 w 62"/>
                <a:gd name="T61" fmla="*/ 2147483647 h 108"/>
                <a:gd name="T62" fmla="*/ 2147483647 w 62"/>
                <a:gd name="T63" fmla="*/ 2147483647 h 108"/>
                <a:gd name="T64" fmla="*/ 2147483647 w 62"/>
                <a:gd name="T65" fmla="*/ 2147483647 h 10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2" h="108">
                  <a:moveTo>
                    <a:pt x="62" y="104"/>
                  </a:moveTo>
                  <a:lnTo>
                    <a:pt x="62" y="104"/>
                  </a:lnTo>
                  <a:lnTo>
                    <a:pt x="62" y="106"/>
                  </a:lnTo>
                  <a:lnTo>
                    <a:pt x="58" y="108"/>
                  </a:lnTo>
                  <a:lnTo>
                    <a:pt x="54" y="108"/>
                  </a:lnTo>
                  <a:lnTo>
                    <a:pt x="50" y="108"/>
                  </a:lnTo>
                  <a:lnTo>
                    <a:pt x="22" y="108"/>
                  </a:lnTo>
                  <a:lnTo>
                    <a:pt x="14" y="108"/>
                  </a:lnTo>
                  <a:lnTo>
                    <a:pt x="6" y="102"/>
                  </a:lnTo>
                  <a:lnTo>
                    <a:pt x="2" y="96"/>
                  </a:lnTo>
                  <a:lnTo>
                    <a:pt x="0" y="88"/>
                  </a:lnTo>
                  <a:lnTo>
                    <a:pt x="0" y="22"/>
                  </a:lnTo>
                  <a:lnTo>
                    <a:pt x="2" y="14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8" y="2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0" y="12"/>
                  </a:lnTo>
                  <a:lnTo>
                    <a:pt x="52" y="12"/>
                  </a:lnTo>
                  <a:lnTo>
                    <a:pt x="44" y="12"/>
                  </a:lnTo>
                  <a:lnTo>
                    <a:pt x="34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6"/>
                  </a:lnTo>
                  <a:lnTo>
                    <a:pt x="14" y="82"/>
                  </a:lnTo>
                  <a:lnTo>
                    <a:pt x="14" y="88"/>
                  </a:lnTo>
                  <a:lnTo>
                    <a:pt x="16" y="94"/>
                  </a:lnTo>
                  <a:lnTo>
                    <a:pt x="22" y="96"/>
                  </a:lnTo>
                  <a:lnTo>
                    <a:pt x="28" y="98"/>
                  </a:lnTo>
                  <a:lnTo>
                    <a:pt x="62" y="98"/>
                  </a:lnTo>
                  <a:lnTo>
                    <a:pt x="62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2" name="Freeform 14"/>
            <p:cNvSpPr>
              <a:spLocks noEditPoints="1"/>
            </p:cNvSpPr>
            <p:nvPr/>
          </p:nvSpPr>
          <p:spPr bwMode="auto">
            <a:xfrm>
              <a:off x="5767394" y="5108598"/>
              <a:ext cx="101601" cy="127001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2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3" name="Freeform 15"/>
            <p:cNvSpPr>
              <a:spLocks/>
            </p:cNvSpPr>
            <p:nvPr/>
          </p:nvSpPr>
          <p:spPr bwMode="auto">
            <a:xfrm>
              <a:off x="5903920" y="5108598"/>
              <a:ext cx="142874" cy="123825"/>
            </a:xfrm>
            <a:custGeom>
              <a:avLst/>
              <a:gdLst>
                <a:gd name="T0" fmla="*/ 0 w 90"/>
                <a:gd name="T1" fmla="*/ 2147483647 h 78"/>
                <a:gd name="T2" fmla="*/ 0 w 90"/>
                <a:gd name="T3" fmla="*/ 2147483647 h 78"/>
                <a:gd name="T4" fmla="*/ 0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2147483647 h 78"/>
                <a:gd name="T12" fmla="*/ 2147483647 w 90"/>
                <a:gd name="T13" fmla="*/ 0 h 78"/>
                <a:gd name="T14" fmla="*/ 2147483647 w 90"/>
                <a:gd name="T15" fmla="*/ 0 h 78"/>
                <a:gd name="T16" fmla="*/ 2147483647 w 90"/>
                <a:gd name="T17" fmla="*/ 0 h 78"/>
                <a:gd name="T18" fmla="*/ 2147483647 w 90"/>
                <a:gd name="T19" fmla="*/ 0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0 h 78"/>
                <a:gd name="T32" fmla="*/ 2147483647 w 90"/>
                <a:gd name="T33" fmla="*/ 0 h 78"/>
                <a:gd name="T34" fmla="*/ 2147483647 w 90"/>
                <a:gd name="T35" fmla="*/ 0 h 78"/>
                <a:gd name="T36" fmla="*/ 2147483647 w 90"/>
                <a:gd name="T37" fmla="*/ 2147483647 h 78"/>
                <a:gd name="T38" fmla="*/ 2147483647 w 90"/>
                <a:gd name="T39" fmla="*/ 2147483647 h 78"/>
                <a:gd name="T40" fmla="*/ 2147483647 w 90"/>
                <a:gd name="T41" fmla="*/ 2147483647 h 78"/>
                <a:gd name="T42" fmla="*/ 2147483647 w 90"/>
                <a:gd name="T43" fmla="*/ 2147483647 h 78"/>
                <a:gd name="T44" fmla="*/ 2147483647 w 90"/>
                <a:gd name="T45" fmla="*/ 2147483647 h 78"/>
                <a:gd name="T46" fmla="*/ 2147483647 w 90"/>
                <a:gd name="T47" fmla="*/ 2147483647 h 78"/>
                <a:gd name="T48" fmla="*/ 2147483647 w 90"/>
                <a:gd name="T49" fmla="*/ 2147483647 h 78"/>
                <a:gd name="T50" fmla="*/ 2147483647 w 90"/>
                <a:gd name="T51" fmla="*/ 2147483647 h 78"/>
                <a:gd name="T52" fmla="*/ 2147483647 w 90"/>
                <a:gd name="T53" fmla="*/ 2147483647 h 78"/>
                <a:gd name="T54" fmla="*/ 2147483647 w 90"/>
                <a:gd name="T55" fmla="*/ 2147483647 h 78"/>
                <a:gd name="T56" fmla="*/ 2147483647 w 90"/>
                <a:gd name="T57" fmla="*/ 2147483647 h 78"/>
                <a:gd name="T58" fmla="*/ 2147483647 w 90"/>
                <a:gd name="T59" fmla="*/ 2147483647 h 78"/>
                <a:gd name="T60" fmla="*/ 2147483647 w 90"/>
                <a:gd name="T61" fmla="*/ 2147483647 h 78"/>
                <a:gd name="T62" fmla="*/ 2147483647 w 90"/>
                <a:gd name="T63" fmla="*/ 2147483647 h 78"/>
                <a:gd name="T64" fmla="*/ 2147483647 w 90"/>
                <a:gd name="T65" fmla="*/ 2147483647 h 78"/>
                <a:gd name="T66" fmla="*/ 2147483647 w 90"/>
                <a:gd name="T67" fmla="*/ 2147483647 h 78"/>
                <a:gd name="T68" fmla="*/ 2147483647 w 90"/>
                <a:gd name="T69" fmla="*/ 2147483647 h 78"/>
                <a:gd name="T70" fmla="*/ 2147483647 w 90"/>
                <a:gd name="T71" fmla="*/ 2147483647 h 78"/>
                <a:gd name="T72" fmla="*/ 2147483647 w 90"/>
                <a:gd name="T73" fmla="*/ 2147483647 h 78"/>
                <a:gd name="T74" fmla="*/ 2147483647 w 90"/>
                <a:gd name="T75" fmla="*/ 2147483647 h 78"/>
                <a:gd name="T76" fmla="*/ 2147483647 w 90"/>
                <a:gd name="T77" fmla="*/ 2147483647 h 78"/>
                <a:gd name="T78" fmla="*/ 2147483647 w 90"/>
                <a:gd name="T79" fmla="*/ 2147483647 h 78"/>
                <a:gd name="T80" fmla="*/ 2147483647 w 90"/>
                <a:gd name="T81" fmla="*/ 2147483647 h 78"/>
                <a:gd name="T82" fmla="*/ 2147483647 w 90"/>
                <a:gd name="T83" fmla="*/ 2147483647 h 78"/>
                <a:gd name="T84" fmla="*/ 2147483647 w 90"/>
                <a:gd name="T85" fmla="*/ 2147483647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8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48" y="2"/>
                  </a:lnTo>
                  <a:lnTo>
                    <a:pt x="54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8" y="2"/>
                  </a:lnTo>
                  <a:lnTo>
                    <a:pt x="84" y="6"/>
                  </a:lnTo>
                  <a:lnTo>
                    <a:pt x="88" y="12"/>
                  </a:lnTo>
                  <a:lnTo>
                    <a:pt x="90" y="20"/>
                  </a:lnTo>
                  <a:lnTo>
                    <a:pt x="90" y="78"/>
                  </a:lnTo>
                  <a:lnTo>
                    <a:pt x="76" y="78"/>
                  </a:lnTo>
                  <a:lnTo>
                    <a:pt x="76" y="22"/>
                  </a:lnTo>
                  <a:lnTo>
                    <a:pt x="76" y="18"/>
                  </a:lnTo>
                  <a:lnTo>
                    <a:pt x="74" y="14"/>
                  </a:lnTo>
                  <a:lnTo>
                    <a:pt x="70" y="12"/>
                  </a:lnTo>
                  <a:lnTo>
                    <a:pt x="64" y="12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4" y="12"/>
                  </a:lnTo>
                  <a:lnTo>
                    <a:pt x="50" y="16"/>
                  </a:lnTo>
                  <a:lnTo>
                    <a:pt x="50" y="18"/>
                  </a:lnTo>
                  <a:lnTo>
                    <a:pt x="52" y="20"/>
                  </a:lnTo>
                  <a:lnTo>
                    <a:pt x="52" y="78"/>
                  </a:lnTo>
                  <a:lnTo>
                    <a:pt x="38" y="78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4" y="12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8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4" name="Freeform 16"/>
            <p:cNvSpPr>
              <a:spLocks/>
            </p:cNvSpPr>
            <p:nvPr/>
          </p:nvSpPr>
          <p:spPr bwMode="auto">
            <a:xfrm>
              <a:off x="6084896" y="5108598"/>
              <a:ext cx="142874" cy="123825"/>
            </a:xfrm>
            <a:custGeom>
              <a:avLst/>
              <a:gdLst>
                <a:gd name="T0" fmla="*/ 0 w 90"/>
                <a:gd name="T1" fmla="*/ 2147483647 h 78"/>
                <a:gd name="T2" fmla="*/ 0 w 90"/>
                <a:gd name="T3" fmla="*/ 2147483647 h 78"/>
                <a:gd name="T4" fmla="*/ 2147483647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2147483647 h 78"/>
                <a:gd name="T12" fmla="*/ 2147483647 w 90"/>
                <a:gd name="T13" fmla="*/ 0 h 78"/>
                <a:gd name="T14" fmla="*/ 2147483647 w 90"/>
                <a:gd name="T15" fmla="*/ 0 h 78"/>
                <a:gd name="T16" fmla="*/ 2147483647 w 90"/>
                <a:gd name="T17" fmla="*/ 0 h 78"/>
                <a:gd name="T18" fmla="*/ 2147483647 w 90"/>
                <a:gd name="T19" fmla="*/ 0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0 h 78"/>
                <a:gd name="T32" fmla="*/ 2147483647 w 90"/>
                <a:gd name="T33" fmla="*/ 0 h 78"/>
                <a:gd name="T34" fmla="*/ 2147483647 w 90"/>
                <a:gd name="T35" fmla="*/ 0 h 78"/>
                <a:gd name="T36" fmla="*/ 2147483647 w 90"/>
                <a:gd name="T37" fmla="*/ 2147483647 h 78"/>
                <a:gd name="T38" fmla="*/ 2147483647 w 90"/>
                <a:gd name="T39" fmla="*/ 2147483647 h 78"/>
                <a:gd name="T40" fmla="*/ 2147483647 w 90"/>
                <a:gd name="T41" fmla="*/ 2147483647 h 78"/>
                <a:gd name="T42" fmla="*/ 2147483647 w 90"/>
                <a:gd name="T43" fmla="*/ 2147483647 h 78"/>
                <a:gd name="T44" fmla="*/ 2147483647 w 90"/>
                <a:gd name="T45" fmla="*/ 2147483647 h 78"/>
                <a:gd name="T46" fmla="*/ 2147483647 w 90"/>
                <a:gd name="T47" fmla="*/ 2147483647 h 78"/>
                <a:gd name="T48" fmla="*/ 2147483647 w 90"/>
                <a:gd name="T49" fmla="*/ 2147483647 h 78"/>
                <a:gd name="T50" fmla="*/ 2147483647 w 90"/>
                <a:gd name="T51" fmla="*/ 2147483647 h 78"/>
                <a:gd name="T52" fmla="*/ 2147483647 w 90"/>
                <a:gd name="T53" fmla="*/ 2147483647 h 78"/>
                <a:gd name="T54" fmla="*/ 2147483647 w 90"/>
                <a:gd name="T55" fmla="*/ 2147483647 h 78"/>
                <a:gd name="T56" fmla="*/ 2147483647 w 90"/>
                <a:gd name="T57" fmla="*/ 2147483647 h 78"/>
                <a:gd name="T58" fmla="*/ 2147483647 w 90"/>
                <a:gd name="T59" fmla="*/ 2147483647 h 78"/>
                <a:gd name="T60" fmla="*/ 2147483647 w 90"/>
                <a:gd name="T61" fmla="*/ 2147483647 h 78"/>
                <a:gd name="T62" fmla="*/ 2147483647 w 90"/>
                <a:gd name="T63" fmla="*/ 2147483647 h 78"/>
                <a:gd name="T64" fmla="*/ 2147483647 w 90"/>
                <a:gd name="T65" fmla="*/ 2147483647 h 78"/>
                <a:gd name="T66" fmla="*/ 2147483647 w 90"/>
                <a:gd name="T67" fmla="*/ 2147483647 h 78"/>
                <a:gd name="T68" fmla="*/ 2147483647 w 90"/>
                <a:gd name="T69" fmla="*/ 2147483647 h 78"/>
                <a:gd name="T70" fmla="*/ 2147483647 w 90"/>
                <a:gd name="T71" fmla="*/ 2147483647 h 78"/>
                <a:gd name="T72" fmla="*/ 2147483647 w 90"/>
                <a:gd name="T73" fmla="*/ 2147483647 h 78"/>
                <a:gd name="T74" fmla="*/ 2147483647 w 90"/>
                <a:gd name="T75" fmla="*/ 2147483647 h 78"/>
                <a:gd name="T76" fmla="*/ 2147483647 w 90"/>
                <a:gd name="T77" fmla="*/ 2147483647 h 78"/>
                <a:gd name="T78" fmla="*/ 2147483647 w 90"/>
                <a:gd name="T79" fmla="*/ 2147483647 h 78"/>
                <a:gd name="T80" fmla="*/ 2147483647 w 90"/>
                <a:gd name="T81" fmla="*/ 2147483647 h 78"/>
                <a:gd name="T82" fmla="*/ 2147483647 w 90"/>
                <a:gd name="T83" fmla="*/ 2147483647 h 78"/>
                <a:gd name="T84" fmla="*/ 2147483647 w 90"/>
                <a:gd name="T85" fmla="*/ 2147483647 h 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90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8" y="2"/>
                  </a:lnTo>
                  <a:lnTo>
                    <a:pt x="44" y="4"/>
                  </a:lnTo>
                  <a:lnTo>
                    <a:pt x="46" y="4"/>
                  </a:lnTo>
                  <a:lnTo>
                    <a:pt x="50" y="2"/>
                  </a:lnTo>
                  <a:lnTo>
                    <a:pt x="54" y="2"/>
                  </a:lnTo>
                  <a:lnTo>
                    <a:pt x="58" y="0"/>
                  </a:lnTo>
                  <a:lnTo>
                    <a:pt x="62" y="0"/>
                  </a:lnTo>
                  <a:lnTo>
                    <a:pt x="68" y="0"/>
                  </a:lnTo>
                  <a:lnTo>
                    <a:pt x="78" y="2"/>
                  </a:lnTo>
                  <a:lnTo>
                    <a:pt x="86" y="6"/>
                  </a:lnTo>
                  <a:lnTo>
                    <a:pt x="90" y="12"/>
                  </a:lnTo>
                  <a:lnTo>
                    <a:pt x="90" y="20"/>
                  </a:lnTo>
                  <a:lnTo>
                    <a:pt x="90" y="78"/>
                  </a:lnTo>
                  <a:lnTo>
                    <a:pt x="78" y="78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76" y="14"/>
                  </a:lnTo>
                  <a:lnTo>
                    <a:pt x="70" y="12"/>
                  </a:lnTo>
                  <a:lnTo>
                    <a:pt x="64" y="12"/>
                  </a:lnTo>
                  <a:lnTo>
                    <a:pt x="62" y="12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6" y="12"/>
                  </a:lnTo>
                  <a:lnTo>
                    <a:pt x="52" y="16"/>
                  </a:lnTo>
                  <a:lnTo>
                    <a:pt x="52" y="18"/>
                  </a:lnTo>
                  <a:lnTo>
                    <a:pt x="52" y="20"/>
                  </a:lnTo>
                  <a:lnTo>
                    <a:pt x="52" y="78"/>
                  </a:lnTo>
                  <a:lnTo>
                    <a:pt x="38" y="78"/>
                  </a:lnTo>
                  <a:lnTo>
                    <a:pt x="38" y="22"/>
                  </a:lnTo>
                  <a:lnTo>
                    <a:pt x="38" y="18"/>
                  </a:lnTo>
                  <a:lnTo>
                    <a:pt x="36" y="14"/>
                  </a:lnTo>
                  <a:lnTo>
                    <a:pt x="32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5" name="Freeform 17"/>
            <p:cNvSpPr>
              <a:spLocks/>
            </p:cNvSpPr>
            <p:nvPr/>
          </p:nvSpPr>
          <p:spPr bwMode="auto">
            <a:xfrm>
              <a:off x="6265869" y="5111775"/>
              <a:ext cx="92076" cy="120651"/>
            </a:xfrm>
            <a:custGeom>
              <a:avLst/>
              <a:gdLst>
                <a:gd name="T0" fmla="*/ 2147483647 w 58"/>
                <a:gd name="T1" fmla="*/ 0 h 76"/>
                <a:gd name="T2" fmla="*/ 2147483647 w 58"/>
                <a:gd name="T3" fmla="*/ 0 h 76"/>
                <a:gd name="T4" fmla="*/ 2147483647 w 58"/>
                <a:gd name="T5" fmla="*/ 2147483647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2147483647 w 58"/>
                <a:gd name="T31" fmla="*/ 2147483647 h 76"/>
                <a:gd name="T32" fmla="*/ 2147483647 w 58"/>
                <a:gd name="T33" fmla="*/ 2147483647 h 76"/>
                <a:gd name="T34" fmla="*/ 2147483647 w 58"/>
                <a:gd name="T35" fmla="*/ 2147483647 h 76"/>
                <a:gd name="T36" fmla="*/ 2147483647 w 58"/>
                <a:gd name="T37" fmla="*/ 2147483647 h 76"/>
                <a:gd name="T38" fmla="*/ 0 w 58"/>
                <a:gd name="T39" fmla="*/ 2147483647 h 76"/>
                <a:gd name="T40" fmla="*/ 0 w 58"/>
                <a:gd name="T41" fmla="*/ 0 h 76"/>
                <a:gd name="T42" fmla="*/ 2147483647 w 58"/>
                <a:gd name="T43" fmla="*/ 0 h 76"/>
                <a:gd name="T44" fmla="*/ 2147483647 w 58"/>
                <a:gd name="T45" fmla="*/ 2147483647 h 76"/>
                <a:gd name="T46" fmla="*/ 2147483647 w 58"/>
                <a:gd name="T47" fmla="*/ 2147483647 h 76"/>
                <a:gd name="T48" fmla="*/ 2147483647 w 58"/>
                <a:gd name="T49" fmla="*/ 2147483647 h 76"/>
                <a:gd name="T50" fmla="*/ 2147483647 w 58"/>
                <a:gd name="T51" fmla="*/ 2147483647 h 76"/>
                <a:gd name="T52" fmla="*/ 2147483647 w 58"/>
                <a:gd name="T53" fmla="*/ 2147483647 h 76"/>
                <a:gd name="T54" fmla="*/ 2147483647 w 58"/>
                <a:gd name="T55" fmla="*/ 2147483647 h 76"/>
                <a:gd name="T56" fmla="*/ 2147483647 w 58"/>
                <a:gd name="T57" fmla="*/ 2147483647 h 76"/>
                <a:gd name="T58" fmla="*/ 2147483647 w 58"/>
                <a:gd name="T59" fmla="*/ 2147483647 h 76"/>
                <a:gd name="T60" fmla="*/ 2147483647 w 58"/>
                <a:gd name="T61" fmla="*/ 2147483647 h 76"/>
                <a:gd name="T62" fmla="*/ 2147483647 w 58"/>
                <a:gd name="T63" fmla="*/ 2147483647 h 76"/>
                <a:gd name="T64" fmla="*/ 2147483647 w 58"/>
                <a:gd name="T65" fmla="*/ 2147483647 h 76"/>
                <a:gd name="T66" fmla="*/ 2147483647 w 58"/>
                <a:gd name="T67" fmla="*/ 2147483647 h 76"/>
                <a:gd name="T68" fmla="*/ 2147483647 w 58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76">
                  <a:moveTo>
                    <a:pt x="46" y="0"/>
                  </a:moveTo>
                  <a:lnTo>
                    <a:pt x="58" y="0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22" y="76"/>
                  </a:lnTo>
                  <a:lnTo>
                    <a:pt x="12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40" y="66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6" name="Freeform 18"/>
            <p:cNvSpPr>
              <a:spLocks/>
            </p:cNvSpPr>
            <p:nvPr/>
          </p:nvSpPr>
          <p:spPr bwMode="auto">
            <a:xfrm>
              <a:off x="6396047" y="5108598"/>
              <a:ext cx="92076" cy="123825"/>
            </a:xfrm>
            <a:custGeom>
              <a:avLst/>
              <a:gdLst>
                <a:gd name="T0" fmla="*/ 2147483647 w 58"/>
                <a:gd name="T1" fmla="*/ 2147483647 h 78"/>
                <a:gd name="T2" fmla="*/ 0 w 58"/>
                <a:gd name="T3" fmla="*/ 2147483647 h 78"/>
                <a:gd name="T4" fmla="*/ 0 w 58"/>
                <a:gd name="T5" fmla="*/ 2147483647 h 78"/>
                <a:gd name="T6" fmla="*/ 0 w 58"/>
                <a:gd name="T7" fmla="*/ 2147483647 h 78"/>
                <a:gd name="T8" fmla="*/ 2147483647 w 58"/>
                <a:gd name="T9" fmla="*/ 2147483647 h 78"/>
                <a:gd name="T10" fmla="*/ 2147483647 w 58"/>
                <a:gd name="T11" fmla="*/ 2147483647 h 78"/>
                <a:gd name="T12" fmla="*/ 2147483647 w 58"/>
                <a:gd name="T13" fmla="*/ 2147483647 h 78"/>
                <a:gd name="T14" fmla="*/ 2147483647 w 58"/>
                <a:gd name="T15" fmla="*/ 2147483647 h 78"/>
                <a:gd name="T16" fmla="*/ 2147483647 w 58"/>
                <a:gd name="T17" fmla="*/ 2147483647 h 78"/>
                <a:gd name="T18" fmla="*/ 2147483647 w 58"/>
                <a:gd name="T19" fmla="*/ 2147483647 h 78"/>
                <a:gd name="T20" fmla="*/ 2147483647 w 58"/>
                <a:gd name="T21" fmla="*/ 2147483647 h 78"/>
                <a:gd name="T22" fmla="*/ 2147483647 w 58"/>
                <a:gd name="T23" fmla="*/ 2147483647 h 78"/>
                <a:gd name="T24" fmla="*/ 2147483647 w 58"/>
                <a:gd name="T25" fmla="*/ 0 h 78"/>
                <a:gd name="T26" fmla="*/ 2147483647 w 58"/>
                <a:gd name="T27" fmla="*/ 0 h 78"/>
                <a:gd name="T28" fmla="*/ 2147483647 w 58"/>
                <a:gd name="T29" fmla="*/ 0 h 78"/>
                <a:gd name="T30" fmla="*/ 2147483647 w 58"/>
                <a:gd name="T31" fmla="*/ 0 h 78"/>
                <a:gd name="T32" fmla="*/ 2147483647 w 58"/>
                <a:gd name="T33" fmla="*/ 0 h 78"/>
                <a:gd name="T34" fmla="*/ 2147483647 w 58"/>
                <a:gd name="T35" fmla="*/ 0 h 78"/>
                <a:gd name="T36" fmla="*/ 2147483647 w 58"/>
                <a:gd name="T37" fmla="*/ 0 h 78"/>
                <a:gd name="T38" fmla="*/ 2147483647 w 58"/>
                <a:gd name="T39" fmla="*/ 0 h 78"/>
                <a:gd name="T40" fmla="*/ 2147483647 w 58"/>
                <a:gd name="T41" fmla="*/ 2147483647 h 78"/>
                <a:gd name="T42" fmla="*/ 2147483647 w 58"/>
                <a:gd name="T43" fmla="*/ 2147483647 h 78"/>
                <a:gd name="T44" fmla="*/ 2147483647 w 58"/>
                <a:gd name="T45" fmla="*/ 2147483647 h 78"/>
                <a:gd name="T46" fmla="*/ 2147483647 w 58"/>
                <a:gd name="T47" fmla="*/ 2147483647 h 78"/>
                <a:gd name="T48" fmla="*/ 2147483647 w 58"/>
                <a:gd name="T49" fmla="*/ 2147483647 h 78"/>
                <a:gd name="T50" fmla="*/ 2147483647 w 58"/>
                <a:gd name="T51" fmla="*/ 2147483647 h 78"/>
                <a:gd name="T52" fmla="*/ 2147483647 w 58"/>
                <a:gd name="T53" fmla="*/ 2147483647 h 78"/>
                <a:gd name="T54" fmla="*/ 2147483647 w 58"/>
                <a:gd name="T55" fmla="*/ 2147483647 h 78"/>
                <a:gd name="T56" fmla="*/ 2147483647 w 58"/>
                <a:gd name="T57" fmla="*/ 2147483647 h 78"/>
                <a:gd name="T58" fmla="*/ 2147483647 w 58"/>
                <a:gd name="T59" fmla="*/ 2147483647 h 78"/>
                <a:gd name="T60" fmla="*/ 2147483647 w 58"/>
                <a:gd name="T61" fmla="*/ 2147483647 h 78"/>
                <a:gd name="T62" fmla="*/ 2147483647 w 58"/>
                <a:gd name="T63" fmla="*/ 2147483647 h 78"/>
                <a:gd name="T64" fmla="*/ 2147483647 w 58"/>
                <a:gd name="T65" fmla="*/ 2147483647 h 78"/>
                <a:gd name="T66" fmla="*/ 2147483647 w 58"/>
                <a:gd name="T67" fmla="*/ 2147483647 h 78"/>
                <a:gd name="T68" fmla="*/ 2147483647 w 58"/>
                <a:gd name="T69" fmla="*/ 2147483647 h 78"/>
                <a:gd name="T70" fmla="*/ 2147483647 w 58"/>
                <a:gd name="T71" fmla="*/ 2147483647 h 78"/>
                <a:gd name="T72" fmla="*/ 2147483647 w 58"/>
                <a:gd name="T73" fmla="*/ 2147483647 h 78"/>
                <a:gd name="T74" fmla="*/ 2147483647 w 58"/>
                <a:gd name="T75" fmla="*/ 2147483647 h 78"/>
                <a:gd name="T76" fmla="*/ 2147483647 w 58"/>
                <a:gd name="T77" fmla="*/ 2147483647 h 78"/>
                <a:gd name="T78" fmla="*/ 2147483647 w 58"/>
                <a:gd name="T79" fmla="*/ 2147483647 h 78"/>
                <a:gd name="T80" fmla="*/ 2147483647 w 58"/>
                <a:gd name="T81" fmla="*/ 2147483647 h 78"/>
                <a:gd name="T82" fmla="*/ 2147483647 w 58"/>
                <a:gd name="T83" fmla="*/ 2147483647 h 78"/>
                <a:gd name="T84" fmla="*/ 2147483647 w 58"/>
                <a:gd name="T85" fmla="*/ 2147483647 h 78"/>
                <a:gd name="T86" fmla="*/ 2147483647 w 58"/>
                <a:gd name="T87" fmla="*/ 2147483647 h 78"/>
                <a:gd name="T88" fmla="*/ 2147483647 w 58"/>
                <a:gd name="T89" fmla="*/ 2147483647 h 78"/>
                <a:gd name="T90" fmla="*/ 2147483647 w 58"/>
                <a:gd name="T91" fmla="*/ 2147483647 h 78"/>
                <a:gd name="T92" fmla="*/ 2147483647 w 58"/>
                <a:gd name="T93" fmla="*/ 2147483647 h 78"/>
                <a:gd name="T94" fmla="*/ 2147483647 w 58"/>
                <a:gd name="T95" fmla="*/ 2147483647 h 78"/>
                <a:gd name="T96" fmla="*/ 2147483647 w 58"/>
                <a:gd name="T97" fmla="*/ 2147483647 h 78"/>
                <a:gd name="T98" fmla="*/ 2147483647 w 58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" h="78">
                  <a:moveTo>
                    <a:pt x="14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8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6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8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4" y="16"/>
                  </a:lnTo>
                  <a:lnTo>
                    <a:pt x="14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7" name="Freeform 19"/>
            <p:cNvSpPr>
              <a:spLocks noEditPoints="1"/>
            </p:cNvSpPr>
            <p:nvPr/>
          </p:nvSpPr>
          <p:spPr bwMode="auto">
            <a:xfrm>
              <a:off x="6529401" y="5057798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0 w 16"/>
                <a:gd name="T3" fmla="*/ 2147483647 h 110"/>
                <a:gd name="T4" fmla="*/ 0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0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0 w 16"/>
                <a:gd name="T37" fmla="*/ 2147483647 h 110"/>
                <a:gd name="T38" fmla="*/ 0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0" y="110"/>
                  </a:lnTo>
                  <a:lnTo>
                    <a:pt x="0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8" name="Freeform 20"/>
            <p:cNvSpPr>
              <a:spLocks/>
            </p:cNvSpPr>
            <p:nvPr/>
          </p:nvSpPr>
          <p:spPr bwMode="auto">
            <a:xfrm>
              <a:off x="6592900" y="5108598"/>
              <a:ext cx="79375" cy="123825"/>
            </a:xfrm>
            <a:custGeom>
              <a:avLst/>
              <a:gdLst>
                <a:gd name="T0" fmla="*/ 2147483647 w 50"/>
                <a:gd name="T1" fmla="*/ 2147483647 h 78"/>
                <a:gd name="T2" fmla="*/ 2147483647 w 50"/>
                <a:gd name="T3" fmla="*/ 2147483647 h 78"/>
                <a:gd name="T4" fmla="*/ 2147483647 w 50"/>
                <a:gd name="T5" fmla="*/ 2147483647 h 78"/>
                <a:gd name="T6" fmla="*/ 2147483647 w 50"/>
                <a:gd name="T7" fmla="*/ 2147483647 h 78"/>
                <a:gd name="T8" fmla="*/ 2147483647 w 50"/>
                <a:gd name="T9" fmla="*/ 2147483647 h 78"/>
                <a:gd name="T10" fmla="*/ 2147483647 w 50"/>
                <a:gd name="T11" fmla="*/ 2147483647 h 78"/>
                <a:gd name="T12" fmla="*/ 2147483647 w 50"/>
                <a:gd name="T13" fmla="*/ 2147483647 h 78"/>
                <a:gd name="T14" fmla="*/ 2147483647 w 50"/>
                <a:gd name="T15" fmla="*/ 2147483647 h 78"/>
                <a:gd name="T16" fmla="*/ 2147483647 w 50"/>
                <a:gd name="T17" fmla="*/ 2147483647 h 78"/>
                <a:gd name="T18" fmla="*/ 2147483647 w 50"/>
                <a:gd name="T19" fmla="*/ 2147483647 h 78"/>
                <a:gd name="T20" fmla="*/ 2147483647 w 50"/>
                <a:gd name="T21" fmla="*/ 2147483647 h 78"/>
                <a:gd name="T22" fmla="*/ 2147483647 w 50"/>
                <a:gd name="T23" fmla="*/ 2147483647 h 78"/>
                <a:gd name="T24" fmla="*/ 2147483647 w 50"/>
                <a:gd name="T25" fmla="*/ 2147483647 h 78"/>
                <a:gd name="T26" fmla="*/ 2147483647 w 50"/>
                <a:gd name="T27" fmla="*/ 2147483647 h 78"/>
                <a:gd name="T28" fmla="*/ 0 w 50"/>
                <a:gd name="T29" fmla="*/ 2147483647 h 78"/>
                <a:gd name="T30" fmla="*/ 0 w 50"/>
                <a:gd name="T31" fmla="*/ 2147483647 h 78"/>
                <a:gd name="T32" fmla="*/ 0 w 50"/>
                <a:gd name="T33" fmla="*/ 2147483647 h 78"/>
                <a:gd name="T34" fmla="*/ 0 w 50"/>
                <a:gd name="T35" fmla="*/ 2147483647 h 78"/>
                <a:gd name="T36" fmla="*/ 0 w 50"/>
                <a:gd name="T37" fmla="*/ 2147483647 h 78"/>
                <a:gd name="T38" fmla="*/ 2147483647 w 50"/>
                <a:gd name="T39" fmla="*/ 2147483647 h 78"/>
                <a:gd name="T40" fmla="*/ 2147483647 w 50"/>
                <a:gd name="T41" fmla="*/ 2147483647 h 78"/>
                <a:gd name="T42" fmla="*/ 2147483647 w 50"/>
                <a:gd name="T43" fmla="*/ 2147483647 h 78"/>
                <a:gd name="T44" fmla="*/ 2147483647 w 50"/>
                <a:gd name="T45" fmla="*/ 0 h 78"/>
                <a:gd name="T46" fmla="*/ 2147483647 w 50"/>
                <a:gd name="T47" fmla="*/ 0 h 78"/>
                <a:gd name="T48" fmla="*/ 2147483647 w 50"/>
                <a:gd name="T49" fmla="*/ 0 h 78"/>
                <a:gd name="T50" fmla="*/ 2147483647 w 50"/>
                <a:gd name="T51" fmla="*/ 0 h 78"/>
                <a:gd name="T52" fmla="*/ 2147483647 w 50"/>
                <a:gd name="T53" fmla="*/ 0 h 78"/>
                <a:gd name="T54" fmla="*/ 2147483647 w 50"/>
                <a:gd name="T55" fmla="*/ 0 h 78"/>
                <a:gd name="T56" fmla="*/ 2147483647 w 50"/>
                <a:gd name="T57" fmla="*/ 2147483647 h 78"/>
                <a:gd name="T58" fmla="*/ 2147483647 w 50"/>
                <a:gd name="T59" fmla="*/ 2147483647 h 78"/>
                <a:gd name="T60" fmla="*/ 2147483647 w 50"/>
                <a:gd name="T61" fmla="*/ 2147483647 h 78"/>
                <a:gd name="T62" fmla="*/ 2147483647 w 50"/>
                <a:gd name="T63" fmla="*/ 2147483647 h 78"/>
                <a:gd name="T64" fmla="*/ 2147483647 w 50"/>
                <a:gd name="T65" fmla="*/ 2147483647 h 78"/>
                <a:gd name="T66" fmla="*/ 2147483647 w 50"/>
                <a:gd name="T67" fmla="*/ 2147483647 h 78"/>
                <a:gd name="T68" fmla="*/ 2147483647 w 50"/>
                <a:gd name="T69" fmla="*/ 2147483647 h 78"/>
                <a:gd name="T70" fmla="*/ 2147483647 w 50"/>
                <a:gd name="T71" fmla="*/ 2147483647 h 78"/>
                <a:gd name="T72" fmla="*/ 2147483647 w 50"/>
                <a:gd name="T73" fmla="*/ 2147483647 h 78"/>
                <a:gd name="T74" fmla="*/ 2147483647 w 50"/>
                <a:gd name="T75" fmla="*/ 2147483647 h 78"/>
                <a:gd name="T76" fmla="*/ 2147483647 w 50"/>
                <a:gd name="T77" fmla="*/ 2147483647 h 78"/>
                <a:gd name="T78" fmla="*/ 2147483647 w 50"/>
                <a:gd name="T79" fmla="*/ 2147483647 h 78"/>
                <a:gd name="T80" fmla="*/ 2147483647 w 50"/>
                <a:gd name="T81" fmla="*/ 2147483647 h 78"/>
                <a:gd name="T82" fmla="*/ 2147483647 w 50"/>
                <a:gd name="T83" fmla="*/ 2147483647 h 78"/>
                <a:gd name="T84" fmla="*/ 2147483647 w 50"/>
                <a:gd name="T85" fmla="*/ 2147483647 h 78"/>
                <a:gd name="T86" fmla="*/ 2147483647 w 50"/>
                <a:gd name="T87" fmla="*/ 2147483647 h 78"/>
                <a:gd name="T88" fmla="*/ 2147483647 w 50"/>
                <a:gd name="T89" fmla="*/ 2147483647 h 78"/>
                <a:gd name="T90" fmla="*/ 2147483647 w 50"/>
                <a:gd name="T91" fmla="*/ 2147483647 h 78"/>
                <a:gd name="T92" fmla="*/ 2147483647 w 50"/>
                <a:gd name="T93" fmla="*/ 2147483647 h 78"/>
                <a:gd name="T94" fmla="*/ 2147483647 w 50"/>
                <a:gd name="T95" fmla="*/ 2147483647 h 78"/>
                <a:gd name="T96" fmla="*/ 2147483647 w 50"/>
                <a:gd name="T97" fmla="*/ 2147483647 h 78"/>
                <a:gd name="T98" fmla="*/ 2147483647 w 50"/>
                <a:gd name="T99" fmla="*/ 2147483647 h 78"/>
                <a:gd name="T100" fmla="*/ 2147483647 w 50"/>
                <a:gd name="T101" fmla="*/ 2147483647 h 78"/>
                <a:gd name="T102" fmla="*/ 2147483647 w 50"/>
                <a:gd name="T103" fmla="*/ 2147483647 h 78"/>
                <a:gd name="T104" fmla="*/ 2147483647 w 50"/>
                <a:gd name="T105" fmla="*/ 2147483647 h 7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0" h="78">
                  <a:moveTo>
                    <a:pt x="50" y="74"/>
                  </a:moveTo>
                  <a:lnTo>
                    <a:pt x="50" y="74"/>
                  </a:lnTo>
                  <a:lnTo>
                    <a:pt x="50" y="76"/>
                  </a:lnTo>
                  <a:lnTo>
                    <a:pt x="46" y="78"/>
                  </a:lnTo>
                  <a:lnTo>
                    <a:pt x="42" y="78"/>
                  </a:lnTo>
                  <a:lnTo>
                    <a:pt x="38" y="78"/>
                  </a:lnTo>
                  <a:lnTo>
                    <a:pt x="20" y="78"/>
                  </a:lnTo>
                  <a:lnTo>
                    <a:pt x="10" y="78"/>
                  </a:lnTo>
                  <a:lnTo>
                    <a:pt x="4" y="74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4" y="6"/>
                  </a:lnTo>
                  <a:lnTo>
                    <a:pt x="10" y="2"/>
                  </a:lnTo>
                  <a:lnTo>
                    <a:pt x="20" y="0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6"/>
                  </a:lnTo>
                  <a:lnTo>
                    <a:pt x="48" y="12"/>
                  </a:lnTo>
                  <a:lnTo>
                    <a:pt x="22" y="12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56"/>
                  </a:lnTo>
                  <a:lnTo>
                    <a:pt x="12" y="60"/>
                  </a:lnTo>
                  <a:lnTo>
                    <a:pt x="14" y="64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50" y="68"/>
                  </a:lnTo>
                  <a:lnTo>
                    <a:pt x="50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49" name="Freeform 21"/>
            <p:cNvSpPr>
              <a:spLocks noEditPoints="1"/>
            </p:cNvSpPr>
            <p:nvPr/>
          </p:nvSpPr>
          <p:spPr bwMode="auto">
            <a:xfrm>
              <a:off x="6700849" y="5108598"/>
              <a:ext cx="88900" cy="123825"/>
            </a:xfrm>
            <a:custGeom>
              <a:avLst/>
              <a:gdLst>
                <a:gd name="T0" fmla="*/ 2147483647 w 56"/>
                <a:gd name="T1" fmla="*/ 2147483647 h 78"/>
                <a:gd name="T2" fmla="*/ 2147483647 w 56"/>
                <a:gd name="T3" fmla="*/ 2147483647 h 78"/>
                <a:gd name="T4" fmla="*/ 2147483647 w 56"/>
                <a:gd name="T5" fmla="*/ 2147483647 h 78"/>
                <a:gd name="T6" fmla="*/ 0 w 56"/>
                <a:gd name="T7" fmla="*/ 2147483647 h 78"/>
                <a:gd name="T8" fmla="*/ 2147483647 w 56"/>
                <a:gd name="T9" fmla="*/ 2147483647 h 78"/>
                <a:gd name="T10" fmla="*/ 2147483647 w 56"/>
                <a:gd name="T11" fmla="*/ 2147483647 h 78"/>
                <a:gd name="T12" fmla="*/ 2147483647 w 56"/>
                <a:gd name="T13" fmla="*/ 2147483647 h 78"/>
                <a:gd name="T14" fmla="*/ 2147483647 w 56"/>
                <a:gd name="T15" fmla="*/ 2147483647 h 78"/>
                <a:gd name="T16" fmla="*/ 2147483647 w 56"/>
                <a:gd name="T17" fmla="*/ 2147483647 h 78"/>
                <a:gd name="T18" fmla="*/ 2147483647 w 56"/>
                <a:gd name="T19" fmla="*/ 2147483647 h 78"/>
                <a:gd name="T20" fmla="*/ 2147483647 w 56"/>
                <a:gd name="T21" fmla="*/ 2147483647 h 78"/>
                <a:gd name="T22" fmla="*/ 2147483647 w 56"/>
                <a:gd name="T23" fmla="*/ 2147483647 h 78"/>
                <a:gd name="T24" fmla="*/ 2147483647 w 56"/>
                <a:gd name="T25" fmla="*/ 2147483647 h 78"/>
                <a:gd name="T26" fmla="*/ 2147483647 w 56"/>
                <a:gd name="T27" fmla="*/ 2147483647 h 78"/>
                <a:gd name="T28" fmla="*/ 2147483647 w 56"/>
                <a:gd name="T29" fmla="*/ 2147483647 h 78"/>
                <a:gd name="T30" fmla="*/ 2147483647 w 56"/>
                <a:gd name="T31" fmla="*/ 2147483647 h 78"/>
                <a:gd name="T32" fmla="*/ 2147483647 w 56"/>
                <a:gd name="T33" fmla="*/ 2147483647 h 78"/>
                <a:gd name="T34" fmla="*/ 2147483647 w 56"/>
                <a:gd name="T35" fmla="*/ 2147483647 h 78"/>
                <a:gd name="T36" fmla="*/ 2147483647 w 56"/>
                <a:gd name="T37" fmla="*/ 0 h 78"/>
                <a:gd name="T38" fmla="*/ 2147483647 w 56"/>
                <a:gd name="T39" fmla="*/ 0 h 78"/>
                <a:gd name="T40" fmla="*/ 2147483647 w 56"/>
                <a:gd name="T41" fmla="*/ 0 h 78"/>
                <a:gd name="T42" fmla="*/ 2147483647 w 56"/>
                <a:gd name="T43" fmla="*/ 0 h 78"/>
                <a:gd name="T44" fmla="*/ 2147483647 w 56"/>
                <a:gd name="T45" fmla="*/ 2147483647 h 78"/>
                <a:gd name="T46" fmla="*/ 2147483647 w 56"/>
                <a:gd name="T47" fmla="*/ 2147483647 h 78"/>
                <a:gd name="T48" fmla="*/ 2147483647 w 56"/>
                <a:gd name="T49" fmla="*/ 2147483647 h 78"/>
                <a:gd name="T50" fmla="*/ 2147483647 w 56"/>
                <a:gd name="T51" fmla="*/ 2147483647 h 78"/>
                <a:gd name="T52" fmla="*/ 2147483647 w 56"/>
                <a:gd name="T53" fmla="*/ 2147483647 h 78"/>
                <a:gd name="T54" fmla="*/ 2147483647 w 56"/>
                <a:gd name="T55" fmla="*/ 2147483647 h 78"/>
                <a:gd name="T56" fmla="*/ 2147483647 w 56"/>
                <a:gd name="T57" fmla="*/ 2147483647 h 78"/>
                <a:gd name="T58" fmla="*/ 2147483647 w 56"/>
                <a:gd name="T59" fmla="*/ 2147483647 h 78"/>
                <a:gd name="T60" fmla="*/ 2147483647 w 56"/>
                <a:gd name="T61" fmla="*/ 2147483647 h 78"/>
                <a:gd name="T62" fmla="*/ 2147483647 w 56"/>
                <a:gd name="T63" fmla="*/ 2147483647 h 78"/>
                <a:gd name="T64" fmla="*/ 2147483647 w 56"/>
                <a:gd name="T65" fmla="*/ 2147483647 h 78"/>
                <a:gd name="T66" fmla="*/ 2147483647 w 56"/>
                <a:gd name="T67" fmla="*/ 2147483647 h 78"/>
                <a:gd name="T68" fmla="*/ 2147483647 w 56"/>
                <a:gd name="T69" fmla="*/ 2147483647 h 78"/>
                <a:gd name="T70" fmla="*/ 2147483647 w 56"/>
                <a:gd name="T71" fmla="*/ 2147483647 h 78"/>
                <a:gd name="T72" fmla="*/ 2147483647 w 56"/>
                <a:gd name="T73" fmla="*/ 2147483647 h 78"/>
                <a:gd name="T74" fmla="*/ 2147483647 w 56"/>
                <a:gd name="T75" fmla="*/ 2147483647 h 78"/>
                <a:gd name="T76" fmla="*/ 2147483647 w 56"/>
                <a:gd name="T77" fmla="*/ 2147483647 h 78"/>
                <a:gd name="T78" fmla="*/ 2147483647 w 56"/>
                <a:gd name="T79" fmla="*/ 2147483647 h 78"/>
                <a:gd name="T80" fmla="*/ 2147483647 w 56"/>
                <a:gd name="T81" fmla="*/ 2147483647 h 78"/>
                <a:gd name="T82" fmla="*/ 2147483647 w 56"/>
                <a:gd name="T83" fmla="*/ 2147483647 h 7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56" h="78">
                  <a:moveTo>
                    <a:pt x="20" y="78"/>
                  </a:moveTo>
                  <a:lnTo>
                    <a:pt x="20" y="78"/>
                  </a:lnTo>
                  <a:lnTo>
                    <a:pt x="12" y="78"/>
                  </a:lnTo>
                  <a:lnTo>
                    <a:pt x="6" y="74"/>
                  </a:lnTo>
                  <a:lnTo>
                    <a:pt x="2" y="70"/>
                  </a:lnTo>
                  <a:lnTo>
                    <a:pt x="0" y="62"/>
                  </a:lnTo>
                  <a:lnTo>
                    <a:pt x="0" y="46"/>
                  </a:lnTo>
                  <a:lnTo>
                    <a:pt x="2" y="40"/>
                  </a:lnTo>
                  <a:lnTo>
                    <a:pt x="6" y="34"/>
                  </a:lnTo>
                  <a:lnTo>
                    <a:pt x="12" y="32"/>
                  </a:lnTo>
                  <a:lnTo>
                    <a:pt x="20" y="30"/>
                  </a:lnTo>
                  <a:lnTo>
                    <a:pt x="28" y="30"/>
                  </a:lnTo>
                  <a:lnTo>
                    <a:pt x="36" y="30"/>
                  </a:lnTo>
                  <a:lnTo>
                    <a:pt x="40" y="30"/>
                  </a:lnTo>
                  <a:lnTo>
                    <a:pt x="42" y="32"/>
                  </a:lnTo>
                  <a:lnTo>
                    <a:pt x="42" y="20"/>
                  </a:lnTo>
                  <a:lnTo>
                    <a:pt x="42" y="16"/>
                  </a:lnTo>
                  <a:lnTo>
                    <a:pt x="40" y="14"/>
                  </a:lnTo>
                  <a:lnTo>
                    <a:pt x="32" y="12"/>
                  </a:lnTo>
                  <a:lnTo>
                    <a:pt x="20" y="12"/>
                  </a:lnTo>
                  <a:lnTo>
                    <a:pt x="6" y="12"/>
                  </a:lnTo>
                  <a:lnTo>
                    <a:pt x="6" y="6"/>
                  </a:lnTo>
                  <a:lnTo>
                    <a:pt x="8" y="4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16" y="0"/>
                  </a:lnTo>
                  <a:lnTo>
                    <a:pt x="26" y="0"/>
                  </a:lnTo>
                  <a:lnTo>
                    <a:pt x="36" y="0"/>
                  </a:lnTo>
                  <a:lnTo>
                    <a:pt x="44" y="2"/>
                  </a:lnTo>
                  <a:lnTo>
                    <a:pt x="50" y="4"/>
                  </a:lnTo>
                  <a:lnTo>
                    <a:pt x="54" y="10"/>
                  </a:lnTo>
                  <a:lnTo>
                    <a:pt x="56" y="16"/>
                  </a:lnTo>
                  <a:lnTo>
                    <a:pt x="56" y="64"/>
                  </a:lnTo>
                  <a:lnTo>
                    <a:pt x="54" y="70"/>
                  </a:lnTo>
                  <a:lnTo>
                    <a:pt x="50" y="74"/>
                  </a:lnTo>
                  <a:lnTo>
                    <a:pt x="46" y="78"/>
                  </a:lnTo>
                  <a:lnTo>
                    <a:pt x="40" y="78"/>
                  </a:lnTo>
                  <a:lnTo>
                    <a:pt x="20" y="78"/>
                  </a:lnTo>
                  <a:close/>
                  <a:moveTo>
                    <a:pt x="34" y="68"/>
                  </a:moveTo>
                  <a:lnTo>
                    <a:pt x="34" y="68"/>
                  </a:lnTo>
                  <a:lnTo>
                    <a:pt x="40" y="66"/>
                  </a:lnTo>
                  <a:lnTo>
                    <a:pt x="42" y="60"/>
                  </a:lnTo>
                  <a:lnTo>
                    <a:pt x="42" y="44"/>
                  </a:lnTo>
                  <a:lnTo>
                    <a:pt x="42" y="42"/>
                  </a:lnTo>
                  <a:lnTo>
                    <a:pt x="38" y="42"/>
                  </a:lnTo>
                  <a:lnTo>
                    <a:pt x="30" y="42"/>
                  </a:lnTo>
                  <a:lnTo>
                    <a:pt x="24" y="42"/>
                  </a:lnTo>
                  <a:lnTo>
                    <a:pt x="16" y="44"/>
                  </a:lnTo>
                  <a:lnTo>
                    <a:pt x="14" y="46"/>
                  </a:lnTo>
                  <a:lnTo>
                    <a:pt x="12" y="50"/>
                  </a:lnTo>
                  <a:lnTo>
                    <a:pt x="12" y="58"/>
                  </a:lnTo>
                  <a:lnTo>
                    <a:pt x="12" y="62"/>
                  </a:lnTo>
                  <a:lnTo>
                    <a:pt x="14" y="64"/>
                  </a:lnTo>
                  <a:lnTo>
                    <a:pt x="18" y="66"/>
                  </a:lnTo>
                  <a:lnTo>
                    <a:pt x="24" y="68"/>
                  </a:lnTo>
                  <a:lnTo>
                    <a:pt x="34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0" name="Freeform 22"/>
            <p:cNvSpPr>
              <a:spLocks/>
            </p:cNvSpPr>
            <p:nvPr/>
          </p:nvSpPr>
          <p:spPr bwMode="auto">
            <a:xfrm>
              <a:off x="6818323" y="5073673"/>
              <a:ext cx="73024" cy="158750"/>
            </a:xfrm>
            <a:custGeom>
              <a:avLst/>
              <a:gdLst>
                <a:gd name="T0" fmla="*/ 2147483647 w 46"/>
                <a:gd name="T1" fmla="*/ 2147483647 h 100"/>
                <a:gd name="T2" fmla="*/ 2147483647 w 46"/>
                <a:gd name="T3" fmla="*/ 2147483647 h 100"/>
                <a:gd name="T4" fmla="*/ 2147483647 w 46"/>
                <a:gd name="T5" fmla="*/ 2147483647 h 100"/>
                <a:gd name="T6" fmla="*/ 2147483647 w 46"/>
                <a:gd name="T7" fmla="*/ 2147483647 h 100"/>
                <a:gd name="T8" fmla="*/ 2147483647 w 46"/>
                <a:gd name="T9" fmla="*/ 2147483647 h 100"/>
                <a:gd name="T10" fmla="*/ 2147483647 w 46"/>
                <a:gd name="T11" fmla="*/ 2147483647 h 100"/>
                <a:gd name="T12" fmla="*/ 2147483647 w 46"/>
                <a:gd name="T13" fmla="*/ 2147483647 h 100"/>
                <a:gd name="T14" fmla="*/ 2147483647 w 46"/>
                <a:gd name="T15" fmla="*/ 2147483647 h 100"/>
                <a:gd name="T16" fmla="*/ 2147483647 w 46"/>
                <a:gd name="T17" fmla="*/ 2147483647 h 100"/>
                <a:gd name="T18" fmla="*/ 2147483647 w 46"/>
                <a:gd name="T19" fmla="*/ 2147483647 h 100"/>
                <a:gd name="T20" fmla="*/ 2147483647 w 46"/>
                <a:gd name="T21" fmla="*/ 2147483647 h 100"/>
                <a:gd name="T22" fmla="*/ 2147483647 w 46"/>
                <a:gd name="T23" fmla="*/ 2147483647 h 100"/>
                <a:gd name="T24" fmla="*/ 2147483647 w 46"/>
                <a:gd name="T25" fmla="*/ 2147483647 h 100"/>
                <a:gd name="T26" fmla="*/ 2147483647 w 46"/>
                <a:gd name="T27" fmla="*/ 2147483647 h 100"/>
                <a:gd name="T28" fmla="*/ 2147483647 w 46"/>
                <a:gd name="T29" fmla="*/ 2147483647 h 100"/>
                <a:gd name="T30" fmla="*/ 2147483647 w 46"/>
                <a:gd name="T31" fmla="*/ 2147483647 h 100"/>
                <a:gd name="T32" fmla="*/ 2147483647 w 46"/>
                <a:gd name="T33" fmla="*/ 2147483647 h 100"/>
                <a:gd name="T34" fmla="*/ 2147483647 w 46"/>
                <a:gd name="T35" fmla="*/ 2147483647 h 100"/>
                <a:gd name="T36" fmla="*/ 2147483647 w 46"/>
                <a:gd name="T37" fmla="*/ 2147483647 h 100"/>
                <a:gd name="T38" fmla="*/ 2147483647 w 46"/>
                <a:gd name="T39" fmla="*/ 2147483647 h 100"/>
                <a:gd name="T40" fmla="*/ 2147483647 w 46"/>
                <a:gd name="T41" fmla="*/ 2147483647 h 100"/>
                <a:gd name="T42" fmla="*/ 2147483647 w 46"/>
                <a:gd name="T43" fmla="*/ 2147483647 h 100"/>
                <a:gd name="T44" fmla="*/ 2147483647 w 46"/>
                <a:gd name="T45" fmla="*/ 2147483647 h 100"/>
                <a:gd name="T46" fmla="*/ 2147483647 w 46"/>
                <a:gd name="T47" fmla="*/ 2147483647 h 100"/>
                <a:gd name="T48" fmla="*/ 2147483647 w 46"/>
                <a:gd name="T49" fmla="*/ 2147483647 h 100"/>
                <a:gd name="T50" fmla="*/ 2147483647 w 46"/>
                <a:gd name="T51" fmla="*/ 2147483647 h 100"/>
                <a:gd name="T52" fmla="*/ 2147483647 w 46"/>
                <a:gd name="T53" fmla="*/ 2147483647 h 100"/>
                <a:gd name="T54" fmla="*/ 0 w 46"/>
                <a:gd name="T55" fmla="*/ 2147483647 h 100"/>
                <a:gd name="T56" fmla="*/ 0 w 46"/>
                <a:gd name="T57" fmla="*/ 2147483647 h 100"/>
                <a:gd name="T58" fmla="*/ 2147483647 w 46"/>
                <a:gd name="T59" fmla="*/ 2147483647 h 100"/>
                <a:gd name="T60" fmla="*/ 2147483647 w 46"/>
                <a:gd name="T61" fmla="*/ 0 h 100"/>
                <a:gd name="T62" fmla="*/ 2147483647 w 46"/>
                <a:gd name="T63" fmla="*/ 0 h 100"/>
                <a:gd name="T64" fmla="*/ 2147483647 w 46"/>
                <a:gd name="T65" fmla="*/ 2147483647 h 100"/>
                <a:gd name="T66" fmla="*/ 2147483647 w 46"/>
                <a:gd name="T67" fmla="*/ 2147483647 h 100"/>
                <a:gd name="T68" fmla="*/ 2147483647 w 46"/>
                <a:gd name="T69" fmla="*/ 2147483647 h 100"/>
                <a:gd name="T70" fmla="*/ 2147483647 w 46"/>
                <a:gd name="T71" fmla="*/ 2147483647 h 100"/>
                <a:gd name="T72" fmla="*/ 2147483647 w 46"/>
                <a:gd name="T73" fmla="*/ 2147483647 h 100"/>
                <a:gd name="T74" fmla="*/ 2147483647 w 46"/>
                <a:gd name="T75" fmla="*/ 2147483647 h 100"/>
                <a:gd name="T76" fmla="*/ 2147483647 w 46"/>
                <a:gd name="T77" fmla="*/ 2147483647 h 100"/>
                <a:gd name="T78" fmla="*/ 2147483647 w 46"/>
                <a:gd name="T79" fmla="*/ 2147483647 h 100"/>
                <a:gd name="T80" fmla="*/ 2147483647 w 46"/>
                <a:gd name="T81" fmla="*/ 2147483647 h 100"/>
                <a:gd name="T82" fmla="*/ 2147483647 w 46"/>
                <a:gd name="T83" fmla="*/ 2147483647 h 100"/>
                <a:gd name="T84" fmla="*/ 2147483647 w 46"/>
                <a:gd name="T85" fmla="*/ 2147483647 h 100"/>
                <a:gd name="T86" fmla="*/ 2147483647 w 46"/>
                <a:gd name="T87" fmla="*/ 2147483647 h 100"/>
                <a:gd name="T88" fmla="*/ 2147483647 w 46"/>
                <a:gd name="T89" fmla="*/ 2147483647 h 1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100">
                  <a:moveTo>
                    <a:pt x="24" y="80"/>
                  </a:moveTo>
                  <a:lnTo>
                    <a:pt x="24" y="80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0" y="90"/>
                  </a:lnTo>
                  <a:lnTo>
                    <a:pt x="46" y="90"/>
                  </a:lnTo>
                  <a:lnTo>
                    <a:pt x="46" y="96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6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0" y="100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4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34" y="24"/>
                  </a:lnTo>
                  <a:lnTo>
                    <a:pt x="42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4" y="34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4" y="38"/>
                  </a:lnTo>
                  <a:lnTo>
                    <a:pt x="24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1" name="Freeform 23"/>
            <p:cNvSpPr>
              <a:spLocks noEditPoints="1"/>
            </p:cNvSpPr>
            <p:nvPr/>
          </p:nvSpPr>
          <p:spPr bwMode="auto">
            <a:xfrm>
              <a:off x="6923101" y="5057785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0 w 16"/>
                <a:gd name="T3" fmla="*/ 2147483647 h 110"/>
                <a:gd name="T4" fmla="*/ 0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0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2147483647 w 16"/>
                <a:gd name="T37" fmla="*/ 2147483647 h 110"/>
                <a:gd name="T38" fmla="*/ 2147483647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2" y="110"/>
                  </a:lnTo>
                  <a:lnTo>
                    <a:pt x="2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2" name="Freeform 24"/>
            <p:cNvSpPr>
              <a:spLocks noEditPoints="1"/>
            </p:cNvSpPr>
            <p:nvPr/>
          </p:nvSpPr>
          <p:spPr bwMode="auto">
            <a:xfrm>
              <a:off x="6983426" y="5108601"/>
              <a:ext cx="101601" cy="127001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0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4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4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0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0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3" name="Freeform 25"/>
            <p:cNvSpPr>
              <a:spLocks/>
            </p:cNvSpPr>
            <p:nvPr/>
          </p:nvSpPr>
          <p:spPr bwMode="auto">
            <a:xfrm>
              <a:off x="7119947" y="5108601"/>
              <a:ext cx="88900" cy="123825"/>
            </a:xfrm>
            <a:custGeom>
              <a:avLst/>
              <a:gdLst>
                <a:gd name="T0" fmla="*/ 2147483647 w 56"/>
                <a:gd name="T1" fmla="*/ 2147483647 h 78"/>
                <a:gd name="T2" fmla="*/ 0 w 56"/>
                <a:gd name="T3" fmla="*/ 2147483647 h 78"/>
                <a:gd name="T4" fmla="*/ 0 w 56"/>
                <a:gd name="T5" fmla="*/ 2147483647 h 78"/>
                <a:gd name="T6" fmla="*/ 0 w 56"/>
                <a:gd name="T7" fmla="*/ 2147483647 h 78"/>
                <a:gd name="T8" fmla="*/ 0 w 56"/>
                <a:gd name="T9" fmla="*/ 2147483647 h 78"/>
                <a:gd name="T10" fmla="*/ 0 w 56"/>
                <a:gd name="T11" fmla="*/ 2147483647 h 78"/>
                <a:gd name="T12" fmla="*/ 2147483647 w 56"/>
                <a:gd name="T13" fmla="*/ 2147483647 h 78"/>
                <a:gd name="T14" fmla="*/ 2147483647 w 56"/>
                <a:gd name="T15" fmla="*/ 2147483647 h 78"/>
                <a:gd name="T16" fmla="*/ 2147483647 w 56"/>
                <a:gd name="T17" fmla="*/ 2147483647 h 78"/>
                <a:gd name="T18" fmla="*/ 2147483647 w 56"/>
                <a:gd name="T19" fmla="*/ 2147483647 h 78"/>
                <a:gd name="T20" fmla="*/ 2147483647 w 56"/>
                <a:gd name="T21" fmla="*/ 2147483647 h 78"/>
                <a:gd name="T22" fmla="*/ 2147483647 w 56"/>
                <a:gd name="T23" fmla="*/ 2147483647 h 78"/>
                <a:gd name="T24" fmla="*/ 2147483647 w 56"/>
                <a:gd name="T25" fmla="*/ 0 h 78"/>
                <a:gd name="T26" fmla="*/ 2147483647 w 56"/>
                <a:gd name="T27" fmla="*/ 0 h 78"/>
                <a:gd name="T28" fmla="*/ 2147483647 w 56"/>
                <a:gd name="T29" fmla="*/ 0 h 78"/>
                <a:gd name="T30" fmla="*/ 2147483647 w 56"/>
                <a:gd name="T31" fmla="*/ 0 h 78"/>
                <a:gd name="T32" fmla="*/ 2147483647 w 56"/>
                <a:gd name="T33" fmla="*/ 0 h 78"/>
                <a:gd name="T34" fmla="*/ 2147483647 w 56"/>
                <a:gd name="T35" fmla="*/ 0 h 78"/>
                <a:gd name="T36" fmla="*/ 2147483647 w 56"/>
                <a:gd name="T37" fmla="*/ 0 h 78"/>
                <a:gd name="T38" fmla="*/ 2147483647 w 56"/>
                <a:gd name="T39" fmla="*/ 0 h 78"/>
                <a:gd name="T40" fmla="*/ 2147483647 w 56"/>
                <a:gd name="T41" fmla="*/ 2147483647 h 78"/>
                <a:gd name="T42" fmla="*/ 2147483647 w 56"/>
                <a:gd name="T43" fmla="*/ 2147483647 h 78"/>
                <a:gd name="T44" fmla="*/ 2147483647 w 56"/>
                <a:gd name="T45" fmla="*/ 2147483647 h 78"/>
                <a:gd name="T46" fmla="*/ 2147483647 w 56"/>
                <a:gd name="T47" fmla="*/ 2147483647 h 78"/>
                <a:gd name="T48" fmla="*/ 2147483647 w 56"/>
                <a:gd name="T49" fmla="*/ 2147483647 h 78"/>
                <a:gd name="T50" fmla="*/ 2147483647 w 56"/>
                <a:gd name="T51" fmla="*/ 2147483647 h 78"/>
                <a:gd name="T52" fmla="*/ 2147483647 w 56"/>
                <a:gd name="T53" fmla="*/ 2147483647 h 78"/>
                <a:gd name="T54" fmla="*/ 2147483647 w 56"/>
                <a:gd name="T55" fmla="*/ 2147483647 h 78"/>
                <a:gd name="T56" fmla="*/ 2147483647 w 56"/>
                <a:gd name="T57" fmla="*/ 2147483647 h 78"/>
                <a:gd name="T58" fmla="*/ 2147483647 w 56"/>
                <a:gd name="T59" fmla="*/ 2147483647 h 78"/>
                <a:gd name="T60" fmla="*/ 2147483647 w 56"/>
                <a:gd name="T61" fmla="*/ 2147483647 h 78"/>
                <a:gd name="T62" fmla="*/ 2147483647 w 56"/>
                <a:gd name="T63" fmla="*/ 2147483647 h 78"/>
                <a:gd name="T64" fmla="*/ 2147483647 w 56"/>
                <a:gd name="T65" fmla="*/ 2147483647 h 78"/>
                <a:gd name="T66" fmla="*/ 2147483647 w 56"/>
                <a:gd name="T67" fmla="*/ 2147483647 h 78"/>
                <a:gd name="T68" fmla="*/ 2147483647 w 56"/>
                <a:gd name="T69" fmla="*/ 2147483647 h 78"/>
                <a:gd name="T70" fmla="*/ 2147483647 w 56"/>
                <a:gd name="T71" fmla="*/ 2147483647 h 78"/>
                <a:gd name="T72" fmla="*/ 2147483647 w 56"/>
                <a:gd name="T73" fmla="*/ 2147483647 h 78"/>
                <a:gd name="T74" fmla="*/ 2147483647 w 56"/>
                <a:gd name="T75" fmla="*/ 2147483647 h 78"/>
                <a:gd name="T76" fmla="*/ 2147483647 w 56"/>
                <a:gd name="T77" fmla="*/ 2147483647 h 78"/>
                <a:gd name="T78" fmla="*/ 2147483647 w 56"/>
                <a:gd name="T79" fmla="*/ 2147483647 h 78"/>
                <a:gd name="T80" fmla="*/ 2147483647 w 56"/>
                <a:gd name="T81" fmla="*/ 2147483647 h 78"/>
                <a:gd name="T82" fmla="*/ 2147483647 w 56"/>
                <a:gd name="T83" fmla="*/ 2147483647 h 78"/>
                <a:gd name="T84" fmla="*/ 2147483647 w 56"/>
                <a:gd name="T85" fmla="*/ 2147483647 h 78"/>
                <a:gd name="T86" fmla="*/ 2147483647 w 56"/>
                <a:gd name="T87" fmla="*/ 2147483647 h 78"/>
                <a:gd name="T88" fmla="*/ 2147483647 w 56"/>
                <a:gd name="T89" fmla="*/ 2147483647 h 78"/>
                <a:gd name="T90" fmla="*/ 2147483647 w 56"/>
                <a:gd name="T91" fmla="*/ 2147483647 h 78"/>
                <a:gd name="T92" fmla="*/ 2147483647 w 56"/>
                <a:gd name="T93" fmla="*/ 2147483647 h 78"/>
                <a:gd name="T94" fmla="*/ 2147483647 w 56"/>
                <a:gd name="T95" fmla="*/ 2147483647 h 78"/>
                <a:gd name="T96" fmla="*/ 2147483647 w 56"/>
                <a:gd name="T97" fmla="*/ 2147483647 h 78"/>
                <a:gd name="T98" fmla="*/ 2147483647 w 56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6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6" y="20"/>
                  </a:lnTo>
                  <a:lnTo>
                    <a:pt x="56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4" name="Freeform 26"/>
            <p:cNvSpPr>
              <a:spLocks/>
            </p:cNvSpPr>
            <p:nvPr/>
          </p:nvSpPr>
          <p:spPr bwMode="auto">
            <a:xfrm>
              <a:off x="7243772" y="5108601"/>
              <a:ext cx="82549" cy="123825"/>
            </a:xfrm>
            <a:custGeom>
              <a:avLst/>
              <a:gdLst>
                <a:gd name="T0" fmla="*/ 2147483647 w 52"/>
                <a:gd name="T1" fmla="*/ 2147483647 h 78"/>
                <a:gd name="T2" fmla="*/ 2147483647 w 52"/>
                <a:gd name="T3" fmla="*/ 2147483647 h 78"/>
                <a:gd name="T4" fmla="*/ 2147483647 w 52"/>
                <a:gd name="T5" fmla="*/ 2147483647 h 78"/>
                <a:gd name="T6" fmla="*/ 2147483647 w 52"/>
                <a:gd name="T7" fmla="*/ 2147483647 h 78"/>
                <a:gd name="T8" fmla="*/ 2147483647 w 52"/>
                <a:gd name="T9" fmla="*/ 2147483647 h 78"/>
                <a:gd name="T10" fmla="*/ 2147483647 w 52"/>
                <a:gd name="T11" fmla="*/ 2147483647 h 78"/>
                <a:gd name="T12" fmla="*/ 2147483647 w 52"/>
                <a:gd name="T13" fmla="*/ 2147483647 h 78"/>
                <a:gd name="T14" fmla="*/ 2147483647 w 52"/>
                <a:gd name="T15" fmla="*/ 2147483647 h 78"/>
                <a:gd name="T16" fmla="*/ 2147483647 w 52"/>
                <a:gd name="T17" fmla="*/ 2147483647 h 78"/>
                <a:gd name="T18" fmla="*/ 0 w 52"/>
                <a:gd name="T19" fmla="*/ 2147483647 h 78"/>
                <a:gd name="T20" fmla="*/ 0 w 52"/>
                <a:gd name="T21" fmla="*/ 2147483647 h 78"/>
                <a:gd name="T22" fmla="*/ 2147483647 w 52"/>
                <a:gd name="T23" fmla="*/ 2147483647 h 78"/>
                <a:gd name="T24" fmla="*/ 2147483647 w 52"/>
                <a:gd name="T25" fmla="*/ 2147483647 h 78"/>
                <a:gd name="T26" fmla="*/ 2147483647 w 52"/>
                <a:gd name="T27" fmla="*/ 0 h 78"/>
                <a:gd name="T28" fmla="*/ 2147483647 w 52"/>
                <a:gd name="T29" fmla="*/ 0 h 78"/>
                <a:gd name="T30" fmla="*/ 2147483647 w 52"/>
                <a:gd name="T31" fmla="*/ 2147483647 h 78"/>
                <a:gd name="T32" fmla="*/ 2147483647 w 52"/>
                <a:gd name="T33" fmla="*/ 2147483647 h 78"/>
                <a:gd name="T34" fmla="*/ 2147483647 w 52"/>
                <a:gd name="T35" fmla="*/ 2147483647 h 78"/>
                <a:gd name="T36" fmla="*/ 2147483647 w 52"/>
                <a:gd name="T37" fmla="*/ 2147483647 h 78"/>
                <a:gd name="T38" fmla="*/ 2147483647 w 52"/>
                <a:gd name="T39" fmla="*/ 2147483647 h 78"/>
                <a:gd name="T40" fmla="*/ 2147483647 w 52"/>
                <a:gd name="T41" fmla="*/ 2147483647 h 78"/>
                <a:gd name="T42" fmla="*/ 2147483647 w 52"/>
                <a:gd name="T43" fmla="*/ 2147483647 h 78"/>
                <a:gd name="T44" fmla="*/ 2147483647 w 52"/>
                <a:gd name="T45" fmla="*/ 2147483647 h 78"/>
                <a:gd name="T46" fmla="*/ 2147483647 w 52"/>
                <a:gd name="T47" fmla="*/ 2147483647 h 78"/>
                <a:gd name="T48" fmla="*/ 2147483647 w 52"/>
                <a:gd name="T49" fmla="*/ 2147483647 h 78"/>
                <a:gd name="T50" fmla="*/ 2147483647 w 52"/>
                <a:gd name="T51" fmla="*/ 2147483647 h 78"/>
                <a:gd name="T52" fmla="*/ 2147483647 w 52"/>
                <a:gd name="T53" fmla="*/ 2147483647 h 78"/>
                <a:gd name="T54" fmla="*/ 2147483647 w 52"/>
                <a:gd name="T55" fmla="*/ 2147483647 h 78"/>
                <a:gd name="T56" fmla="*/ 2147483647 w 52"/>
                <a:gd name="T57" fmla="*/ 2147483647 h 78"/>
                <a:gd name="T58" fmla="*/ 2147483647 w 52"/>
                <a:gd name="T59" fmla="*/ 2147483647 h 78"/>
                <a:gd name="T60" fmla="*/ 2147483647 w 52"/>
                <a:gd name="T61" fmla="*/ 2147483647 h 78"/>
                <a:gd name="T62" fmla="*/ 2147483647 w 52"/>
                <a:gd name="T63" fmla="*/ 2147483647 h 78"/>
                <a:gd name="T64" fmla="*/ 2147483647 w 52"/>
                <a:gd name="T65" fmla="*/ 2147483647 h 78"/>
                <a:gd name="T66" fmla="*/ 2147483647 w 52"/>
                <a:gd name="T67" fmla="*/ 2147483647 h 78"/>
                <a:gd name="T68" fmla="*/ 2147483647 w 52"/>
                <a:gd name="T69" fmla="*/ 2147483647 h 78"/>
                <a:gd name="T70" fmla="*/ 2147483647 w 52"/>
                <a:gd name="T71" fmla="*/ 2147483647 h 78"/>
                <a:gd name="T72" fmla="*/ 2147483647 w 52"/>
                <a:gd name="T73" fmla="*/ 2147483647 h 78"/>
                <a:gd name="T74" fmla="*/ 2147483647 w 52"/>
                <a:gd name="T75" fmla="*/ 2147483647 h 78"/>
                <a:gd name="T76" fmla="*/ 2147483647 w 52"/>
                <a:gd name="T77" fmla="*/ 2147483647 h 78"/>
                <a:gd name="T78" fmla="*/ 2147483647 w 52"/>
                <a:gd name="T79" fmla="*/ 2147483647 h 7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2" h="78">
                  <a:moveTo>
                    <a:pt x="2" y="68"/>
                  </a:moveTo>
                  <a:lnTo>
                    <a:pt x="26" y="68"/>
                  </a:lnTo>
                  <a:lnTo>
                    <a:pt x="32" y="66"/>
                  </a:lnTo>
                  <a:lnTo>
                    <a:pt x="36" y="66"/>
                  </a:lnTo>
                  <a:lnTo>
                    <a:pt x="40" y="62"/>
                  </a:lnTo>
                  <a:lnTo>
                    <a:pt x="40" y="58"/>
                  </a:lnTo>
                  <a:lnTo>
                    <a:pt x="40" y="54"/>
                  </a:lnTo>
                  <a:lnTo>
                    <a:pt x="38" y="48"/>
                  </a:lnTo>
                  <a:lnTo>
                    <a:pt x="32" y="46"/>
                  </a:lnTo>
                  <a:lnTo>
                    <a:pt x="18" y="42"/>
                  </a:lnTo>
                  <a:lnTo>
                    <a:pt x="10" y="40"/>
                  </a:lnTo>
                  <a:lnTo>
                    <a:pt x="4" y="36"/>
                  </a:lnTo>
                  <a:lnTo>
                    <a:pt x="2" y="32"/>
                  </a:lnTo>
                  <a:lnTo>
                    <a:pt x="0" y="26"/>
                  </a:lnTo>
                  <a:lnTo>
                    <a:pt x="0" y="18"/>
                  </a:lnTo>
                  <a:lnTo>
                    <a:pt x="2" y="10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40" y="0"/>
                  </a:lnTo>
                  <a:lnTo>
                    <a:pt x="42" y="2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50" y="6"/>
                  </a:lnTo>
                  <a:lnTo>
                    <a:pt x="50" y="12"/>
                  </a:lnTo>
                  <a:lnTo>
                    <a:pt x="24" y="12"/>
                  </a:lnTo>
                  <a:lnTo>
                    <a:pt x="16" y="14"/>
                  </a:lnTo>
                  <a:lnTo>
                    <a:pt x="14" y="16"/>
                  </a:lnTo>
                  <a:lnTo>
                    <a:pt x="12" y="20"/>
                  </a:lnTo>
                  <a:lnTo>
                    <a:pt x="12" y="24"/>
                  </a:lnTo>
                  <a:lnTo>
                    <a:pt x="14" y="26"/>
                  </a:lnTo>
                  <a:lnTo>
                    <a:pt x="16" y="30"/>
                  </a:lnTo>
                  <a:lnTo>
                    <a:pt x="18" y="30"/>
                  </a:lnTo>
                  <a:lnTo>
                    <a:pt x="22" y="32"/>
                  </a:lnTo>
                  <a:lnTo>
                    <a:pt x="36" y="34"/>
                  </a:lnTo>
                  <a:lnTo>
                    <a:pt x="44" y="36"/>
                  </a:lnTo>
                  <a:lnTo>
                    <a:pt x="48" y="40"/>
                  </a:lnTo>
                  <a:lnTo>
                    <a:pt x="52" y="46"/>
                  </a:lnTo>
                  <a:lnTo>
                    <a:pt x="52" y="52"/>
                  </a:lnTo>
                  <a:lnTo>
                    <a:pt x="52" y="60"/>
                  </a:lnTo>
                  <a:lnTo>
                    <a:pt x="52" y="68"/>
                  </a:lnTo>
                  <a:lnTo>
                    <a:pt x="46" y="74"/>
                  </a:lnTo>
                  <a:lnTo>
                    <a:pt x="40" y="78"/>
                  </a:lnTo>
                  <a:lnTo>
                    <a:pt x="30" y="78"/>
                  </a:lnTo>
                  <a:lnTo>
                    <a:pt x="16" y="78"/>
                  </a:lnTo>
                  <a:lnTo>
                    <a:pt x="10" y="78"/>
                  </a:lnTo>
                  <a:lnTo>
                    <a:pt x="6" y="78"/>
                  </a:lnTo>
                  <a:lnTo>
                    <a:pt x="4" y="76"/>
                  </a:lnTo>
                  <a:lnTo>
                    <a:pt x="2" y="74"/>
                  </a:lnTo>
                  <a:lnTo>
                    <a:pt x="2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5" name="Freeform 27"/>
            <p:cNvSpPr>
              <a:spLocks/>
            </p:cNvSpPr>
            <p:nvPr/>
          </p:nvSpPr>
          <p:spPr bwMode="auto">
            <a:xfrm>
              <a:off x="7434278" y="5060977"/>
              <a:ext cx="101601" cy="171451"/>
            </a:xfrm>
            <a:custGeom>
              <a:avLst/>
              <a:gdLst>
                <a:gd name="T0" fmla="*/ 2147483647 w 64"/>
                <a:gd name="T1" fmla="*/ 2147483647 h 108"/>
                <a:gd name="T2" fmla="*/ 2147483647 w 64"/>
                <a:gd name="T3" fmla="*/ 2147483647 h 108"/>
                <a:gd name="T4" fmla="*/ 2147483647 w 64"/>
                <a:gd name="T5" fmla="*/ 2147483647 h 108"/>
                <a:gd name="T6" fmla="*/ 2147483647 w 64"/>
                <a:gd name="T7" fmla="*/ 2147483647 h 108"/>
                <a:gd name="T8" fmla="*/ 2147483647 w 64"/>
                <a:gd name="T9" fmla="*/ 2147483647 h 108"/>
                <a:gd name="T10" fmla="*/ 2147483647 w 64"/>
                <a:gd name="T11" fmla="*/ 2147483647 h 108"/>
                <a:gd name="T12" fmla="*/ 2147483647 w 64"/>
                <a:gd name="T13" fmla="*/ 2147483647 h 108"/>
                <a:gd name="T14" fmla="*/ 2147483647 w 64"/>
                <a:gd name="T15" fmla="*/ 2147483647 h 108"/>
                <a:gd name="T16" fmla="*/ 2147483647 w 64"/>
                <a:gd name="T17" fmla="*/ 2147483647 h 108"/>
                <a:gd name="T18" fmla="*/ 2147483647 w 64"/>
                <a:gd name="T19" fmla="*/ 2147483647 h 108"/>
                <a:gd name="T20" fmla="*/ 2147483647 w 64"/>
                <a:gd name="T21" fmla="*/ 2147483647 h 108"/>
                <a:gd name="T22" fmla="*/ 0 w 64"/>
                <a:gd name="T23" fmla="*/ 2147483647 h 108"/>
                <a:gd name="T24" fmla="*/ 0 w 64"/>
                <a:gd name="T25" fmla="*/ 2147483647 h 108"/>
                <a:gd name="T26" fmla="*/ 2147483647 w 64"/>
                <a:gd name="T27" fmla="*/ 2147483647 h 108"/>
                <a:gd name="T28" fmla="*/ 2147483647 w 64"/>
                <a:gd name="T29" fmla="*/ 2147483647 h 108"/>
                <a:gd name="T30" fmla="*/ 2147483647 w 64"/>
                <a:gd name="T31" fmla="*/ 2147483647 h 108"/>
                <a:gd name="T32" fmla="*/ 2147483647 w 64"/>
                <a:gd name="T33" fmla="*/ 0 h 108"/>
                <a:gd name="T34" fmla="*/ 2147483647 w 64"/>
                <a:gd name="T35" fmla="*/ 0 h 108"/>
                <a:gd name="T36" fmla="*/ 2147483647 w 64"/>
                <a:gd name="T37" fmla="*/ 0 h 108"/>
                <a:gd name="T38" fmla="*/ 2147483647 w 64"/>
                <a:gd name="T39" fmla="*/ 0 h 108"/>
                <a:gd name="T40" fmla="*/ 2147483647 w 64"/>
                <a:gd name="T41" fmla="*/ 2147483647 h 108"/>
                <a:gd name="T42" fmla="*/ 2147483647 w 64"/>
                <a:gd name="T43" fmla="*/ 2147483647 h 108"/>
                <a:gd name="T44" fmla="*/ 2147483647 w 64"/>
                <a:gd name="T45" fmla="*/ 2147483647 h 108"/>
                <a:gd name="T46" fmla="*/ 2147483647 w 64"/>
                <a:gd name="T47" fmla="*/ 2147483647 h 108"/>
                <a:gd name="T48" fmla="*/ 2147483647 w 64"/>
                <a:gd name="T49" fmla="*/ 2147483647 h 108"/>
                <a:gd name="T50" fmla="*/ 2147483647 w 64"/>
                <a:gd name="T51" fmla="*/ 2147483647 h 108"/>
                <a:gd name="T52" fmla="*/ 2147483647 w 64"/>
                <a:gd name="T53" fmla="*/ 2147483647 h 108"/>
                <a:gd name="T54" fmla="*/ 2147483647 w 64"/>
                <a:gd name="T55" fmla="*/ 2147483647 h 108"/>
                <a:gd name="T56" fmla="*/ 2147483647 w 64"/>
                <a:gd name="T57" fmla="*/ 2147483647 h 108"/>
                <a:gd name="T58" fmla="*/ 2147483647 w 64"/>
                <a:gd name="T59" fmla="*/ 2147483647 h 108"/>
                <a:gd name="T60" fmla="*/ 2147483647 w 64"/>
                <a:gd name="T61" fmla="*/ 2147483647 h 108"/>
                <a:gd name="T62" fmla="*/ 2147483647 w 64"/>
                <a:gd name="T63" fmla="*/ 2147483647 h 108"/>
                <a:gd name="T64" fmla="*/ 2147483647 w 64"/>
                <a:gd name="T65" fmla="*/ 2147483647 h 108"/>
                <a:gd name="T66" fmla="*/ 2147483647 w 64"/>
                <a:gd name="T67" fmla="*/ 2147483647 h 108"/>
                <a:gd name="T68" fmla="*/ 2147483647 w 64"/>
                <a:gd name="T69" fmla="*/ 2147483647 h 108"/>
                <a:gd name="T70" fmla="*/ 2147483647 w 64"/>
                <a:gd name="T71" fmla="*/ 2147483647 h 108"/>
                <a:gd name="T72" fmla="*/ 2147483647 w 64"/>
                <a:gd name="T73" fmla="*/ 2147483647 h 108"/>
                <a:gd name="T74" fmla="*/ 2147483647 w 64"/>
                <a:gd name="T75" fmla="*/ 2147483647 h 108"/>
                <a:gd name="T76" fmla="*/ 2147483647 w 64"/>
                <a:gd name="T77" fmla="*/ 2147483647 h 108"/>
                <a:gd name="T78" fmla="*/ 2147483647 w 64"/>
                <a:gd name="T79" fmla="*/ 2147483647 h 108"/>
                <a:gd name="T80" fmla="*/ 2147483647 w 64"/>
                <a:gd name="T81" fmla="*/ 2147483647 h 108"/>
                <a:gd name="T82" fmla="*/ 2147483647 w 64"/>
                <a:gd name="T83" fmla="*/ 2147483647 h 108"/>
                <a:gd name="T84" fmla="*/ 2147483647 w 64"/>
                <a:gd name="T85" fmla="*/ 2147483647 h 108"/>
                <a:gd name="T86" fmla="*/ 2147483647 w 64"/>
                <a:gd name="T87" fmla="*/ 2147483647 h 108"/>
                <a:gd name="T88" fmla="*/ 2147483647 w 64"/>
                <a:gd name="T89" fmla="*/ 2147483647 h 10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4" h="108">
                  <a:moveTo>
                    <a:pt x="2" y="98"/>
                  </a:moveTo>
                  <a:lnTo>
                    <a:pt x="36" y="98"/>
                  </a:lnTo>
                  <a:lnTo>
                    <a:pt x="42" y="96"/>
                  </a:lnTo>
                  <a:lnTo>
                    <a:pt x="46" y="94"/>
                  </a:lnTo>
                  <a:lnTo>
                    <a:pt x="50" y="90"/>
                  </a:lnTo>
                  <a:lnTo>
                    <a:pt x="50" y="84"/>
                  </a:lnTo>
                  <a:lnTo>
                    <a:pt x="50" y="72"/>
                  </a:lnTo>
                  <a:lnTo>
                    <a:pt x="50" y="68"/>
                  </a:lnTo>
                  <a:lnTo>
                    <a:pt x="48" y="64"/>
                  </a:lnTo>
                  <a:lnTo>
                    <a:pt x="44" y="62"/>
                  </a:lnTo>
                  <a:lnTo>
                    <a:pt x="38" y="60"/>
                  </a:lnTo>
                  <a:lnTo>
                    <a:pt x="22" y="58"/>
                  </a:lnTo>
                  <a:lnTo>
                    <a:pt x="14" y="56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20"/>
                  </a:lnTo>
                  <a:lnTo>
                    <a:pt x="2" y="12"/>
                  </a:lnTo>
                  <a:lnTo>
                    <a:pt x="6" y="6"/>
                  </a:lnTo>
                  <a:lnTo>
                    <a:pt x="14" y="2"/>
                  </a:lnTo>
                  <a:lnTo>
                    <a:pt x="22" y="0"/>
                  </a:lnTo>
                  <a:lnTo>
                    <a:pt x="36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6" y="2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0" y="12"/>
                  </a:lnTo>
                  <a:lnTo>
                    <a:pt x="44" y="12"/>
                  </a:lnTo>
                  <a:lnTo>
                    <a:pt x="26" y="12"/>
                  </a:lnTo>
                  <a:lnTo>
                    <a:pt x="20" y="12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4" y="24"/>
                  </a:lnTo>
                  <a:lnTo>
                    <a:pt x="14" y="32"/>
                  </a:lnTo>
                  <a:lnTo>
                    <a:pt x="14" y="38"/>
                  </a:lnTo>
                  <a:lnTo>
                    <a:pt x="16" y="42"/>
                  </a:lnTo>
                  <a:lnTo>
                    <a:pt x="22" y="44"/>
                  </a:lnTo>
                  <a:lnTo>
                    <a:pt x="28" y="46"/>
                  </a:lnTo>
                  <a:lnTo>
                    <a:pt x="42" y="48"/>
                  </a:lnTo>
                  <a:lnTo>
                    <a:pt x="52" y="52"/>
                  </a:lnTo>
                  <a:lnTo>
                    <a:pt x="58" y="56"/>
                  </a:lnTo>
                  <a:lnTo>
                    <a:pt x="62" y="62"/>
                  </a:lnTo>
                  <a:lnTo>
                    <a:pt x="64" y="70"/>
                  </a:lnTo>
                  <a:lnTo>
                    <a:pt x="64" y="88"/>
                  </a:lnTo>
                  <a:lnTo>
                    <a:pt x="62" y="96"/>
                  </a:lnTo>
                  <a:lnTo>
                    <a:pt x="58" y="102"/>
                  </a:lnTo>
                  <a:lnTo>
                    <a:pt x="50" y="108"/>
                  </a:lnTo>
                  <a:lnTo>
                    <a:pt x="42" y="108"/>
                  </a:lnTo>
                  <a:lnTo>
                    <a:pt x="16" y="108"/>
                  </a:lnTo>
                  <a:lnTo>
                    <a:pt x="10" y="108"/>
                  </a:lnTo>
                  <a:lnTo>
                    <a:pt x="6" y="108"/>
                  </a:lnTo>
                  <a:lnTo>
                    <a:pt x="4" y="106"/>
                  </a:lnTo>
                  <a:lnTo>
                    <a:pt x="2" y="104"/>
                  </a:lnTo>
                  <a:lnTo>
                    <a:pt x="2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6" name="Freeform 28"/>
            <p:cNvSpPr>
              <a:spLocks noEditPoints="1"/>
            </p:cNvSpPr>
            <p:nvPr/>
          </p:nvSpPr>
          <p:spPr bwMode="auto">
            <a:xfrm>
              <a:off x="7567627" y="5108599"/>
              <a:ext cx="98424" cy="127001"/>
            </a:xfrm>
            <a:custGeom>
              <a:avLst/>
              <a:gdLst>
                <a:gd name="T0" fmla="*/ 2147483647 w 62"/>
                <a:gd name="T1" fmla="*/ 2147483647 h 80"/>
                <a:gd name="T2" fmla="*/ 2147483647 w 62"/>
                <a:gd name="T3" fmla="*/ 2147483647 h 80"/>
                <a:gd name="T4" fmla="*/ 2147483647 w 62"/>
                <a:gd name="T5" fmla="*/ 2147483647 h 80"/>
                <a:gd name="T6" fmla="*/ 2147483647 w 62"/>
                <a:gd name="T7" fmla="*/ 2147483647 h 80"/>
                <a:gd name="T8" fmla="*/ 0 w 62"/>
                <a:gd name="T9" fmla="*/ 2147483647 h 80"/>
                <a:gd name="T10" fmla="*/ 0 w 62"/>
                <a:gd name="T11" fmla="*/ 2147483647 h 80"/>
                <a:gd name="T12" fmla="*/ 0 w 62"/>
                <a:gd name="T13" fmla="*/ 2147483647 h 80"/>
                <a:gd name="T14" fmla="*/ 2147483647 w 62"/>
                <a:gd name="T15" fmla="*/ 2147483647 h 80"/>
                <a:gd name="T16" fmla="*/ 2147483647 w 62"/>
                <a:gd name="T17" fmla="*/ 2147483647 h 80"/>
                <a:gd name="T18" fmla="*/ 2147483647 w 62"/>
                <a:gd name="T19" fmla="*/ 2147483647 h 80"/>
                <a:gd name="T20" fmla="*/ 2147483647 w 62"/>
                <a:gd name="T21" fmla="*/ 0 h 80"/>
                <a:gd name="T22" fmla="*/ 2147483647 w 62"/>
                <a:gd name="T23" fmla="*/ 0 h 80"/>
                <a:gd name="T24" fmla="*/ 2147483647 w 62"/>
                <a:gd name="T25" fmla="*/ 0 h 80"/>
                <a:gd name="T26" fmla="*/ 2147483647 w 62"/>
                <a:gd name="T27" fmla="*/ 2147483647 h 80"/>
                <a:gd name="T28" fmla="*/ 2147483647 w 62"/>
                <a:gd name="T29" fmla="*/ 2147483647 h 80"/>
                <a:gd name="T30" fmla="*/ 2147483647 w 62"/>
                <a:gd name="T31" fmla="*/ 2147483647 h 80"/>
                <a:gd name="T32" fmla="*/ 2147483647 w 62"/>
                <a:gd name="T33" fmla="*/ 2147483647 h 80"/>
                <a:gd name="T34" fmla="*/ 2147483647 w 62"/>
                <a:gd name="T35" fmla="*/ 2147483647 h 80"/>
                <a:gd name="T36" fmla="*/ 2147483647 w 62"/>
                <a:gd name="T37" fmla="*/ 2147483647 h 80"/>
                <a:gd name="T38" fmla="*/ 2147483647 w 62"/>
                <a:gd name="T39" fmla="*/ 2147483647 h 80"/>
                <a:gd name="T40" fmla="*/ 2147483647 w 62"/>
                <a:gd name="T41" fmla="*/ 2147483647 h 80"/>
                <a:gd name="T42" fmla="*/ 2147483647 w 62"/>
                <a:gd name="T43" fmla="*/ 2147483647 h 80"/>
                <a:gd name="T44" fmla="*/ 2147483647 w 62"/>
                <a:gd name="T45" fmla="*/ 2147483647 h 80"/>
                <a:gd name="T46" fmla="*/ 2147483647 w 62"/>
                <a:gd name="T47" fmla="*/ 2147483647 h 80"/>
                <a:gd name="T48" fmla="*/ 2147483647 w 62"/>
                <a:gd name="T49" fmla="*/ 2147483647 h 80"/>
                <a:gd name="T50" fmla="*/ 2147483647 w 62"/>
                <a:gd name="T51" fmla="*/ 2147483647 h 80"/>
                <a:gd name="T52" fmla="*/ 2147483647 w 62"/>
                <a:gd name="T53" fmla="*/ 2147483647 h 80"/>
                <a:gd name="T54" fmla="*/ 2147483647 w 62"/>
                <a:gd name="T55" fmla="*/ 2147483647 h 80"/>
                <a:gd name="T56" fmla="*/ 2147483647 w 62"/>
                <a:gd name="T57" fmla="*/ 2147483647 h 80"/>
                <a:gd name="T58" fmla="*/ 2147483647 w 62"/>
                <a:gd name="T59" fmla="*/ 2147483647 h 80"/>
                <a:gd name="T60" fmla="*/ 2147483647 w 62"/>
                <a:gd name="T61" fmla="*/ 2147483647 h 80"/>
                <a:gd name="T62" fmla="*/ 2147483647 w 62"/>
                <a:gd name="T63" fmla="*/ 2147483647 h 80"/>
                <a:gd name="T64" fmla="*/ 2147483647 w 62"/>
                <a:gd name="T65" fmla="*/ 2147483647 h 80"/>
                <a:gd name="T66" fmla="*/ 2147483647 w 62"/>
                <a:gd name="T67" fmla="*/ 2147483647 h 80"/>
                <a:gd name="T68" fmla="*/ 2147483647 w 62"/>
                <a:gd name="T69" fmla="*/ 2147483647 h 80"/>
                <a:gd name="T70" fmla="*/ 2147483647 w 62"/>
                <a:gd name="T71" fmla="*/ 2147483647 h 80"/>
                <a:gd name="T72" fmla="*/ 2147483647 w 62"/>
                <a:gd name="T73" fmla="*/ 2147483647 h 80"/>
                <a:gd name="T74" fmla="*/ 2147483647 w 62"/>
                <a:gd name="T75" fmla="*/ 2147483647 h 80"/>
                <a:gd name="T76" fmla="*/ 2147483647 w 62"/>
                <a:gd name="T77" fmla="*/ 2147483647 h 80"/>
                <a:gd name="T78" fmla="*/ 2147483647 w 62"/>
                <a:gd name="T79" fmla="*/ 2147483647 h 80"/>
                <a:gd name="T80" fmla="*/ 2147483647 w 62"/>
                <a:gd name="T81" fmla="*/ 2147483647 h 80"/>
                <a:gd name="T82" fmla="*/ 2147483647 w 62"/>
                <a:gd name="T83" fmla="*/ 2147483647 h 80"/>
                <a:gd name="T84" fmla="*/ 2147483647 w 62"/>
                <a:gd name="T85" fmla="*/ 2147483647 h 80"/>
                <a:gd name="T86" fmla="*/ 2147483647 w 62"/>
                <a:gd name="T87" fmla="*/ 2147483647 h 80"/>
                <a:gd name="T88" fmla="*/ 2147483647 w 62"/>
                <a:gd name="T89" fmla="*/ 2147483647 h 80"/>
                <a:gd name="T90" fmla="*/ 2147483647 w 62"/>
                <a:gd name="T91" fmla="*/ 2147483647 h 80"/>
                <a:gd name="T92" fmla="*/ 2147483647 w 62"/>
                <a:gd name="T93" fmla="*/ 2147483647 h 80"/>
                <a:gd name="T94" fmla="*/ 2147483647 w 62"/>
                <a:gd name="T95" fmla="*/ 2147483647 h 80"/>
                <a:gd name="T96" fmla="*/ 2147483647 w 62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2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8" y="72"/>
                  </a:lnTo>
                  <a:lnTo>
                    <a:pt x="2" y="64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4" y="8"/>
                  </a:lnTo>
                  <a:lnTo>
                    <a:pt x="60" y="16"/>
                  </a:lnTo>
                  <a:lnTo>
                    <a:pt x="62" y="30"/>
                  </a:lnTo>
                  <a:lnTo>
                    <a:pt x="62" y="40"/>
                  </a:lnTo>
                  <a:lnTo>
                    <a:pt x="62" y="50"/>
                  </a:lnTo>
                  <a:lnTo>
                    <a:pt x="60" y="64"/>
                  </a:lnTo>
                  <a:lnTo>
                    <a:pt x="54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48" y="58"/>
                  </a:lnTo>
                  <a:lnTo>
                    <a:pt x="50" y="50"/>
                  </a:lnTo>
                  <a:lnTo>
                    <a:pt x="50" y="40"/>
                  </a:lnTo>
                  <a:lnTo>
                    <a:pt x="50" y="30"/>
                  </a:lnTo>
                  <a:lnTo>
                    <a:pt x="48" y="22"/>
                  </a:lnTo>
                  <a:lnTo>
                    <a:pt x="46" y="16"/>
                  </a:lnTo>
                  <a:lnTo>
                    <a:pt x="40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4" y="22"/>
                  </a:lnTo>
                  <a:lnTo>
                    <a:pt x="12" y="30"/>
                  </a:lnTo>
                  <a:lnTo>
                    <a:pt x="12" y="40"/>
                  </a:lnTo>
                  <a:lnTo>
                    <a:pt x="12" y="50"/>
                  </a:lnTo>
                  <a:lnTo>
                    <a:pt x="14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67" name="Rectangle 29"/>
            <p:cNvSpPr>
              <a:spLocks noChangeArrowheads="1"/>
            </p:cNvSpPr>
            <p:nvPr/>
          </p:nvSpPr>
          <p:spPr bwMode="auto">
            <a:xfrm>
              <a:off x="7703133" y="5057558"/>
              <a:ext cx="23534" cy="17359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eaLnBrk="1" latinLnBrk="0" hangingPunct="1">
                <a:defRPr/>
              </a:pPr>
              <a:endParaRPr lang="ko-KR" altLang="en-US" smtClean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58" name="Freeform 30"/>
            <p:cNvSpPr>
              <a:spLocks/>
            </p:cNvSpPr>
            <p:nvPr/>
          </p:nvSpPr>
          <p:spPr bwMode="auto">
            <a:xfrm>
              <a:off x="7764466" y="5111775"/>
              <a:ext cx="92076" cy="120651"/>
            </a:xfrm>
            <a:custGeom>
              <a:avLst/>
              <a:gdLst>
                <a:gd name="T0" fmla="*/ 2147483647 w 58"/>
                <a:gd name="T1" fmla="*/ 0 h 76"/>
                <a:gd name="T2" fmla="*/ 2147483647 w 58"/>
                <a:gd name="T3" fmla="*/ 0 h 76"/>
                <a:gd name="T4" fmla="*/ 2147483647 w 58"/>
                <a:gd name="T5" fmla="*/ 2147483647 h 76"/>
                <a:gd name="T6" fmla="*/ 2147483647 w 58"/>
                <a:gd name="T7" fmla="*/ 2147483647 h 76"/>
                <a:gd name="T8" fmla="*/ 2147483647 w 58"/>
                <a:gd name="T9" fmla="*/ 2147483647 h 76"/>
                <a:gd name="T10" fmla="*/ 2147483647 w 58"/>
                <a:gd name="T11" fmla="*/ 2147483647 h 76"/>
                <a:gd name="T12" fmla="*/ 2147483647 w 58"/>
                <a:gd name="T13" fmla="*/ 2147483647 h 76"/>
                <a:gd name="T14" fmla="*/ 2147483647 w 58"/>
                <a:gd name="T15" fmla="*/ 2147483647 h 76"/>
                <a:gd name="T16" fmla="*/ 2147483647 w 58"/>
                <a:gd name="T17" fmla="*/ 2147483647 h 76"/>
                <a:gd name="T18" fmla="*/ 2147483647 w 58"/>
                <a:gd name="T19" fmla="*/ 2147483647 h 76"/>
                <a:gd name="T20" fmla="*/ 2147483647 w 58"/>
                <a:gd name="T21" fmla="*/ 2147483647 h 76"/>
                <a:gd name="T22" fmla="*/ 2147483647 w 58"/>
                <a:gd name="T23" fmla="*/ 2147483647 h 76"/>
                <a:gd name="T24" fmla="*/ 2147483647 w 58"/>
                <a:gd name="T25" fmla="*/ 2147483647 h 76"/>
                <a:gd name="T26" fmla="*/ 2147483647 w 58"/>
                <a:gd name="T27" fmla="*/ 2147483647 h 76"/>
                <a:gd name="T28" fmla="*/ 2147483647 w 58"/>
                <a:gd name="T29" fmla="*/ 2147483647 h 76"/>
                <a:gd name="T30" fmla="*/ 2147483647 w 58"/>
                <a:gd name="T31" fmla="*/ 2147483647 h 76"/>
                <a:gd name="T32" fmla="*/ 2147483647 w 58"/>
                <a:gd name="T33" fmla="*/ 2147483647 h 76"/>
                <a:gd name="T34" fmla="*/ 2147483647 w 58"/>
                <a:gd name="T35" fmla="*/ 2147483647 h 76"/>
                <a:gd name="T36" fmla="*/ 2147483647 w 58"/>
                <a:gd name="T37" fmla="*/ 2147483647 h 76"/>
                <a:gd name="T38" fmla="*/ 0 w 58"/>
                <a:gd name="T39" fmla="*/ 2147483647 h 76"/>
                <a:gd name="T40" fmla="*/ 0 w 58"/>
                <a:gd name="T41" fmla="*/ 0 h 76"/>
                <a:gd name="T42" fmla="*/ 2147483647 w 58"/>
                <a:gd name="T43" fmla="*/ 0 h 76"/>
                <a:gd name="T44" fmla="*/ 2147483647 w 58"/>
                <a:gd name="T45" fmla="*/ 2147483647 h 76"/>
                <a:gd name="T46" fmla="*/ 2147483647 w 58"/>
                <a:gd name="T47" fmla="*/ 2147483647 h 76"/>
                <a:gd name="T48" fmla="*/ 2147483647 w 58"/>
                <a:gd name="T49" fmla="*/ 2147483647 h 76"/>
                <a:gd name="T50" fmla="*/ 2147483647 w 58"/>
                <a:gd name="T51" fmla="*/ 2147483647 h 76"/>
                <a:gd name="T52" fmla="*/ 2147483647 w 58"/>
                <a:gd name="T53" fmla="*/ 2147483647 h 76"/>
                <a:gd name="T54" fmla="*/ 2147483647 w 58"/>
                <a:gd name="T55" fmla="*/ 2147483647 h 76"/>
                <a:gd name="T56" fmla="*/ 2147483647 w 58"/>
                <a:gd name="T57" fmla="*/ 2147483647 h 76"/>
                <a:gd name="T58" fmla="*/ 2147483647 w 58"/>
                <a:gd name="T59" fmla="*/ 2147483647 h 76"/>
                <a:gd name="T60" fmla="*/ 2147483647 w 58"/>
                <a:gd name="T61" fmla="*/ 2147483647 h 76"/>
                <a:gd name="T62" fmla="*/ 2147483647 w 58"/>
                <a:gd name="T63" fmla="*/ 2147483647 h 76"/>
                <a:gd name="T64" fmla="*/ 2147483647 w 58"/>
                <a:gd name="T65" fmla="*/ 2147483647 h 76"/>
                <a:gd name="T66" fmla="*/ 2147483647 w 58"/>
                <a:gd name="T67" fmla="*/ 2147483647 h 76"/>
                <a:gd name="T68" fmla="*/ 2147483647 w 58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8" h="76">
                  <a:moveTo>
                    <a:pt x="46" y="0"/>
                  </a:moveTo>
                  <a:lnTo>
                    <a:pt x="58" y="0"/>
                  </a:lnTo>
                  <a:lnTo>
                    <a:pt x="58" y="68"/>
                  </a:lnTo>
                  <a:lnTo>
                    <a:pt x="56" y="72"/>
                  </a:lnTo>
                  <a:lnTo>
                    <a:pt x="54" y="74"/>
                  </a:lnTo>
                  <a:lnTo>
                    <a:pt x="50" y="76"/>
                  </a:lnTo>
                  <a:lnTo>
                    <a:pt x="46" y="76"/>
                  </a:lnTo>
                  <a:lnTo>
                    <a:pt x="22" y="76"/>
                  </a:lnTo>
                  <a:lnTo>
                    <a:pt x="14" y="76"/>
                  </a:lnTo>
                  <a:lnTo>
                    <a:pt x="6" y="70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54"/>
                  </a:lnTo>
                  <a:lnTo>
                    <a:pt x="14" y="58"/>
                  </a:lnTo>
                  <a:lnTo>
                    <a:pt x="16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40" y="66"/>
                  </a:lnTo>
                  <a:lnTo>
                    <a:pt x="44" y="64"/>
                  </a:lnTo>
                  <a:lnTo>
                    <a:pt x="46" y="6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59" name="Freeform 31"/>
            <p:cNvSpPr>
              <a:spLocks/>
            </p:cNvSpPr>
            <p:nvPr/>
          </p:nvSpPr>
          <p:spPr bwMode="auto">
            <a:xfrm>
              <a:off x="7888301" y="5073674"/>
              <a:ext cx="73024" cy="158750"/>
            </a:xfrm>
            <a:custGeom>
              <a:avLst/>
              <a:gdLst>
                <a:gd name="T0" fmla="*/ 2147483647 w 46"/>
                <a:gd name="T1" fmla="*/ 2147483647 h 100"/>
                <a:gd name="T2" fmla="*/ 2147483647 w 46"/>
                <a:gd name="T3" fmla="*/ 2147483647 h 100"/>
                <a:gd name="T4" fmla="*/ 2147483647 w 46"/>
                <a:gd name="T5" fmla="*/ 2147483647 h 100"/>
                <a:gd name="T6" fmla="*/ 2147483647 w 46"/>
                <a:gd name="T7" fmla="*/ 2147483647 h 100"/>
                <a:gd name="T8" fmla="*/ 2147483647 w 46"/>
                <a:gd name="T9" fmla="*/ 2147483647 h 100"/>
                <a:gd name="T10" fmla="*/ 2147483647 w 46"/>
                <a:gd name="T11" fmla="*/ 2147483647 h 100"/>
                <a:gd name="T12" fmla="*/ 2147483647 w 46"/>
                <a:gd name="T13" fmla="*/ 2147483647 h 100"/>
                <a:gd name="T14" fmla="*/ 2147483647 w 46"/>
                <a:gd name="T15" fmla="*/ 2147483647 h 100"/>
                <a:gd name="T16" fmla="*/ 2147483647 w 46"/>
                <a:gd name="T17" fmla="*/ 2147483647 h 100"/>
                <a:gd name="T18" fmla="*/ 2147483647 w 46"/>
                <a:gd name="T19" fmla="*/ 2147483647 h 100"/>
                <a:gd name="T20" fmla="*/ 2147483647 w 46"/>
                <a:gd name="T21" fmla="*/ 2147483647 h 100"/>
                <a:gd name="T22" fmla="*/ 2147483647 w 46"/>
                <a:gd name="T23" fmla="*/ 2147483647 h 100"/>
                <a:gd name="T24" fmla="*/ 2147483647 w 46"/>
                <a:gd name="T25" fmla="*/ 2147483647 h 100"/>
                <a:gd name="T26" fmla="*/ 2147483647 w 46"/>
                <a:gd name="T27" fmla="*/ 2147483647 h 100"/>
                <a:gd name="T28" fmla="*/ 2147483647 w 46"/>
                <a:gd name="T29" fmla="*/ 2147483647 h 100"/>
                <a:gd name="T30" fmla="*/ 2147483647 w 46"/>
                <a:gd name="T31" fmla="*/ 2147483647 h 100"/>
                <a:gd name="T32" fmla="*/ 2147483647 w 46"/>
                <a:gd name="T33" fmla="*/ 2147483647 h 100"/>
                <a:gd name="T34" fmla="*/ 2147483647 w 46"/>
                <a:gd name="T35" fmla="*/ 2147483647 h 100"/>
                <a:gd name="T36" fmla="*/ 2147483647 w 46"/>
                <a:gd name="T37" fmla="*/ 2147483647 h 100"/>
                <a:gd name="T38" fmla="*/ 2147483647 w 46"/>
                <a:gd name="T39" fmla="*/ 2147483647 h 100"/>
                <a:gd name="T40" fmla="*/ 2147483647 w 46"/>
                <a:gd name="T41" fmla="*/ 2147483647 h 100"/>
                <a:gd name="T42" fmla="*/ 2147483647 w 46"/>
                <a:gd name="T43" fmla="*/ 2147483647 h 100"/>
                <a:gd name="T44" fmla="*/ 2147483647 w 46"/>
                <a:gd name="T45" fmla="*/ 2147483647 h 100"/>
                <a:gd name="T46" fmla="*/ 2147483647 w 46"/>
                <a:gd name="T47" fmla="*/ 2147483647 h 100"/>
                <a:gd name="T48" fmla="*/ 2147483647 w 46"/>
                <a:gd name="T49" fmla="*/ 2147483647 h 100"/>
                <a:gd name="T50" fmla="*/ 2147483647 w 46"/>
                <a:gd name="T51" fmla="*/ 2147483647 h 100"/>
                <a:gd name="T52" fmla="*/ 2147483647 w 46"/>
                <a:gd name="T53" fmla="*/ 2147483647 h 100"/>
                <a:gd name="T54" fmla="*/ 0 w 46"/>
                <a:gd name="T55" fmla="*/ 2147483647 h 100"/>
                <a:gd name="T56" fmla="*/ 0 w 46"/>
                <a:gd name="T57" fmla="*/ 2147483647 h 100"/>
                <a:gd name="T58" fmla="*/ 2147483647 w 46"/>
                <a:gd name="T59" fmla="*/ 2147483647 h 100"/>
                <a:gd name="T60" fmla="*/ 2147483647 w 46"/>
                <a:gd name="T61" fmla="*/ 0 h 100"/>
                <a:gd name="T62" fmla="*/ 2147483647 w 46"/>
                <a:gd name="T63" fmla="*/ 0 h 100"/>
                <a:gd name="T64" fmla="*/ 2147483647 w 46"/>
                <a:gd name="T65" fmla="*/ 2147483647 h 100"/>
                <a:gd name="T66" fmla="*/ 2147483647 w 46"/>
                <a:gd name="T67" fmla="*/ 2147483647 h 100"/>
                <a:gd name="T68" fmla="*/ 2147483647 w 46"/>
                <a:gd name="T69" fmla="*/ 2147483647 h 100"/>
                <a:gd name="T70" fmla="*/ 2147483647 w 46"/>
                <a:gd name="T71" fmla="*/ 2147483647 h 100"/>
                <a:gd name="T72" fmla="*/ 2147483647 w 46"/>
                <a:gd name="T73" fmla="*/ 2147483647 h 100"/>
                <a:gd name="T74" fmla="*/ 2147483647 w 46"/>
                <a:gd name="T75" fmla="*/ 2147483647 h 100"/>
                <a:gd name="T76" fmla="*/ 2147483647 w 46"/>
                <a:gd name="T77" fmla="*/ 2147483647 h 100"/>
                <a:gd name="T78" fmla="*/ 2147483647 w 46"/>
                <a:gd name="T79" fmla="*/ 2147483647 h 100"/>
                <a:gd name="T80" fmla="*/ 2147483647 w 46"/>
                <a:gd name="T81" fmla="*/ 2147483647 h 100"/>
                <a:gd name="T82" fmla="*/ 2147483647 w 46"/>
                <a:gd name="T83" fmla="*/ 2147483647 h 100"/>
                <a:gd name="T84" fmla="*/ 2147483647 w 46"/>
                <a:gd name="T85" fmla="*/ 2147483647 h 100"/>
                <a:gd name="T86" fmla="*/ 2147483647 w 46"/>
                <a:gd name="T87" fmla="*/ 2147483647 h 100"/>
                <a:gd name="T88" fmla="*/ 2147483647 w 46"/>
                <a:gd name="T89" fmla="*/ 2147483647 h 10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100">
                  <a:moveTo>
                    <a:pt x="24" y="80"/>
                  </a:moveTo>
                  <a:lnTo>
                    <a:pt x="24" y="80"/>
                  </a:lnTo>
                  <a:lnTo>
                    <a:pt x="24" y="86"/>
                  </a:lnTo>
                  <a:lnTo>
                    <a:pt x="26" y="88"/>
                  </a:lnTo>
                  <a:lnTo>
                    <a:pt x="30" y="90"/>
                  </a:lnTo>
                  <a:lnTo>
                    <a:pt x="46" y="90"/>
                  </a:lnTo>
                  <a:lnTo>
                    <a:pt x="46" y="96"/>
                  </a:lnTo>
                  <a:lnTo>
                    <a:pt x="44" y="98"/>
                  </a:lnTo>
                  <a:lnTo>
                    <a:pt x="42" y="100"/>
                  </a:lnTo>
                  <a:lnTo>
                    <a:pt x="38" y="100"/>
                  </a:lnTo>
                  <a:lnTo>
                    <a:pt x="32" y="100"/>
                  </a:lnTo>
                  <a:lnTo>
                    <a:pt x="26" y="100"/>
                  </a:lnTo>
                  <a:lnTo>
                    <a:pt x="20" y="100"/>
                  </a:lnTo>
                  <a:lnTo>
                    <a:pt x="14" y="96"/>
                  </a:lnTo>
                  <a:lnTo>
                    <a:pt x="12" y="92"/>
                  </a:lnTo>
                  <a:lnTo>
                    <a:pt x="10" y="84"/>
                  </a:lnTo>
                  <a:lnTo>
                    <a:pt x="10" y="38"/>
                  </a:lnTo>
                  <a:lnTo>
                    <a:pt x="10" y="36"/>
                  </a:lnTo>
                  <a:lnTo>
                    <a:pt x="6" y="34"/>
                  </a:lnTo>
                  <a:lnTo>
                    <a:pt x="0" y="34"/>
                  </a:lnTo>
                  <a:lnTo>
                    <a:pt x="0" y="24"/>
                  </a:lnTo>
                  <a:lnTo>
                    <a:pt x="10" y="24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24" y="24"/>
                  </a:lnTo>
                  <a:lnTo>
                    <a:pt x="36" y="24"/>
                  </a:lnTo>
                  <a:lnTo>
                    <a:pt x="42" y="24"/>
                  </a:lnTo>
                  <a:lnTo>
                    <a:pt x="44" y="26"/>
                  </a:lnTo>
                  <a:lnTo>
                    <a:pt x="44" y="28"/>
                  </a:lnTo>
                  <a:lnTo>
                    <a:pt x="44" y="34"/>
                  </a:lnTo>
                  <a:lnTo>
                    <a:pt x="28" y="34"/>
                  </a:lnTo>
                  <a:lnTo>
                    <a:pt x="24" y="36"/>
                  </a:lnTo>
                  <a:lnTo>
                    <a:pt x="24" y="38"/>
                  </a:lnTo>
                  <a:lnTo>
                    <a:pt x="24" y="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60" name="Freeform 32"/>
            <p:cNvSpPr>
              <a:spLocks noEditPoints="1"/>
            </p:cNvSpPr>
            <p:nvPr/>
          </p:nvSpPr>
          <p:spPr bwMode="auto">
            <a:xfrm>
              <a:off x="7993063" y="5057788"/>
              <a:ext cx="25400" cy="174625"/>
            </a:xfrm>
            <a:custGeom>
              <a:avLst/>
              <a:gdLst>
                <a:gd name="T0" fmla="*/ 0 w 16"/>
                <a:gd name="T1" fmla="*/ 2147483647 h 110"/>
                <a:gd name="T2" fmla="*/ 2147483647 w 16"/>
                <a:gd name="T3" fmla="*/ 2147483647 h 110"/>
                <a:gd name="T4" fmla="*/ 2147483647 w 16"/>
                <a:gd name="T5" fmla="*/ 2147483647 h 110"/>
                <a:gd name="T6" fmla="*/ 2147483647 w 16"/>
                <a:gd name="T7" fmla="*/ 0 h 110"/>
                <a:gd name="T8" fmla="*/ 2147483647 w 16"/>
                <a:gd name="T9" fmla="*/ 0 h 110"/>
                <a:gd name="T10" fmla="*/ 2147483647 w 16"/>
                <a:gd name="T11" fmla="*/ 0 h 110"/>
                <a:gd name="T12" fmla="*/ 2147483647 w 16"/>
                <a:gd name="T13" fmla="*/ 2147483647 h 110"/>
                <a:gd name="T14" fmla="*/ 2147483647 w 16"/>
                <a:gd name="T15" fmla="*/ 2147483647 h 110"/>
                <a:gd name="T16" fmla="*/ 2147483647 w 16"/>
                <a:gd name="T17" fmla="*/ 2147483647 h 110"/>
                <a:gd name="T18" fmla="*/ 2147483647 w 16"/>
                <a:gd name="T19" fmla="*/ 2147483647 h 110"/>
                <a:gd name="T20" fmla="*/ 2147483647 w 16"/>
                <a:gd name="T21" fmla="*/ 2147483647 h 110"/>
                <a:gd name="T22" fmla="*/ 2147483647 w 16"/>
                <a:gd name="T23" fmla="*/ 2147483647 h 110"/>
                <a:gd name="T24" fmla="*/ 2147483647 w 16"/>
                <a:gd name="T25" fmla="*/ 2147483647 h 110"/>
                <a:gd name="T26" fmla="*/ 2147483647 w 16"/>
                <a:gd name="T27" fmla="*/ 2147483647 h 110"/>
                <a:gd name="T28" fmla="*/ 2147483647 w 16"/>
                <a:gd name="T29" fmla="*/ 2147483647 h 110"/>
                <a:gd name="T30" fmla="*/ 0 w 16"/>
                <a:gd name="T31" fmla="*/ 2147483647 h 110"/>
                <a:gd name="T32" fmla="*/ 0 w 16"/>
                <a:gd name="T33" fmla="*/ 2147483647 h 110"/>
                <a:gd name="T34" fmla="*/ 2147483647 w 16"/>
                <a:gd name="T35" fmla="*/ 2147483647 h 110"/>
                <a:gd name="T36" fmla="*/ 2147483647 w 16"/>
                <a:gd name="T37" fmla="*/ 2147483647 h 110"/>
                <a:gd name="T38" fmla="*/ 2147483647 w 16"/>
                <a:gd name="T39" fmla="*/ 2147483647 h 110"/>
                <a:gd name="T40" fmla="*/ 2147483647 w 16"/>
                <a:gd name="T41" fmla="*/ 2147483647 h 110"/>
                <a:gd name="T42" fmla="*/ 2147483647 w 16"/>
                <a:gd name="T43" fmla="*/ 2147483647 h 11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6" h="110">
                  <a:moveTo>
                    <a:pt x="0" y="2"/>
                  </a:moveTo>
                  <a:lnTo>
                    <a:pt x="2" y="2"/>
                  </a:lnTo>
                  <a:lnTo>
                    <a:pt x="4" y="0"/>
                  </a:lnTo>
                  <a:lnTo>
                    <a:pt x="12" y="0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6" y="16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4" y="18"/>
                  </a:lnTo>
                  <a:lnTo>
                    <a:pt x="2" y="18"/>
                  </a:lnTo>
                  <a:lnTo>
                    <a:pt x="0" y="16"/>
                  </a:lnTo>
                  <a:lnTo>
                    <a:pt x="0" y="2"/>
                  </a:lnTo>
                  <a:close/>
                  <a:moveTo>
                    <a:pt x="14" y="110"/>
                  </a:moveTo>
                  <a:lnTo>
                    <a:pt x="2" y="110"/>
                  </a:lnTo>
                  <a:lnTo>
                    <a:pt x="2" y="34"/>
                  </a:lnTo>
                  <a:lnTo>
                    <a:pt x="14" y="34"/>
                  </a:lnTo>
                  <a:lnTo>
                    <a:pt x="1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61" name="Freeform 33"/>
            <p:cNvSpPr>
              <a:spLocks noEditPoints="1"/>
            </p:cNvSpPr>
            <p:nvPr/>
          </p:nvSpPr>
          <p:spPr bwMode="auto">
            <a:xfrm>
              <a:off x="8053381" y="5108571"/>
              <a:ext cx="101601" cy="127001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0 h 80"/>
                <a:gd name="T22" fmla="*/ 2147483647 w 64"/>
                <a:gd name="T23" fmla="*/ 0 h 80"/>
                <a:gd name="T24" fmla="*/ 2147483647 w 64"/>
                <a:gd name="T25" fmla="*/ 0 h 80"/>
                <a:gd name="T26" fmla="*/ 2147483647 w 64"/>
                <a:gd name="T27" fmla="*/ 2147483647 h 80"/>
                <a:gd name="T28" fmla="*/ 2147483647 w 64"/>
                <a:gd name="T29" fmla="*/ 2147483647 h 80"/>
                <a:gd name="T30" fmla="*/ 2147483647 w 64"/>
                <a:gd name="T31" fmla="*/ 2147483647 h 80"/>
                <a:gd name="T32" fmla="*/ 2147483647 w 64"/>
                <a:gd name="T33" fmla="*/ 2147483647 h 80"/>
                <a:gd name="T34" fmla="*/ 2147483647 w 64"/>
                <a:gd name="T35" fmla="*/ 2147483647 h 80"/>
                <a:gd name="T36" fmla="*/ 2147483647 w 64"/>
                <a:gd name="T37" fmla="*/ 2147483647 h 80"/>
                <a:gd name="T38" fmla="*/ 2147483647 w 64"/>
                <a:gd name="T39" fmla="*/ 2147483647 h 80"/>
                <a:gd name="T40" fmla="*/ 2147483647 w 64"/>
                <a:gd name="T41" fmla="*/ 2147483647 h 80"/>
                <a:gd name="T42" fmla="*/ 2147483647 w 64"/>
                <a:gd name="T43" fmla="*/ 2147483647 h 80"/>
                <a:gd name="T44" fmla="*/ 2147483647 w 64"/>
                <a:gd name="T45" fmla="*/ 2147483647 h 80"/>
                <a:gd name="T46" fmla="*/ 2147483647 w 64"/>
                <a:gd name="T47" fmla="*/ 2147483647 h 80"/>
                <a:gd name="T48" fmla="*/ 2147483647 w 64"/>
                <a:gd name="T49" fmla="*/ 2147483647 h 80"/>
                <a:gd name="T50" fmla="*/ 2147483647 w 64"/>
                <a:gd name="T51" fmla="*/ 2147483647 h 80"/>
                <a:gd name="T52" fmla="*/ 2147483647 w 64"/>
                <a:gd name="T53" fmla="*/ 2147483647 h 80"/>
                <a:gd name="T54" fmla="*/ 2147483647 w 64"/>
                <a:gd name="T55" fmla="*/ 2147483647 h 80"/>
                <a:gd name="T56" fmla="*/ 2147483647 w 64"/>
                <a:gd name="T57" fmla="*/ 2147483647 h 80"/>
                <a:gd name="T58" fmla="*/ 2147483647 w 64"/>
                <a:gd name="T59" fmla="*/ 2147483647 h 80"/>
                <a:gd name="T60" fmla="*/ 2147483647 w 64"/>
                <a:gd name="T61" fmla="*/ 2147483647 h 80"/>
                <a:gd name="T62" fmla="*/ 2147483647 w 64"/>
                <a:gd name="T63" fmla="*/ 2147483647 h 80"/>
                <a:gd name="T64" fmla="*/ 2147483647 w 64"/>
                <a:gd name="T65" fmla="*/ 2147483647 h 80"/>
                <a:gd name="T66" fmla="*/ 2147483647 w 64"/>
                <a:gd name="T67" fmla="*/ 2147483647 h 80"/>
                <a:gd name="T68" fmla="*/ 2147483647 w 64"/>
                <a:gd name="T69" fmla="*/ 2147483647 h 80"/>
                <a:gd name="T70" fmla="*/ 2147483647 w 64"/>
                <a:gd name="T71" fmla="*/ 2147483647 h 80"/>
                <a:gd name="T72" fmla="*/ 2147483647 w 64"/>
                <a:gd name="T73" fmla="*/ 2147483647 h 80"/>
                <a:gd name="T74" fmla="*/ 2147483647 w 64"/>
                <a:gd name="T75" fmla="*/ 2147483647 h 80"/>
                <a:gd name="T76" fmla="*/ 2147483647 w 64"/>
                <a:gd name="T77" fmla="*/ 2147483647 h 80"/>
                <a:gd name="T78" fmla="*/ 2147483647 w 64"/>
                <a:gd name="T79" fmla="*/ 2147483647 h 80"/>
                <a:gd name="T80" fmla="*/ 2147483647 w 64"/>
                <a:gd name="T81" fmla="*/ 2147483647 h 80"/>
                <a:gd name="T82" fmla="*/ 2147483647 w 64"/>
                <a:gd name="T83" fmla="*/ 2147483647 h 80"/>
                <a:gd name="T84" fmla="*/ 2147483647 w 64"/>
                <a:gd name="T85" fmla="*/ 2147483647 h 80"/>
                <a:gd name="T86" fmla="*/ 2147483647 w 64"/>
                <a:gd name="T87" fmla="*/ 2147483647 h 80"/>
                <a:gd name="T88" fmla="*/ 2147483647 w 64"/>
                <a:gd name="T89" fmla="*/ 2147483647 h 80"/>
                <a:gd name="T90" fmla="*/ 2147483647 w 64"/>
                <a:gd name="T91" fmla="*/ 2147483647 h 80"/>
                <a:gd name="T92" fmla="*/ 2147483647 w 64"/>
                <a:gd name="T93" fmla="*/ 2147483647 h 80"/>
                <a:gd name="T94" fmla="*/ 2147483647 w 64"/>
                <a:gd name="T95" fmla="*/ 2147483647 h 80"/>
                <a:gd name="T96" fmla="*/ 2147483647 w 64"/>
                <a:gd name="T97" fmla="*/ 2147483647 h 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64" h="80">
                  <a:moveTo>
                    <a:pt x="26" y="80"/>
                  </a:moveTo>
                  <a:lnTo>
                    <a:pt x="26" y="80"/>
                  </a:lnTo>
                  <a:lnTo>
                    <a:pt x="16" y="78"/>
                  </a:lnTo>
                  <a:lnTo>
                    <a:pt x="10" y="72"/>
                  </a:lnTo>
                  <a:lnTo>
                    <a:pt x="4" y="64"/>
                  </a:lnTo>
                  <a:lnTo>
                    <a:pt x="2" y="50"/>
                  </a:lnTo>
                  <a:lnTo>
                    <a:pt x="0" y="40"/>
                  </a:lnTo>
                  <a:lnTo>
                    <a:pt x="2" y="30"/>
                  </a:lnTo>
                  <a:lnTo>
                    <a:pt x="4" y="16"/>
                  </a:lnTo>
                  <a:lnTo>
                    <a:pt x="10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6" y="8"/>
                  </a:lnTo>
                  <a:lnTo>
                    <a:pt x="62" y="16"/>
                  </a:lnTo>
                  <a:lnTo>
                    <a:pt x="64" y="30"/>
                  </a:lnTo>
                  <a:lnTo>
                    <a:pt x="64" y="40"/>
                  </a:lnTo>
                  <a:lnTo>
                    <a:pt x="64" y="50"/>
                  </a:lnTo>
                  <a:lnTo>
                    <a:pt x="62" y="64"/>
                  </a:lnTo>
                  <a:lnTo>
                    <a:pt x="56" y="72"/>
                  </a:lnTo>
                  <a:lnTo>
                    <a:pt x="48" y="78"/>
                  </a:lnTo>
                  <a:lnTo>
                    <a:pt x="38" y="80"/>
                  </a:lnTo>
                  <a:lnTo>
                    <a:pt x="32" y="80"/>
                  </a:lnTo>
                  <a:lnTo>
                    <a:pt x="26" y="80"/>
                  </a:lnTo>
                  <a:close/>
                  <a:moveTo>
                    <a:pt x="36" y="68"/>
                  </a:moveTo>
                  <a:lnTo>
                    <a:pt x="36" y="68"/>
                  </a:lnTo>
                  <a:lnTo>
                    <a:pt x="42" y="66"/>
                  </a:lnTo>
                  <a:lnTo>
                    <a:pt x="46" y="64"/>
                  </a:lnTo>
                  <a:lnTo>
                    <a:pt x="50" y="58"/>
                  </a:lnTo>
                  <a:lnTo>
                    <a:pt x="50" y="50"/>
                  </a:lnTo>
                  <a:lnTo>
                    <a:pt x="52" y="40"/>
                  </a:lnTo>
                  <a:lnTo>
                    <a:pt x="50" y="30"/>
                  </a:lnTo>
                  <a:lnTo>
                    <a:pt x="50" y="22"/>
                  </a:lnTo>
                  <a:lnTo>
                    <a:pt x="46" y="16"/>
                  </a:lnTo>
                  <a:lnTo>
                    <a:pt x="42" y="14"/>
                  </a:lnTo>
                  <a:lnTo>
                    <a:pt x="36" y="12"/>
                  </a:lnTo>
                  <a:lnTo>
                    <a:pt x="32" y="12"/>
                  </a:lnTo>
                  <a:lnTo>
                    <a:pt x="28" y="12"/>
                  </a:lnTo>
                  <a:lnTo>
                    <a:pt x="22" y="14"/>
                  </a:lnTo>
                  <a:lnTo>
                    <a:pt x="18" y="16"/>
                  </a:lnTo>
                  <a:lnTo>
                    <a:pt x="16" y="22"/>
                  </a:lnTo>
                  <a:lnTo>
                    <a:pt x="14" y="30"/>
                  </a:lnTo>
                  <a:lnTo>
                    <a:pt x="14" y="40"/>
                  </a:lnTo>
                  <a:lnTo>
                    <a:pt x="14" y="50"/>
                  </a:lnTo>
                  <a:lnTo>
                    <a:pt x="16" y="58"/>
                  </a:lnTo>
                  <a:lnTo>
                    <a:pt x="18" y="64"/>
                  </a:lnTo>
                  <a:lnTo>
                    <a:pt x="22" y="66"/>
                  </a:lnTo>
                  <a:lnTo>
                    <a:pt x="28" y="68"/>
                  </a:lnTo>
                  <a:lnTo>
                    <a:pt x="32" y="68"/>
                  </a:lnTo>
                  <a:lnTo>
                    <a:pt x="36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  <p:sp>
          <p:nvSpPr>
            <p:cNvPr id="1062" name="Freeform 34"/>
            <p:cNvSpPr>
              <a:spLocks/>
            </p:cNvSpPr>
            <p:nvPr/>
          </p:nvSpPr>
          <p:spPr bwMode="auto">
            <a:xfrm>
              <a:off x="8189912" y="5108574"/>
              <a:ext cx="92076" cy="123824"/>
            </a:xfrm>
            <a:custGeom>
              <a:avLst/>
              <a:gdLst>
                <a:gd name="T0" fmla="*/ 2147483647 w 58"/>
                <a:gd name="T1" fmla="*/ 2147483647 h 78"/>
                <a:gd name="T2" fmla="*/ 0 w 58"/>
                <a:gd name="T3" fmla="*/ 2147483647 h 78"/>
                <a:gd name="T4" fmla="*/ 0 w 58"/>
                <a:gd name="T5" fmla="*/ 2147483647 h 78"/>
                <a:gd name="T6" fmla="*/ 0 w 58"/>
                <a:gd name="T7" fmla="*/ 2147483647 h 78"/>
                <a:gd name="T8" fmla="*/ 0 w 58"/>
                <a:gd name="T9" fmla="*/ 2147483647 h 78"/>
                <a:gd name="T10" fmla="*/ 0 w 58"/>
                <a:gd name="T11" fmla="*/ 2147483647 h 78"/>
                <a:gd name="T12" fmla="*/ 2147483647 w 58"/>
                <a:gd name="T13" fmla="*/ 2147483647 h 78"/>
                <a:gd name="T14" fmla="*/ 2147483647 w 58"/>
                <a:gd name="T15" fmla="*/ 2147483647 h 78"/>
                <a:gd name="T16" fmla="*/ 2147483647 w 58"/>
                <a:gd name="T17" fmla="*/ 2147483647 h 78"/>
                <a:gd name="T18" fmla="*/ 2147483647 w 58"/>
                <a:gd name="T19" fmla="*/ 2147483647 h 78"/>
                <a:gd name="T20" fmla="*/ 2147483647 w 58"/>
                <a:gd name="T21" fmla="*/ 2147483647 h 78"/>
                <a:gd name="T22" fmla="*/ 2147483647 w 58"/>
                <a:gd name="T23" fmla="*/ 2147483647 h 78"/>
                <a:gd name="T24" fmla="*/ 2147483647 w 58"/>
                <a:gd name="T25" fmla="*/ 0 h 78"/>
                <a:gd name="T26" fmla="*/ 2147483647 w 58"/>
                <a:gd name="T27" fmla="*/ 0 h 78"/>
                <a:gd name="T28" fmla="*/ 2147483647 w 58"/>
                <a:gd name="T29" fmla="*/ 0 h 78"/>
                <a:gd name="T30" fmla="*/ 2147483647 w 58"/>
                <a:gd name="T31" fmla="*/ 0 h 78"/>
                <a:gd name="T32" fmla="*/ 2147483647 w 58"/>
                <a:gd name="T33" fmla="*/ 0 h 78"/>
                <a:gd name="T34" fmla="*/ 2147483647 w 58"/>
                <a:gd name="T35" fmla="*/ 0 h 78"/>
                <a:gd name="T36" fmla="*/ 2147483647 w 58"/>
                <a:gd name="T37" fmla="*/ 0 h 78"/>
                <a:gd name="T38" fmla="*/ 2147483647 w 58"/>
                <a:gd name="T39" fmla="*/ 0 h 78"/>
                <a:gd name="T40" fmla="*/ 2147483647 w 58"/>
                <a:gd name="T41" fmla="*/ 2147483647 h 78"/>
                <a:gd name="T42" fmla="*/ 2147483647 w 58"/>
                <a:gd name="T43" fmla="*/ 2147483647 h 78"/>
                <a:gd name="T44" fmla="*/ 2147483647 w 58"/>
                <a:gd name="T45" fmla="*/ 2147483647 h 78"/>
                <a:gd name="T46" fmla="*/ 2147483647 w 58"/>
                <a:gd name="T47" fmla="*/ 2147483647 h 78"/>
                <a:gd name="T48" fmla="*/ 2147483647 w 58"/>
                <a:gd name="T49" fmla="*/ 2147483647 h 78"/>
                <a:gd name="T50" fmla="*/ 2147483647 w 58"/>
                <a:gd name="T51" fmla="*/ 2147483647 h 78"/>
                <a:gd name="T52" fmla="*/ 2147483647 w 58"/>
                <a:gd name="T53" fmla="*/ 2147483647 h 78"/>
                <a:gd name="T54" fmla="*/ 2147483647 w 58"/>
                <a:gd name="T55" fmla="*/ 2147483647 h 78"/>
                <a:gd name="T56" fmla="*/ 2147483647 w 58"/>
                <a:gd name="T57" fmla="*/ 2147483647 h 78"/>
                <a:gd name="T58" fmla="*/ 2147483647 w 58"/>
                <a:gd name="T59" fmla="*/ 2147483647 h 78"/>
                <a:gd name="T60" fmla="*/ 2147483647 w 58"/>
                <a:gd name="T61" fmla="*/ 2147483647 h 78"/>
                <a:gd name="T62" fmla="*/ 2147483647 w 58"/>
                <a:gd name="T63" fmla="*/ 2147483647 h 78"/>
                <a:gd name="T64" fmla="*/ 2147483647 w 58"/>
                <a:gd name="T65" fmla="*/ 2147483647 h 78"/>
                <a:gd name="T66" fmla="*/ 2147483647 w 58"/>
                <a:gd name="T67" fmla="*/ 2147483647 h 78"/>
                <a:gd name="T68" fmla="*/ 2147483647 w 58"/>
                <a:gd name="T69" fmla="*/ 2147483647 h 78"/>
                <a:gd name="T70" fmla="*/ 2147483647 w 58"/>
                <a:gd name="T71" fmla="*/ 2147483647 h 78"/>
                <a:gd name="T72" fmla="*/ 2147483647 w 58"/>
                <a:gd name="T73" fmla="*/ 2147483647 h 78"/>
                <a:gd name="T74" fmla="*/ 2147483647 w 58"/>
                <a:gd name="T75" fmla="*/ 2147483647 h 78"/>
                <a:gd name="T76" fmla="*/ 2147483647 w 58"/>
                <a:gd name="T77" fmla="*/ 2147483647 h 78"/>
                <a:gd name="T78" fmla="*/ 2147483647 w 58"/>
                <a:gd name="T79" fmla="*/ 2147483647 h 78"/>
                <a:gd name="T80" fmla="*/ 2147483647 w 58"/>
                <a:gd name="T81" fmla="*/ 2147483647 h 78"/>
                <a:gd name="T82" fmla="*/ 2147483647 w 58"/>
                <a:gd name="T83" fmla="*/ 2147483647 h 78"/>
                <a:gd name="T84" fmla="*/ 2147483647 w 58"/>
                <a:gd name="T85" fmla="*/ 2147483647 h 78"/>
                <a:gd name="T86" fmla="*/ 2147483647 w 58"/>
                <a:gd name="T87" fmla="*/ 2147483647 h 78"/>
                <a:gd name="T88" fmla="*/ 2147483647 w 58"/>
                <a:gd name="T89" fmla="*/ 2147483647 h 78"/>
                <a:gd name="T90" fmla="*/ 2147483647 w 58"/>
                <a:gd name="T91" fmla="*/ 2147483647 h 78"/>
                <a:gd name="T92" fmla="*/ 2147483647 w 58"/>
                <a:gd name="T93" fmla="*/ 2147483647 h 78"/>
                <a:gd name="T94" fmla="*/ 2147483647 w 58"/>
                <a:gd name="T95" fmla="*/ 2147483647 h 78"/>
                <a:gd name="T96" fmla="*/ 2147483647 w 58"/>
                <a:gd name="T97" fmla="*/ 2147483647 h 78"/>
                <a:gd name="T98" fmla="*/ 2147483647 w 58"/>
                <a:gd name="T99" fmla="*/ 2147483647 h 7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" h="78">
                  <a:moveTo>
                    <a:pt x="12" y="78"/>
                  </a:moveTo>
                  <a:lnTo>
                    <a:pt x="0" y="78"/>
                  </a:lnTo>
                  <a:lnTo>
                    <a:pt x="0" y="6"/>
                  </a:lnTo>
                  <a:lnTo>
                    <a:pt x="0" y="4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6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0"/>
                  </a:lnTo>
                  <a:lnTo>
                    <a:pt x="44" y="2"/>
                  </a:lnTo>
                  <a:lnTo>
                    <a:pt x="52" y="6"/>
                  </a:lnTo>
                  <a:lnTo>
                    <a:pt x="56" y="12"/>
                  </a:lnTo>
                  <a:lnTo>
                    <a:pt x="58" y="20"/>
                  </a:lnTo>
                  <a:lnTo>
                    <a:pt x="58" y="78"/>
                  </a:lnTo>
                  <a:lnTo>
                    <a:pt x="44" y="78"/>
                  </a:lnTo>
                  <a:lnTo>
                    <a:pt x="44" y="22"/>
                  </a:lnTo>
                  <a:lnTo>
                    <a:pt x="44" y="18"/>
                  </a:lnTo>
                  <a:lnTo>
                    <a:pt x="42" y="14"/>
                  </a:lnTo>
                  <a:lnTo>
                    <a:pt x="38" y="12"/>
                  </a:lnTo>
                  <a:lnTo>
                    <a:pt x="30" y="12"/>
                  </a:lnTo>
                  <a:lnTo>
                    <a:pt x="26" y="12"/>
                  </a:lnTo>
                  <a:lnTo>
                    <a:pt x="24" y="12"/>
                  </a:lnTo>
                  <a:lnTo>
                    <a:pt x="20" y="12"/>
                  </a:lnTo>
                  <a:lnTo>
                    <a:pt x="16" y="12"/>
                  </a:lnTo>
                  <a:lnTo>
                    <a:pt x="14" y="14"/>
                  </a:lnTo>
                  <a:lnTo>
                    <a:pt x="12" y="16"/>
                  </a:lnTo>
                  <a:lnTo>
                    <a:pt x="12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000">
                <a:solidFill>
                  <a:srgbClr val="58585A"/>
                </a:solidFill>
              </a:endParaRPr>
            </a:p>
          </p:txBody>
        </p:sp>
      </p:grpSp>
      <p:sp>
        <p:nvSpPr>
          <p:cNvPr id="1032" name="Title Placeholder 2"/>
          <p:cNvSpPr>
            <a:spLocks noGrp="1"/>
          </p:cNvSpPr>
          <p:nvPr>
            <p:ph type="title"/>
          </p:nvPr>
        </p:nvSpPr>
        <p:spPr bwMode="auto">
          <a:xfrm>
            <a:off x="273050" y="-1460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37" name="txtfooterCopy"/>
          <p:cNvSpPr txBox="1">
            <a:spLocks noChangeArrowheads="1"/>
          </p:cNvSpPr>
          <p:nvPr/>
        </p:nvSpPr>
        <p:spPr bwMode="auto">
          <a:xfrm>
            <a:off x="987425" y="6505575"/>
            <a:ext cx="5194300" cy="2000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auto" latinLnBrk="0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sz="800" dirty="0" smtClean="0">
                <a:solidFill>
                  <a:srgbClr val="FFFFFF">
                    <a:lumMod val="50000"/>
                  </a:srgbClr>
                </a:solidFill>
                <a:ea typeface="MS PGothic" pitchFamily="34" charset="-128"/>
              </a:rPr>
              <a:t>© Ericsson-LG Enterprise Co., Ltd. | Partner Only | 2015. 7 | </a:t>
            </a:r>
            <a:r>
              <a:rPr kumimoji="0" lang="en-US" altLang="ko-KR" sz="800" kern="0" dirty="0" smtClean="0">
                <a:solidFill>
                  <a:srgbClr val="FFFFFF">
                    <a:lumMod val="50000"/>
                  </a:srgbClr>
                </a:solidFill>
                <a:latin typeface="맑은 고딕"/>
                <a:ea typeface="맑은 고딕"/>
              </a:rPr>
              <a:t>Page </a:t>
            </a:r>
            <a:fld id="{CFEF9A94-0706-4CEF-BABE-89C013509A5C}" type="slidenum">
              <a:rPr kumimoji="0" lang="en-US" altLang="ko-KR" sz="800" kern="0" smtClean="0">
                <a:solidFill>
                  <a:srgbClr val="FFFFFF">
                    <a:lumMod val="50000"/>
                  </a:srgbClr>
                </a:solidFill>
                <a:latin typeface="맑은 고딕"/>
                <a:ea typeface="맑은 고딕"/>
              </a:rPr>
              <a:pPr fontAlgn="auto" latinLnBrk="0">
                <a:spcBef>
                  <a:spcPct val="50000"/>
                </a:spcBef>
                <a:spcAft>
                  <a:spcPts val="0"/>
                </a:spcAft>
                <a:defRPr/>
              </a:pPr>
              <a:t>‹#›</a:t>
            </a:fld>
            <a:endParaRPr kumimoji="0" lang="en-US" altLang="ko-KR" sz="800" kern="0" dirty="0" smtClean="0">
              <a:solidFill>
                <a:srgbClr val="FFFFFF">
                  <a:lumMod val="50000"/>
                </a:srgb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705928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965" r:id="rId1"/>
    <p:sldLayoutId id="2147490044" r:id="rId2"/>
    <p:sldLayoutId id="2147490045" r:id="rId3"/>
    <p:sldLayoutId id="2147490046" r:id="rId4"/>
    <p:sldLayoutId id="2147490047" r:id="rId5"/>
    <p:sldLayoutId id="2147490048" r:id="rId6"/>
    <p:sldLayoutId id="2147490049" r:id="rId7"/>
    <p:sldLayoutId id="2147490050" r:id="rId8"/>
    <p:sldLayoutId id="2147490051" r:id="rId9"/>
    <p:sldLayoutId id="2147490052" r:id="rId10"/>
    <p:sldLayoutId id="2147490053" r:id="rId11"/>
    <p:sldLayoutId id="2147490074" r:id="rId12"/>
    <p:sldLayoutId id="2147490075" r:id="rId13"/>
    <p:sldLayoutId id="2147490076" r:id="rId14"/>
    <p:sldLayoutId id="2147490077" r:id="rId15"/>
    <p:sldLayoutId id="2147490078" r:id="rId16"/>
    <p:sldLayoutId id="2147490079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PECS" panose="020B0603000000000000" pitchFamily="50" charset="-127"/>
          <a:ea typeface="iPECS" panose="020B0603000000000000" pitchFamily="50" charset="-127"/>
          <a:cs typeface="iPECS" panose="020B0603000000000000" pitchFamily="50" charset="-127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PECS"/>
          <a:ea typeface="iPECS"/>
          <a:cs typeface="iPECS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PECS"/>
          <a:ea typeface="iPECS"/>
          <a:cs typeface="iPECS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PECS"/>
          <a:ea typeface="iPECS"/>
          <a:cs typeface="iPECS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iPECS"/>
          <a:ea typeface="iPECS"/>
          <a:cs typeface="iPECS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pitchFamily="34" charset="0"/>
        <a:buChar char="›"/>
        <a:defRPr sz="2400">
          <a:solidFill>
            <a:schemeClr val="tx1"/>
          </a:solidFill>
          <a:latin typeface="+mn-lt"/>
          <a:ea typeface="MS PGothic" pitchFamily="34" charset="-128"/>
          <a:cs typeface="ＭＳ Ｐゴシック" charset="0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  <a:ea typeface="MS PGothic" pitchFamily="34" charset="-128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  <a:ea typeface="MS PGothic" pitchFamily="34" charset="-128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  <a:ea typeface="MS PGothic" pitchFamily="34" charset="-128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  <a:ea typeface="MS PGothic" pitchFamily="34" charset="-128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jpeg"/><Relationship Id="rId39" Type="http://schemas.openxmlformats.org/officeDocument/2006/relationships/image" Target="../media/image43.png"/><Relationship Id="rId21" Type="http://schemas.openxmlformats.org/officeDocument/2006/relationships/image" Target="../media/image25.png"/><Relationship Id="rId34" Type="http://schemas.openxmlformats.org/officeDocument/2006/relationships/image" Target="../media/image38.jpeg"/><Relationship Id="rId42" Type="http://schemas.openxmlformats.org/officeDocument/2006/relationships/image" Target="../media/image46.png"/><Relationship Id="rId47" Type="http://schemas.openxmlformats.org/officeDocument/2006/relationships/image" Target="../media/image51.png"/><Relationship Id="rId50" Type="http://schemas.openxmlformats.org/officeDocument/2006/relationships/image" Target="../media/image54.png"/><Relationship Id="rId55" Type="http://schemas.openxmlformats.org/officeDocument/2006/relationships/image" Target="../media/image5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png"/><Relationship Id="rId29" Type="http://schemas.openxmlformats.org/officeDocument/2006/relationships/image" Target="../media/image33.png"/><Relationship Id="rId41" Type="http://schemas.openxmlformats.org/officeDocument/2006/relationships/image" Target="../media/image45.png"/><Relationship Id="rId54" Type="http://schemas.openxmlformats.org/officeDocument/2006/relationships/image" Target="../media/image56.jpeg"/><Relationship Id="rId62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41.png"/><Relationship Id="rId40" Type="http://schemas.openxmlformats.org/officeDocument/2006/relationships/image" Target="../media/image44.png"/><Relationship Id="rId45" Type="http://schemas.openxmlformats.org/officeDocument/2006/relationships/image" Target="../media/image49.jpeg"/><Relationship Id="rId53" Type="http://schemas.openxmlformats.org/officeDocument/2006/relationships/hyperlink" Target="https://www.google.co.kr/url?sa=i&amp;rct=j&amp;q=&amp;esrc=s&amp;frm=1&amp;source=images&amp;cd=&amp;cad=rja&amp;uact=8&amp;docid=xEELJvdODsw35M&amp;tbnid=DV49ugmyPgIGVM:&amp;ved=0CAUQjRw&amp;url=https://www.apple.com/&amp;ei=ABOyU-bHAdXo8AWE3oHQAg&amp;bvm=bv.70138588,d.dGc&amp;psig=AFQjCNGOQ95A5HVVg2wN-dpzv_JqGzKtqg&amp;ust=1404265595653469" TargetMode="External"/><Relationship Id="rId58" Type="http://schemas.openxmlformats.org/officeDocument/2006/relationships/image" Target="../media/image60.pn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23" Type="http://schemas.openxmlformats.org/officeDocument/2006/relationships/image" Target="../media/image27.png"/><Relationship Id="rId28" Type="http://schemas.openxmlformats.org/officeDocument/2006/relationships/image" Target="../media/image32.png"/><Relationship Id="rId36" Type="http://schemas.openxmlformats.org/officeDocument/2006/relationships/image" Target="../media/image40.png"/><Relationship Id="rId49" Type="http://schemas.openxmlformats.org/officeDocument/2006/relationships/image" Target="../media/image53.png"/><Relationship Id="rId57" Type="http://schemas.openxmlformats.org/officeDocument/2006/relationships/image" Target="../media/image59.png"/><Relationship Id="rId61" Type="http://schemas.openxmlformats.org/officeDocument/2006/relationships/image" Target="../media/image63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31" Type="http://schemas.openxmlformats.org/officeDocument/2006/relationships/image" Target="../media/image35.jpeg"/><Relationship Id="rId44" Type="http://schemas.openxmlformats.org/officeDocument/2006/relationships/image" Target="../media/image48.png"/><Relationship Id="rId52" Type="http://schemas.openxmlformats.org/officeDocument/2006/relationships/image" Target="../media/image55.png"/><Relationship Id="rId60" Type="http://schemas.openxmlformats.org/officeDocument/2006/relationships/image" Target="../media/image62.png"/><Relationship Id="rId4" Type="http://schemas.openxmlformats.org/officeDocument/2006/relationships/image" Target="../media/image8.jpe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Relationship Id="rId35" Type="http://schemas.openxmlformats.org/officeDocument/2006/relationships/image" Target="../media/image39.png"/><Relationship Id="rId43" Type="http://schemas.openxmlformats.org/officeDocument/2006/relationships/image" Target="../media/image47.png"/><Relationship Id="rId48" Type="http://schemas.openxmlformats.org/officeDocument/2006/relationships/image" Target="../media/image52.png"/><Relationship Id="rId56" Type="http://schemas.openxmlformats.org/officeDocument/2006/relationships/image" Target="../media/image58.png"/><Relationship Id="rId8" Type="http://schemas.openxmlformats.org/officeDocument/2006/relationships/image" Target="../media/image12.png"/><Relationship Id="rId51" Type="http://schemas.openxmlformats.org/officeDocument/2006/relationships/hyperlink" Target="http://www.google.co.kr/url?sa=i&amp;rct=j&amp;q=&amp;esrc=s&amp;frm=1&amp;source=images&amp;cd=&amp;cad=rja&amp;uact=8&amp;docid=vQcP-swndZkKQM&amp;tbnid=ZgDURLf7-gf-uM:&amp;ved=0CAUQjRw&amp;url=http://blog.appliedis.com/2013/11/14/android-development-for-net-developers-getting-started/&amp;ei=vRKyU8CUOsf_8QWl1IC4Bw&amp;bvm=bv.70138588,d.dGc&amp;psig=AFQjCNEN2-GzYmKR89yF6BZD8WPM_iN3BQ&amp;ust=1404265527007155" TargetMode="External"/><Relationship Id="rId3" Type="http://schemas.openxmlformats.org/officeDocument/2006/relationships/image" Target="../media/image7.jpeg"/><Relationship Id="rId12" Type="http://schemas.openxmlformats.org/officeDocument/2006/relationships/image" Target="../media/image16.pn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33" Type="http://schemas.openxmlformats.org/officeDocument/2006/relationships/image" Target="../media/image37.png"/><Relationship Id="rId38" Type="http://schemas.openxmlformats.org/officeDocument/2006/relationships/image" Target="../media/image42.png"/><Relationship Id="rId46" Type="http://schemas.openxmlformats.org/officeDocument/2006/relationships/image" Target="../media/image50.png"/><Relationship Id="rId59" Type="http://schemas.openxmlformats.org/officeDocument/2006/relationships/image" Target="../media/image6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2.png"/><Relationship Id="rId3" Type="http://schemas.openxmlformats.org/officeDocument/2006/relationships/image" Target="../media/image83.jpeg"/><Relationship Id="rId7" Type="http://schemas.openxmlformats.org/officeDocument/2006/relationships/image" Target="../media/image87.png"/><Relationship Id="rId12" Type="http://schemas.openxmlformats.org/officeDocument/2006/relationships/image" Target="../media/image91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6.png"/><Relationship Id="rId11" Type="http://schemas.openxmlformats.org/officeDocument/2006/relationships/image" Target="../media/image90.jpeg"/><Relationship Id="rId5" Type="http://schemas.openxmlformats.org/officeDocument/2006/relationships/image" Target="../media/image85.png"/><Relationship Id="rId10" Type="http://schemas.openxmlformats.org/officeDocument/2006/relationships/image" Target="../media/image89.png"/><Relationship Id="rId4" Type="http://schemas.openxmlformats.org/officeDocument/2006/relationships/image" Target="../media/image84.png"/><Relationship Id="rId9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26" Type="http://schemas.openxmlformats.org/officeDocument/2006/relationships/image" Target="../media/image117.jpeg"/><Relationship Id="rId3" Type="http://schemas.openxmlformats.org/officeDocument/2006/relationships/image" Target="../media/image94.jpeg"/><Relationship Id="rId21" Type="http://schemas.openxmlformats.org/officeDocument/2006/relationships/image" Target="../media/image112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17" Type="http://schemas.openxmlformats.org/officeDocument/2006/relationships/image" Target="../media/image108.jpeg"/><Relationship Id="rId25" Type="http://schemas.openxmlformats.org/officeDocument/2006/relationships/image" Target="../media/image116.png"/><Relationship Id="rId2" Type="http://schemas.openxmlformats.org/officeDocument/2006/relationships/image" Target="../media/image93.png"/><Relationship Id="rId16" Type="http://schemas.openxmlformats.org/officeDocument/2006/relationships/image" Target="../media/image107.png"/><Relationship Id="rId20" Type="http://schemas.openxmlformats.org/officeDocument/2006/relationships/image" Target="../media/image11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24" Type="http://schemas.openxmlformats.org/officeDocument/2006/relationships/image" Target="../media/image115.jpeg"/><Relationship Id="rId5" Type="http://schemas.openxmlformats.org/officeDocument/2006/relationships/image" Target="../media/image96.png"/><Relationship Id="rId15" Type="http://schemas.openxmlformats.org/officeDocument/2006/relationships/image" Target="../media/image106.png"/><Relationship Id="rId23" Type="http://schemas.openxmlformats.org/officeDocument/2006/relationships/image" Target="../media/image114.jpeg"/><Relationship Id="rId10" Type="http://schemas.openxmlformats.org/officeDocument/2006/relationships/image" Target="../media/image101.png"/><Relationship Id="rId19" Type="http://schemas.openxmlformats.org/officeDocument/2006/relationships/image" Target="../media/image110.jpeg"/><Relationship Id="rId4" Type="http://schemas.openxmlformats.org/officeDocument/2006/relationships/image" Target="../media/image95.png"/><Relationship Id="rId9" Type="http://schemas.openxmlformats.org/officeDocument/2006/relationships/image" Target="../media/image100.png"/><Relationship Id="rId14" Type="http://schemas.openxmlformats.org/officeDocument/2006/relationships/image" Target="../media/image105.png"/><Relationship Id="rId22" Type="http://schemas.openxmlformats.org/officeDocument/2006/relationships/image" Target="../media/image113.png"/><Relationship Id="rId27" Type="http://schemas.openxmlformats.org/officeDocument/2006/relationships/image" Target="../media/image1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hyperlink" Target="http://www.google.co.kr/url?sa=i&amp;rct=j&amp;q=&amp;esrc=s&amp;frm=1&amp;source=images&amp;cd=&amp;cad=rja&amp;uact=8&amp;docid=vQcP-swndZkKQM&amp;tbnid=ZgDURLf7-gf-uM:&amp;ved=0CAUQjRw&amp;url=http://blog.appliedis.com/2013/11/14/android-development-for-net-developers-getting-started/&amp;ei=vRKyU8CUOsf_8QWl1IC4Bw&amp;bvm=bv.70138588,d.dGc&amp;psig=AFQjCNEN2-GzYmKR89yF6BZD8WPM_iN3BQ&amp;ust=1404265527007155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6.jpeg"/><Relationship Id="rId4" Type="http://schemas.openxmlformats.org/officeDocument/2006/relationships/hyperlink" Target="https://www.google.co.kr/url?sa=i&amp;rct=j&amp;q=&amp;esrc=s&amp;frm=1&amp;source=images&amp;cd=&amp;cad=rja&amp;uact=8&amp;docid=xEELJvdODsw35M&amp;tbnid=DV49ugmyPgIGVM:&amp;ved=0CAUQjRw&amp;url=https://www.apple.com/&amp;ei=ABOyU-bHAdXo8AWE3oHQAg&amp;bvm=bv.70138588,d.dGc&amp;psig=AFQjCNGOQ95A5HVVg2wN-dpzv_JqGzKtqg&amp;ust=1404265595653469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png"/><Relationship Id="rId3" Type="http://schemas.openxmlformats.org/officeDocument/2006/relationships/hyperlink" Target="http://www.google.co.kr/url?sa=i&amp;rct=j&amp;q=&amp;esrc=s&amp;frm=1&amp;source=images&amp;cd=&amp;cad=rja&amp;uact=8&amp;docid=vQcP-swndZkKQM&amp;tbnid=ZgDURLf7-gf-uM:&amp;ved=0CAUQjRw&amp;url=http://blog.appliedis.com/2013/11/14/android-development-for-net-developers-getting-started/&amp;ei=vRKyU8CUOsf_8QWl1IC4Bw&amp;bvm=bv.70138588,d.dGc&amp;psig=AFQjCNEN2-GzYmKR89yF6BZD8WPM_iN3BQ&amp;ust=1404265527007155" TargetMode="External"/><Relationship Id="rId7" Type="http://schemas.openxmlformats.org/officeDocument/2006/relationships/image" Target="../media/image134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google.co.kr/url?sa=i&amp;rct=j&amp;q=&amp;esrc=s&amp;frm=1&amp;source=images&amp;cd=&amp;cad=rja&amp;uact=8&amp;docid=xEELJvdODsw35M&amp;tbnid=DV49ugmyPgIGVM:&amp;ved=0CAUQjRw&amp;url=https://www.apple.com/&amp;ei=ABOyU-bHAdXo8AWE3oHQAg&amp;bvm=bv.70138588,d.dGc&amp;psig=AFQjCNGOQ95A5HVVg2wN-dpzv_JqGzKtqg&amp;ust=1404265595653469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55.png"/><Relationship Id="rId9" Type="http://schemas.openxmlformats.org/officeDocument/2006/relationships/image" Target="../media/image136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13" Type="http://schemas.openxmlformats.org/officeDocument/2006/relationships/image" Target="../media/image145.png"/><Relationship Id="rId3" Type="http://schemas.openxmlformats.org/officeDocument/2006/relationships/hyperlink" Target="http://www.google.co.kr/url?sa=i&amp;rct=j&amp;q=&amp;esrc=s&amp;frm=1&amp;source=images&amp;cd=&amp;cad=rja&amp;uact=8&amp;ved=0CAcQjRw&amp;url=http://www.clipartpanda.com/categories/cloud-cliparts&amp;ei=o1AnVaDeFoWC8gWBoIFQ&amp;bvm=bv.90491159,d.dGc&amp;psig=AFQjCNEvUaOYp6OzpfTNWYzGhGEbHdpYwA&amp;ust=1428726300584373" TargetMode="External"/><Relationship Id="rId7" Type="http://schemas.openxmlformats.org/officeDocument/2006/relationships/hyperlink" Target="http://en.wikipedia.org/wiki/File:Microsoft_Lync_2013_logo.svg" TargetMode="External"/><Relationship Id="rId12" Type="http://schemas.openxmlformats.org/officeDocument/2006/relationships/image" Target="../media/image144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0.png"/><Relationship Id="rId11" Type="http://schemas.openxmlformats.org/officeDocument/2006/relationships/image" Target="../media/image143.png"/><Relationship Id="rId5" Type="http://schemas.openxmlformats.org/officeDocument/2006/relationships/image" Target="../media/image139.png"/><Relationship Id="rId15" Type="http://schemas.openxmlformats.org/officeDocument/2006/relationships/image" Target="../media/image147.jpeg"/><Relationship Id="rId10" Type="http://schemas.openxmlformats.org/officeDocument/2006/relationships/image" Target="../media/image142.png"/><Relationship Id="rId4" Type="http://schemas.openxmlformats.org/officeDocument/2006/relationships/image" Target="../media/image138.png"/><Relationship Id="rId9" Type="http://schemas.openxmlformats.org/officeDocument/2006/relationships/hyperlink" Target="https://www.google.co.kr/url?sa=i&amp;rct=j&amp;q=&amp;esrc=s&amp;frm=1&amp;source=images&amp;cd=&amp;cad=rja&amp;uact=8&amp;ved=0CAcQjRw&amp;url=https://www.uclan.ac.uk/students/study/it/office_365.php&amp;ei=-1AnVcaEKobc8AWC_oCgDA&amp;bvm=bv.90491159,d.dGc&amp;psig=AFQjCNGMxflczKRC-hWN7tXaoUrXWW3YLg&amp;ust=1428726355753663" TargetMode="External"/><Relationship Id="rId14" Type="http://schemas.openxmlformats.org/officeDocument/2006/relationships/image" Target="../media/image14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1.gif"/><Relationship Id="rId4" Type="http://schemas.openxmlformats.org/officeDocument/2006/relationships/image" Target="../media/image16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image" Target="../media/image162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8.png"/><Relationship Id="rId3" Type="http://schemas.openxmlformats.org/officeDocument/2006/relationships/image" Target="../media/image165.png"/><Relationship Id="rId7" Type="http://schemas.openxmlformats.org/officeDocument/2006/relationships/image" Target="../media/image116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8.png"/><Relationship Id="rId5" Type="http://schemas.openxmlformats.org/officeDocument/2006/relationships/image" Target="../media/image167.png"/><Relationship Id="rId10" Type="http://schemas.openxmlformats.org/officeDocument/2006/relationships/image" Target="../media/image170.jpeg"/><Relationship Id="rId4" Type="http://schemas.openxmlformats.org/officeDocument/2006/relationships/image" Target="../media/image166.png"/><Relationship Id="rId9" Type="http://schemas.openxmlformats.org/officeDocument/2006/relationships/image" Target="../media/image169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pn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10" Type="http://schemas.openxmlformats.org/officeDocument/2006/relationships/image" Target="../media/image179.png"/><Relationship Id="rId4" Type="http://schemas.openxmlformats.org/officeDocument/2006/relationships/image" Target="../media/image173.png"/><Relationship Id="rId9" Type="http://schemas.openxmlformats.org/officeDocument/2006/relationships/image" Target="../media/image17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4.jpe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png"/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3.png"/><Relationship Id="rId3" Type="http://schemas.openxmlformats.org/officeDocument/2006/relationships/image" Target="../media/image188.jpeg"/><Relationship Id="rId7" Type="http://schemas.openxmlformats.org/officeDocument/2006/relationships/image" Target="../media/image192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1.png"/><Relationship Id="rId5" Type="http://schemas.openxmlformats.org/officeDocument/2006/relationships/image" Target="../media/image190.png"/><Relationship Id="rId10" Type="http://schemas.openxmlformats.org/officeDocument/2006/relationships/image" Target="../media/image195.png"/><Relationship Id="rId4" Type="http://schemas.openxmlformats.org/officeDocument/2006/relationships/image" Target="../media/image189.jpeg"/><Relationship Id="rId9" Type="http://schemas.openxmlformats.org/officeDocument/2006/relationships/image" Target="../media/image194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2.png"/><Relationship Id="rId3" Type="http://schemas.openxmlformats.org/officeDocument/2006/relationships/image" Target="../media/image197.png"/><Relationship Id="rId7" Type="http://schemas.openxmlformats.org/officeDocument/2006/relationships/image" Target="../media/image201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Relationship Id="rId9" Type="http://schemas.openxmlformats.org/officeDocument/2006/relationships/image" Target="../media/image20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png"/><Relationship Id="rId3" Type="http://schemas.openxmlformats.org/officeDocument/2006/relationships/image" Target="../media/image205.png"/><Relationship Id="rId7" Type="http://schemas.openxmlformats.org/officeDocument/2006/relationships/image" Target="../media/image209.jpeg"/><Relationship Id="rId12" Type="http://schemas.openxmlformats.org/officeDocument/2006/relationships/image" Target="../media/image214.png"/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8.png"/><Relationship Id="rId11" Type="http://schemas.openxmlformats.org/officeDocument/2006/relationships/image" Target="../media/image213.png"/><Relationship Id="rId5" Type="http://schemas.openxmlformats.org/officeDocument/2006/relationships/image" Target="../media/image207.png"/><Relationship Id="rId10" Type="http://schemas.openxmlformats.org/officeDocument/2006/relationships/image" Target="../media/image212.png"/><Relationship Id="rId4" Type="http://schemas.openxmlformats.org/officeDocument/2006/relationships/image" Target="../media/image206.png"/><Relationship Id="rId9" Type="http://schemas.openxmlformats.org/officeDocument/2006/relationships/image" Target="../media/image211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jpeg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png"/><Relationship Id="rId2" Type="http://schemas.openxmlformats.org/officeDocument/2006/relationships/image" Target="../media/image2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8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5.jpeg"/><Relationship Id="rId3" Type="http://schemas.openxmlformats.org/officeDocument/2006/relationships/image" Target="../media/image220.png"/><Relationship Id="rId7" Type="http://schemas.openxmlformats.org/officeDocument/2006/relationships/image" Target="../media/image224.jpeg"/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3.png"/><Relationship Id="rId11" Type="http://schemas.openxmlformats.org/officeDocument/2006/relationships/image" Target="../media/image228.png"/><Relationship Id="rId5" Type="http://schemas.openxmlformats.org/officeDocument/2006/relationships/image" Target="../media/image222.png"/><Relationship Id="rId10" Type="http://schemas.openxmlformats.org/officeDocument/2006/relationships/image" Target="../media/image227.png"/><Relationship Id="rId4" Type="http://schemas.openxmlformats.org/officeDocument/2006/relationships/image" Target="../media/image221.png"/><Relationship Id="rId9" Type="http://schemas.openxmlformats.org/officeDocument/2006/relationships/image" Target="../media/image226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2.png"/><Relationship Id="rId7" Type="http://schemas.openxmlformats.org/officeDocument/2006/relationships/image" Target="../media/image22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11" Type="http://schemas.openxmlformats.org/officeDocument/2006/relationships/image" Target="../media/image231.png"/><Relationship Id="rId5" Type="http://schemas.openxmlformats.org/officeDocument/2006/relationships/image" Target="../media/image58.png"/><Relationship Id="rId10" Type="http://schemas.openxmlformats.org/officeDocument/2006/relationships/image" Target="../media/image230.jpeg"/><Relationship Id="rId4" Type="http://schemas.openxmlformats.org/officeDocument/2006/relationships/image" Target="../media/image64.png"/><Relationship Id="rId9" Type="http://schemas.openxmlformats.org/officeDocument/2006/relationships/image" Target="../media/image6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7" Type="http://schemas.openxmlformats.org/officeDocument/2006/relationships/image" Target="../media/image238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7.png"/><Relationship Id="rId5" Type="http://schemas.openxmlformats.org/officeDocument/2006/relationships/image" Target="../media/image236.png"/><Relationship Id="rId4" Type="http://schemas.openxmlformats.org/officeDocument/2006/relationships/image" Target="../media/image235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jpeg"/><Relationship Id="rId2" Type="http://schemas.openxmlformats.org/officeDocument/2006/relationships/image" Target="../media/image23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2.jpeg"/><Relationship Id="rId4" Type="http://schemas.openxmlformats.org/officeDocument/2006/relationships/image" Target="../media/image241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45.jpeg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800" dirty="0" smtClean="0"/>
              <a:t>July, 2015</a:t>
            </a:r>
          </a:p>
          <a:p>
            <a:r>
              <a:rPr lang="en-US" sz="1800" dirty="0" smtClean="0"/>
              <a:t>Ericsson-LG Enterprise</a:t>
            </a:r>
            <a:endParaRPr lang="en-US" sz="1800" dirty="0"/>
          </a:p>
        </p:txBody>
      </p:sp>
      <p:sp>
        <p:nvSpPr>
          <p:cNvPr id="8194" name="Rectangle 6"/>
          <p:cNvSpPr>
            <a:spLocks noGrp="1" noChangeArrowheads="1"/>
          </p:cNvSpPr>
          <p:nvPr>
            <p:ph type="title"/>
          </p:nvPr>
        </p:nvSpPr>
        <p:spPr/>
        <p:txBody>
          <a:bodyPr anchor="ctr" anchorCtr="0"/>
          <a:lstStyle/>
          <a:p>
            <a:pPr defTabSz="400827" eaLnBrk="1" fontAlgn="auto" hangingPunct="1">
              <a:spcAft>
                <a:spcPts val="0"/>
              </a:spcAft>
              <a:defRPr/>
            </a:pPr>
            <a:r>
              <a:rPr lang="en-US" altLang="ko-KR" sz="4400" dirty="0" err="1" smtClean="0"/>
              <a:t>iPECS</a:t>
            </a:r>
            <a:r>
              <a:rPr lang="en-US" altLang="ko-KR" sz="4400" dirty="0" smtClean="0"/>
              <a:t> UCP Introduction  </a:t>
            </a:r>
            <a:br>
              <a:rPr lang="en-US" altLang="ko-KR" sz="4400" dirty="0" smtClean="0"/>
            </a:br>
            <a:r>
              <a:rPr lang="en-US" altLang="ko-KR" sz="2400" dirty="0" smtClean="0"/>
              <a:t>Unified Communications Platform for SME</a:t>
            </a:r>
            <a:endParaRPr lang="en-US" altLang="ko-KR" sz="1100" i="1" dirty="0" smtClean="0">
              <a:solidFill>
                <a:srgbClr val="92D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4622" y="3747185"/>
            <a:ext cx="77607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1400" i="1" dirty="0" smtClean="0">
                <a:solidFill>
                  <a:srgbClr val="0000CC"/>
                </a:solidFill>
                <a:latin typeface="Calibri" panose="020F0502020204030204" pitchFamily="34" charset="0"/>
              </a:rPr>
              <a:t>* This document is updated based on unified software version 1.2, which will be released from July, 2015</a:t>
            </a:r>
            <a:endParaRPr lang="ko-KR" altLang="en-US" sz="1400" i="1" dirty="0">
              <a:solidFill>
                <a:srgbClr val="0000CC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ontent Placeholder 2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Delivering complete range of portfolio with UC, mobility, business applications to meet SME communications needs</a:t>
            </a:r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Portfolio</a:t>
            </a:r>
            <a:endParaRPr lang="en-US" dirty="0"/>
          </a:p>
        </p:txBody>
      </p:sp>
      <p:grpSp>
        <p:nvGrpSpPr>
          <p:cNvPr id="105" name="Group 104"/>
          <p:cNvGrpSpPr/>
          <p:nvPr/>
        </p:nvGrpSpPr>
        <p:grpSpPr>
          <a:xfrm>
            <a:off x="304800" y="1871726"/>
            <a:ext cx="8534400" cy="4300474"/>
            <a:chOff x="-166254" y="936558"/>
            <a:chExt cx="9310254" cy="5219632"/>
          </a:xfr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  <a:alpha val="70000"/>
                </a:schemeClr>
              </a:gs>
              <a:gs pos="50000">
                <a:schemeClr val="bg1">
                  <a:lumMod val="95000"/>
                  <a:shade val="67500"/>
                  <a:satMod val="115000"/>
                  <a:alpha val="70000"/>
                </a:schemeClr>
              </a:gs>
              <a:gs pos="100000">
                <a:schemeClr val="bg1">
                  <a:lumMod val="95000"/>
                  <a:shade val="100000"/>
                  <a:satMod val="115000"/>
                  <a:alpha val="70000"/>
                </a:schemeClr>
              </a:gs>
            </a:gsLst>
            <a:lin ang="16200000" scaled="1"/>
            <a:tileRect/>
          </a:gradFill>
        </p:grpSpPr>
        <p:sp>
          <p:nvSpPr>
            <p:cNvPr id="227" name="Rounded Rectangle 226"/>
            <p:cNvSpPr/>
            <p:nvPr/>
          </p:nvSpPr>
          <p:spPr>
            <a:xfrm>
              <a:off x="1433945" y="5104267"/>
              <a:ext cx="7710055" cy="1051923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  <p:sp>
          <p:nvSpPr>
            <p:cNvPr id="228" name="Rounded Rectangle 227"/>
            <p:cNvSpPr/>
            <p:nvPr/>
          </p:nvSpPr>
          <p:spPr>
            <a:xfrm>
              <a:off x="-166254" y="5104267"/>
              <a:ext cx="1600199" cy="1051923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iPECS" pitchFamily="50" charset="-127"/>
                  <a:cs typeface="Arial" pitchFamily="34" charset="0"/>
                </a:rPr>
                <a:t>Switches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  <p:sp>
          <p:nvSpPr>
            <p:cNvPr id="229" name="Rounded Rectangle 228"/>
            <p:cNvSpPr/>
            <p:nvPr/>
          </p:nvSpPr>
          <p:spPr>
            <a:xfrm>
              <a:off x="1433946" y="936558"/>
              <a:ext cx="7710054" cy="1236662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  <p:sp>
          <p:nvSpPr>
            <p:cNvPr id="230" name="Rounded Rectangle 229"/>
            <p:cNvSpPr/>
            <p:nvPr/>
          </p:nvSpPr>
          <p:spPr>
            <a:xfrm>
              <a:off x="-166254" y="936558"/>
              <a:ext cx="1600199" cy="1236662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iPECS" pitchFamily="50" charset="-127"/>
                  <a:cs typeface="Arial" pitchFamily="34" charset="0"/>
                </a:rPr>
                <a:t>Clients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  <p:sp>
          <p:nvSpPr>
            <p:cNvPr id="231" name="Rounded Rectangle 230"/>
            <p:cNvSpPr/>
            <p:nvPr/>
          </p:nvSpPr>
          <p:spPr>
            <a:xfrm>
              <a:off x="1433945" y="3599867"/>
              <a:ext cx="3654967" cy="1496379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  <p:sp>
          <p:nvSpPr>
            <p:cNvPr id="232" name="Rounded Rectangle 231"/>
            <p:cNvSpPr/>
            <p:nvPr/>
          </p:nvSpPr>
          <p:spPr>
            <a:xfrm>
              <a:off x="-166254" y="3599868"/>
              <a:ext cx="1600199" cy="1496378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iPECS" pitchFamily="50" charset="-127"/>
                  <a:cs typeface="Arial" pitchFamily="34" charset="0"/>
                </a:rPr>
                <a:t>Telephony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iPECS" pitchFamily="50" charset="-127"/>
                  <a:cs typeface="Arial" pitchFamily="34" charset="0"/>
                </a:rPr>
                <a:t>Platforms</a:t>
              </a:r>
            </a:p>
          </p:txBody>
        </p:sp>
        <p:sp>
          <p:nvSpPr>
            <p:cNvPr id="233" name="Rounded Rectangle 232"/>
            <p:cNvSpPr/>
            <p:nvPr/>
          </p:nvSpPr>
          <p:spPr>
            <a:xfrm>
              <a:off x="1433945" y="2181242"/>
              <a:ext cx="7710055" cy="1410604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  <p:sp>
          <p:nvSpPr>
            <p:cNvPr id="234" name="Rounded Rectangle 233"/>
            <p:cNvSpPr/>
            <p:nvPr/>
          </p:nvSpPr>
          <p:spPr>
            <a:xfrm>
              <a:off x="-166254" y="2181242"/>
              <a:ext cx="1600199" cy="1410604"/>
            </a:xfrm>
            <a:prstGeom prst="roundRect">
              <a:avLst>
                <a:gd name="adj" fmla="val 0"/>
              </a:avLst>
            </a:prstGeom>
            <a:grpFill/>
            <a:ln w="9525" cap="flat" cmpd="sng" algn="ctr">
              <a:noFill/>
              <a:prstDash val="solid"/>
            </a:ln>
            <a:effectLst>
              <a:softEdge rad="12700"/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ea typeface="iPECS" pitchFamily="50" charset="-127"/>
                  <a:cs typeface="Arial" pitchFamily="34" charset="0"/>
                </a:rPr>
                <a:t>Applications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endParaRPr>
            </a:p>
          </p:txBody>
        </p:sp>
      </p:grpSp>
      <p:sp>
        <p:nvSpPr>
          <p:cNvPr id="106" name="TextBox 78"/>
          <p:cNvSpPr txBox="1">
            <a:spLocks noChangeArrowheads="1"/>
          </p:cNvSpPr>
          <p:nvPr/>
        </p:nvSpPr>
        <p:spPr bwMode="auto">
          <a:xfrm>
            <a:off x="2902188" y="5872035"/>
            <a:ext cx="692390" cy="21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L2 Smart</a:t>
            </a:r>
            <a:endParaRPr kumimoji="0" lang="ko-KR" altLang="en-US" sz="105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07" name="TextBox 79"/>
          <p:cNvSpPr txBox="1">
            <a:spLocks noChangeArrowheads="1"/>
          </p:cNvSpPr>
          <p:nvPr/>
        </p:nvSpPr>
        <p:spPr bwMode="auto">
          <a:xfrm>
            <a:off x="5002053" y="5872035"/>
            <a:ext cx="858435" cy="20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L2 Managed</a:t>
            </a:r>
            <a:endParaRPr kumimoji="0" lang="ko-KR" altLang="en-US" sz="105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pic>
        <p:nvPicPr>
          <p:cNvPr id="108" name="그림 72" descr="ES-3000_group5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0530" y="5476458"/>
            <a:ext cx="878946" cy="34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그림 73" descr="ES-2000_group4.jpg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25061" y="5476458"/>
            <a:ext cx="878946" cy="34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7" name="그룹 121"/>
          <p:cNvGrpSpPr>
            <a:grpSpLocks/>
          </p:cNvGrpSpPr>
          <p:nvPr/>
        </p:nvGrpSpPr>
        <p:grpSpPr bwMode="auto">
          <a:xfrm>
            <a:off x="7263447" y="5447683"/>
            <a:ext cx="870215" cy="400232"/>
            <a:chOff x="-1834404" y="2857496"/>
            <a:chExt cx="2714644" cy="1404441"/>
          </a:xfrm>
        </p:grpSpPr>
        <p:pic>
          <p:nvPicPr>
            <p:cNvPr id="225" name="그림 75" descr="ES-4526G.jpg"/>
            <p:cNvPicPr>
              <a:picLocks noChangeAspect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91528" y="3143248"/>
              <a:ext cx="2571768" cy="111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" name="그림 76" descr="ES-4550G.JPG"/>
            <p:cNvPicPr>
              <a:picLocks noChangeAspect="1"/>
            </p:cNvPicPr>
            <p:nvPr/>
          </p:nvPicPr>
          <p:blipFill>
            <a:blip r:embed="rId5" cstate="screen">
              <a:clrChange>
                <a:clrFrom>
                  <a:srgbClr val="FFFAFF"/>
                </a:clrFrom>
                <a:clrTo>
                  <a:srgbClr val="FFFA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34404" y="2857496"/>
              <a:ext cx="2571768" cy="1118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8" name="TextBox 79"/>
          <p:cNvSpPr txBox="1">
            <a:spLocks noChangeArrowheads="1"/>
          </p:cNvSpPr>
          <p:nvPr/>
        </p:nvSpPr>
        <p:spPr bwMode="auto">
          <a:xfrm>
            <a:off x="7298372" y="5872035"/>
            <a:ext cx="858435" cy="209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L3 Managed</a:t>
            </a:r>
            <a:endParaRPr kumimoji="0" lang="ko-KR" altLang="en-US" sz="105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pic>
        <p:nvPicPr>
          <p:cNvPr id="122" name="그림 72" descr="ES-3000_group5.jpg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4997" y="5476458"/>
            <a:ext cx="878946" cy="342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" name="TextBox 80"/>
          <p:cNvSpPr txBox="1">
            <a:spLocks noChangeArrowheads="1"/>
          </p:cNvSpPr>
          <p:nvPr/>
        </p:nvSpPr>
        <p:spPr bwMode="auto">
          <a:xfrm>
            <a:off x="2013173" y="2569539"/>
            <a:ext cx="720309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LIP-8000E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grpSp>
        <p:nvGrpSpPr>
          <p:cNvPr id="124" name="Group 4"/>
          <p:cNvGrpSpPr>
            <a:grpSpLocks/>
          </p:cNvGrpSpPr>
          <p:nvPr/>
        </p:nvGrpSpPr>
        <p:grpSpPr bwMode="auto">
          <a:xfrm>
            <a:off x="1940621" y="2126198"/>
            <a:ext cx="747858" cy="427930"/>
            <a:chOff x="730705" y="4137212"/>
            <a:chExt cx="2676874" cy="1231816"/>
          </a:xfrm>
        </p:grpSpPr>
        <p:pic>
          <p:nvPicPr>
            <p:cNvPr id="221" name="Picture 220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705" y="4674977"/>
              <a:ext cx="981723" cy="694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2" name="Picture 221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8712" y="4533955"/>
              <a:ext cx="974655" cy="67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3" name="Picture 222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3023" y="4337794"/>
              <a:ext cx="965544" cy="70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4" name="Picture 223"/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3479" y="4137212"/>
              <a:ext cx="1054100" cy="752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5" name="TextBox 80"/>
          <p:cNvSpPr txBox="1">
            <a:spLocks noChangeArrowheads="1"/>
          </p:cNvSpPr>
          <p:nvPr/>
        </p:nvSpPr>
        <p:spPr bwMode="auto">
          <a:xfrm>
            <a:off x="5577050" y="2582218"/>
            <a:ext cx="4427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WiFi</a:t>
            </a:r>
            <a:endParaRPr kumimoji="0" lang="en-US" altLang="ko-KR" sz="1000" b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pic>
        <p:nvPicPr>
          <p:cNvPr id="126" name="Picture 2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4876" y="2063182"/>
            <a:ext cx="275021" cy="410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kx="-3284103" algn="br" rotWithShape="0">
                    <a:srgbClr val="708688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127" name="TextBox 80"/>
          <p:cNvSpPr txBox="1">
            <a:spLocks noChangeArrowheads="1"/>
          </p:cNvSpPr>
          <p:nvPr/>
        </p:nvSpPr>
        <p:spPr bwMode="auto">
          <a:xfrm>
            <a:off x="6139789" y="2569539"/>
            <a:ext cx="489611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iPECS" pitchFamily="34" charset="-127"/>
                <a:cs typeface="Arial" pitchFamily="34" charset="0"/>
              </a:rPr>
              <a:t>DECT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154529" y="2067722"/>
            <a:ext cx="469282" cy="395133"/>
            <a:chOff x="5758167" y="2067722"/>
            <a:chExt cx="469282" cy="395133"/>
          </a:xfrm>
        </p:grpSpPr>
        <p:pic>
          <p:nvPicPr>
            <p:cNvPr id="128" name="Picture 22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6953" y="2067722"/>
              <a:ext cx="270496" cy="385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708688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29" name="Picture 57"/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8167" y="2082280"/>
              <a:ext cx="234744" cy="380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kx="-3284103" algn="br" rotWithShape="0">
                      <a:srgbClr val="708688">
                        <a:alpha val="50000"/>
                      </a:srgbClr>
                    </a:outerShdw>
                  </a:effectLst>
                </a14:hiddenEffects>
              </a:ext>
            </a:extLst>
          </p:spPr>
        </p:pic>
      </p:grpSp>
      <p:sp>
        <p:nvSpPr>
          <p:cNvPr id="130" name="TextBox 80"/>
          <p:cNvSpPr txBox="1">
            <a:spLocks noChangeArrowheads="1"/>
          </p:cNvSpPr>
          <p:nvPr/>
        </p:nvSpPr>
        <p:spPr bwMode="auto">
          <a:xfrm>
            <a:off x="3472370" y="2569539"/>
            <a:ext cx="642430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LIP-9070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pic>
        <p:nvPicPr>
          <p:cNvPr id="131" name="Picture 4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5685" y="2141449"/>
            <a:ext cx="435801" cy="295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Rounded Rectangle 131"/>
          <p:cNvSpPr/>
          <p:nvPr/>
        </p:nvSpPr>
        <p:spPr>
          <a:xfrm>
            <a:off x="5098699" y="4066036"/>
            <a:ext cx="3740500" cy="1232871"/>
          </a:xfrm>
          <a:prstGeom prst="roundRect">
            <a:avLst>
              <a:gd name="adj" fmla="val 0"/>
            </a:avLst>
          </a:prstGeom>
          <a:blipFill>
            <a:blip r:embed="rId14"/>
            <a:stretch>
              <a:fillRect/>
            </a:stretch>
          </a:blip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iPECS" pitchFamily="50" charset="-127"/>
              <a:cs typeface="Arial" pitchFamily="34" charset="0"/>
            </a:endParaRPr>
          </a:p>
        </p:txBody>
      </p:sp>
      <p:grpSp>
        <p:nvGrpSpPr>
          <p:cNvPr id="133" name="Group 132"/>
          <p:cNvGrpSpPr/>
          <p:nvPr/>
        </p:nvGrpSpPr>
        <p:grpSpPr>
          <a:xfrm>
            <a:off x="3740149" y="4273645"/>
            <a:ext cx="957124" cy="599944"/>
            <a:chOff x="3563888" y="3742335"/>
            <a:chExt cx="1234366" cy="872038"/>
          </a:xfrm>
        </p:grpSpPr>
        <p:pic>
          <p:nvPicPr>
            <p:cNvPr id="219" name="Picture 218"/>
            <p:cNvPicPr>
              <a:picLocks noChangeAspect="1"/>
            </p:cNvPicPr>
            <p:nvPr/>
          </p:nvPicPr>
          <p:blipFill>
            <a:blip r:embed="rId15" cstate="screen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63888" y="4128546"/>
              <a:ext cx="638041" cy="485827"/>
            </a:xfrm>
            <a:prstGeom prst="rect">
              <a:avLst/>
            </a:prstGeom>
          </p:spPr>
        </p:pic>
        <p:pic>
          <p:nvPicPr>
            <p:cNvPr id="220" name="Picture 16" descr="iPECS-MG 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3742335"/>
              <a:ext cx="912054" cy="652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4" name="Picture 18" descr="http://t0.gstatic.com/images?q=tbn:ANd9GcT2dQA0-fMktI3IGXxTYVD-JO6pysOpYZF7zXyOiDcYorHiyb9W3A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0840" y="4215143"/>
            <a:ext cx="835789" cy="635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5" name="TextBox 91"/>
          <p:cNvSpPr txBox="1">
            <a:spLocks noChangeArrowheads="1"/>
          </p:cNvSpPr>
          <p:nvPr/>
        </p:nvSpPr>
        <p:spPr bwMode="auto">
          <a:xfrm>
            <a:off x="3872486" y="4967761"/>
            <a:ext cx="664471" cy="21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eMG800</a:t>
            </a:r>
            <a:endParaRPr kumimoji="0" lang="ko-KR" altLang="en-US" sz="105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36" name="TextBox 80"/>
          <p:cNvSpPr txBox="1">
            <a:spLocks noChangeArrowheads="1"/>
          </p:cNvSpPr>
          <p:nvPr/>
        </p:nvSpPr>
        <p:spPr bwMode="auto">
          <a:xfrm>
            <a:off x="2846424" y="2572708"/>
            <a:ext cx="642430" cy="20286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LIP-9000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grpSp>
        <p:nvGrpSpPr>
          <p:cNvPr id="137" name="Group 136"/>
          <p:cNvGrpSpPr/>
          <p:nvPr/>
        </p:nvGrpSpPr>
        <p:grpSpPr>
          <a:xfrm>
            <a:off x="2646129" y="2082057"/>
            <a:ext cx="874735" cy="472070"/>
            <a:chOff x="2204032" y="3932634"/>
            <a:chExt cx="1203722" cy="609999"/>
          </a:xfrm>
          <a:solidFill>
            <a:srgbClr val="00B0F0"/>
          </a:solidFill>
        </p:grpSpPr>
        <p:pic>
          <p:nvPicPr>
            <p:cNvPr id="214" name="Picture 2"/>
            <p:cNvPicPr>
              <a:picLocks noChangeAspect="1" noChangeArrowheads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4032" y="4235451"/>
              <a:ext cx="422275" cy="3071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5" name="Picture 30"/>
            <p:cNvPicPr>
              <a:picLocks noChangeAspect="1" noChangeArrowheads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2710" y="4147603"/>
              <a:ext cx="407194" cy="3794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6" name="Picture 31"/>
            <p:cNvPicPr>
              <a:picLocks noChangeAspect="1" noChangeArrowheads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1785" y="4077494"/>
              <a:ext cx="376238" cy="315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7" name="Picture 5"/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9904" y="4020999"/>
              <a:ext cx="335756" cy="253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8" name="Picture 6"/>
            <p:cNvPicPr>
              <a:picLocks noChangeAspect="1" noChangeArrowheads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023" y="3932634"/>
              <a:ext cx="389731" cy="2897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Group 3"/>
          <p:cNvGrpSpPr/>
          <p:nvPr/>
        </p:nvGrpSpPr>
        <p:grpSpPr>
          <a:xfrm>
            <a:off x="6868682" y="1935758"/>
            <a:ext cx="979918" cy="546420"/>
            <a:chOff x="6392432" y="1935758"/>
            <a:chExt cx="979918" cy="546420"/>
          </a:xfrm>
        </p:grpSpPr>
        <p:pic>
          <p:nvPicPr>
            <p:cNvPr id="138" name="Picture 1" descr="Screen Clipping"/>
            <p:cNvPicPr>
              <a:picLocks noChangeAspect="1"/>
            </p:cNvPicPr>
            <p:nvPr/>
          </p:nvPicPr>
          <p:blipFill>
            <a:blip r:embed="rId2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432" y="1935758"/>
              <a:ext cx="667868" cy="5464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9" name="Picture 26" descr="Screen Clipping"/>
            <p:cNvPicPr>
              <a:picLocks noChangeAspect="1"/>
            </p:cNvPicPr>
            <p:nvPr/>
          </p:nvPicPr>
          <p:blipFill rotWithShape="1">
            <a:blip r:embed="rId2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052505" y="2126198"/>
              <a:ext cx="319845" cy="318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40" name="TextBox 80"/>
          <p:cNvSpPr txBox="1">
            <a:spLocks noChangeArrowheads="1"/>
          </p:cNvSpPr>
          <p:nvPr/>
        </p:nvSpPr>
        <p:spPr bwMode="auto">
          <a:xfrm>
            <a:off x="7115740" y="2569539"/>
            <a:ext cx="639491" cy="2028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iPECS" pitchFamily="34" charset="-127"/>
                <a:cs typeface="Arial" pitchFamily="34" charset="0"/>
              </a:rPr>
              <a:t>IP-DECT</a:t>
            </a:r>
            <a:endParaRPr kumimoji="0" lang="en-US" altLang="ko-KR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41" name="Rounded Rectangle 140"/>
          <p:cNvSpPr/>
          <p:nvPr/>
        </p:nvSpPr>
        <p:spPr>
          <a:xfrm>
            <a:off x="5258587" y="4144326"/>
            <a:ext cx="2001255" cy="900073"/>
          </a:xfrm>
          <a:prstGeom prst="roundRect">
            <a:avLst>
              <a:gd name="adj" fmla="val 11607"/>
            </a:avLst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iPECS" pitchFamily="50" charset="-127"/>
              <a:cs typeface="Arial" pitchFamily="34" charset="0"/>
            </a:endParaRPr>
          </a:p>
        </p:txBody>
      </p: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2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1" t="11265" r="3486" b="9621"/>
          <a:stretch/>
        </p:blipFill>
        <p:spPr>
          <a:xfrm>
            <a:off x="6408857" y="4213692"/>
            <a:ext cx="775415" cy="412824"/>
          </a:xfrm>
          <a:prstGeom prst="rect">
            <a:avLst/>
          </a:prstGeom>
        </p:spPr>
      </p:pic>
      <p:sp>
        <p:nvSpPr>
          <p:cNvPr id="143" name="Rounded Rectangle 142"/>
          <p:cNvSpPr/>
          <p:nvPr/>
        </p:nvSpPr>
        <p:spPr>
          <a:xfrm>
            <a:off x="7298372" y="4144326"/>
            <a:ext cx="1260725" cy="900073"/>
          </a:xfrm>
          <a:prstGeom prst="roundRect">
            <a:avLst>
              <a:gd name="adj" fmla="val 11607"/>
            </a:avLst>
          </a:prstGeom>
          <a:noFill/>
          <a:ln w="9525" cap="flat" cmpd="sng" algn="ctr">
            <a:solidFill>
              <a:schemeClr val="bg1">
                <a:lumMod val="95000"/>
              </a:scheme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u="none" strike="noStrike" kern="0" cap="none" spc="0" normalizeH="0" baseline="0" noProof="0">
              <a:ln>
                <a:noFill/>
              </a:ln>
              <a:effectLst/>
              <a:uLnTx/>
              <a:uFillTx/>
              <a:ea typeface="iPECS" pitchFamily="50" charset="-127"/>
              <a:cs typeface="Arial" pitchFamily="34" charset="0"/>
            </a:endParaRPr>
          </a:p>
        </p:txBody>
      </p:sp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87" t="5881" r="32427" b="9237"/>
          <a:stretch/>
        </p:blipFill>
        <p:spPr>
          <a:xfrm>
            <a:off x="5456860" y="4672404"/>
            <a:ext cx="288213" cy="364973"/>
          </a:xfrm>
          <a:prstGeom prst="rect">
            <a:avLst/>
          </a:prstGeom>
        </p:spPr>
      </p:pic>
      <p:grpSp>
        <p:nvGrpSpPr>
          <p:cNvPr id="145" name="Group 144"/>
          <p:cNvGrpSpPr/>
          <p:nvPr/>
        </p:nvGrpSpPr>
        <p:grpSpPr>
          <a:xfrm>
            <a:off x="2343150" y="4431600"/>
            <a:ext cx="904050" cy="555864"/>
            <a:chOff x="2032063" y="3874939"/>
            <a:chExt cx="1192244" cy="835275"/>
          </a:xfrm>
        </p:grpSpPr>
        <p:pic>
          <p:nvPicPr>
            <p:cNvPr id="212" name="Picture 4" descr="C:\Users\Administrator\Desktop\Project ON\iPECS Small\최종기구[121015]\img\eMG80_B04.tif"/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2063" y="4078896"/>
              <a:ext cx="900319" cy="63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3" name="Picture 4" descr="C:\Users\Administrator\Desktop\Project ON\iPECS Small\최종기구[121015]\img\eMG80_B04.tif"/>
            <p:cNvPicPr>
              <a:picLocks noChangeAspect="1" noChangeArrowheads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3988" y="3874939"/>
              <a:ext cx="900319" cy="63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6" name="TextBox 91"/>
          <p:cNvSpPr txBox="1">
            <a:spLocks noChangeArrowheads="1"/>
          </p:cNvSpPr>
          <p:nvPr/>
        </p:nvSpPr>
        <p:spPr bwMode="auto">
          <a:xfrm>
            <a:off x="2468326" y="4967761"/>
            <a:ext cx="592470" cy="215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5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eMG80</a:t>
            </a:r>
            <a:endParaRPr kumimoji="0" lang="ko-KR" altLang="en-US" sz="105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47" name="TextBox 91"/>
          <p:cNvSpPr txBox="1">
            <a:spLocks noChangeArrowheads="1"/>
          </p:cNvSpPr>
          <p:nvPr/>
        </p:nvSpPr>
        <p:spPr bwMode="auto">
          <a:xfrm>
            <a:off x="6642034" y="5084838"/>
            <a:ext cx="505775" cy="22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 UCP</a:t>
            </a:r>
            <a:endParaRPr kumimoji="0" lang="ko-KR" altLang="en-US" sz="1200" b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48" name="TextBox 91"/>
          <p:cNvSpPr txBox="1">
            <a:spLocks noChangeArrowheads="1"/>
          </p:cNvSpPr>
          <p:nvPr/>
        </p:nvSpPr>
        <p:spPr bwMode="auto">
          <a:xfrm>
            <a:off x="5227031" y="3677384"/>
            <a:ext cx="449937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IPCR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50" name="TextBox 91"/>
          <p:cNvSpPr txBox="1">
            <a:spLocks noChangeArrowheads="1"/>
          </p:cNvSpPr>
          <p:nvPr/>
        </p:nvSpPr>
        <p:spPr bwMode="auto">
          <a:xfrm>
            <a:off x="5849164" y="3680554"/>
            <a:ext cx="79541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Hotel </a:t>
            </a: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PMS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kern="0" dirty="0" smtClean="0">
                <a:latin typeface="Arial" pitchFamily="34" charset="0"/>
                <a:ea typeface="iPECS" pitchFamily="34" charset="-127"/>
                <a:cs typeface="Arial" pitchFamily="34" charset="0"/>
              </a:rPr>
              <a:t>(ATDH)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51" name="TextBox 91"/>
          <p:cNvSpPr txBox="1">
            <a:spLocks noChangeArrowheads="1"/>
          </p:cNvSpPr>
          <p:nvPr/>
        </p:nvSpPr>
        <p:spPr bwMode="auto">
          <a:xfrm>
            <a:off x="6785815" y="3677384"/>
            <a:ext cx="430833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NMS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pic>
        <p:nvPicPr>
          <p:cNvPr id="153" name="Picture 14" descr="UDM_2"/>
          <p:cNvPicPr>
            <a:picLocks noChangeAspect="1" noChangeArrowheads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3526" y="3160333"/>
            <a:ext cx="647435" cy="39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28" descr="http://www.new-business-merchant-account.com/images/micros-fidelio.gif"/>
          <p:cNvPicPr>
            <a:picLocks noChangeAspect="1" noChangeArrowheads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5423" y="3583403"/>
            <a:ext cx="749075" cy="130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136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836" y="3160333"/>
            <a:ext cx="576427" cy="39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2"/>
          <p:cNvPicPr>
            <a:picLocks noChangeAspect="1" noChangeArrowheads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12950" y="3160333"/>
            <a:ext cx="675282" cy="397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" name="Rectangle 159"/>
          <p:cNvSpPr/>
          <p:nvPr/>
        </p:nvSpPr>
        <p:spPr>
          <a:xfrm>
            <a:off x="7552031" y="3409262"/>
            <a:ext cx="329983" cy="1648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iPECS" pitchFamily="50" charset="-127"/>
                <a:cs typeface="Arial" panose="020B0604020202020204" pitchFamily="34" charset="0"/>
              </a:rPr>
              <a:t>TAPI</a:t>
            </a:r>
            <a:endParaRPr kumimoji="0" lang="en-US" sz="11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iPECS" pitchFamily="50" charset="-127"/>
              <a:cs typeface="Arial" panose="020B0604020202020204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3505200" y="3677384"/>
            <a:ext cx="62388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rPr>
              <a:t>Contact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ea typeface="iPECS" pitchFamily="50" charset="-127"/>
                <a:cs typeface="Arial" pitchFamily="34" charset="0"/>
              </a:rPr>
              <a:t>Center</a:t>
            </a:r>
            <a:endParaRPr kumimoji="0" 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ea typeface="iPECS" pitchFamily="50" charset="-127"/>
              <a:cs typeface="Arial" pitchFamily="34" charset="0"/>
            </a:endParaRPr>
          </a:p>
        </p:txBody>
      </p:sp>
      <p:sp>
        <p:nvSpPr>
          <p:cNvPr id="170" name="Rectangle 169"/>
          <p:cNvSpPr/>
          <p:nvPr/>
        </p:nvSpPr>
        <p:spPr>
          <a:xfrm>
            <a:off x="7806051" y="3143329"/>
            <a:ext cx="329983" cy="16480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iPECS" pitchFamily="50" charset="-127"/>
                <a:cs typeface="Arial" panose="020B0604020202020204" pitchFamily="34" charset="0"/>
              </a:rPr>
              <a:t>SIP</a:t>
            </a:r>
            <a:endParaRPr kumimoji="0" lang="en-US" sz="1100" b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iPECS" pitchFamily="50" charset="-127"/>
              <a:cs typeface="Arial" panose="020B0604020202020204" pitchFamily="34" charset="0"/>
            </a:endParaRPr>
          </a:p>
        </p:txBody>
      </p:sp>
      <p:pic>
        <p:nvPicPr>
          <p:cNvPr id="177" name="Picture 2" descr="http://readwrite.com/files/MS_rgb_Lync_Cyan300.png"/>
          <p:cNvPicPr>
            <a:picLocks noChangeAspect="1" noChangeArrowheads="1"/>
          </p:cNvPicPr>
          <p:nvPr/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9735" y="3111667"/>
            <a:ext cx="704763" cy="32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9" name="TextBox 91"/>
          <p:cNvSpPr txBox="1">
            <a:spLocks noChangeArrowheads="1"/>
          </p:cNvSpPr>
          <p:nvPr/>
        </p:nvSpPr>
        <p:spPr bwMode="auto">
          <a:xfrm>
            <a:off x="7953056" y="2569539"/>
            <a:ext cx="809944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IP Attendant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pic>
        <p:nvPicPr>
          <p:cNvPr id="187" name="Picture 4" descr="CM"/>
          <p:cNvPicPr>
            <a:picLocks noChangeAspect="1" noChangeArrowheads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1665" y="2026656"/>
            <a:ext cx="510761" cy="33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Picture 11"/>
          <p:cNvPicPr>
            <a:picLocks noChangeAspect="1" noChangeArrowheads="1"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095" y="4476847"/>
            <a:ext cx="421603" cy="391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9" name="TextBox 91"/>
          <p:cNvSpPr txBox="1">
            <a:spLocks noChangeArrowheads="1"/>
          </p:cNvSpPr>
          <p:nvPr/>
        </p:nvSpPr>
        <p:spPr bwMode="auto">
          <a:xfrm>
            <a:off x="6023940" y="4845123"/>
            <a:ext cx="808475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Call Servers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sp>
        <p:nvSpPr>
          <p:cNvPr id="190" name="TextBox 91"/>
          <p:cNvSpPr txBox="1">
            <a:spLocks noChangeArrowheads="1"/>
          </p:cNvSpPr>
          <p:nvPr/>
        </p:nvSpPr>
        <p:spPr bwMode="auto">
          <a:xfrm>
            <a:off x="7422070" y="4845124"/>
            <a:ext cx="1040643" cy="20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Media</a:t>
            </a:r>
            <a:r>
              <a:rPr kumimoji="0" lang="en-US" altLang="ko-KR" sz="100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 Gateways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  <p:grpSp>
        <p:nvGrpSpPr>
          <p:cNvPr id="191" name="Group 190"/>
          <p:cNvGrpSpPr/>
          <p:nvPr/>
        </p:nvGrpSpPr>
        <p:grpSpPr>
          <a:xfrm>
            <a:off x="3531687" y="3039160"/>
            <a:ext cx="620744" cy="568488"/>
            <a:chOff x="9010932" y="1203581"/>
            <a:chExt cx="2707712" cy="2755644"/>
          </a:xfrm>
        </p:grpSpPr>
        <p:pic>
          <p:nvPicPr>
            <p:cNvPr id="203" name="Picture 7" descr="CyDesk.png"/>
            <p:cNvPicPr>
              <a:picLocks noChangeAspect="1"/>
            </p:cNvPicPr>
            <p:nvPr/>
          </p:nvPicPr>
          <p:blipFill>
            <a:blip r:embed="rId3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3788" y="1205169"/>
              <a:ext cx="795337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" name="Picture 8" descr="CyQ.png"/>
            <p:cNvPicPr>
              <a:picLocks noChangeAspect="1"/>
            </p:cNvPicPr>
            <p:nvPr/>
          </p:nvPicPr>
          <p:blipFill>
            <a:blip r:embed="rId3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4894" y="1205169"/>
              <a:ext cx="792162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" name="Picture 9" descr="CyReport.png"/>
            <p:cNvPicPr>
              <a:picLocks noChangeAspect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0932" y="1203581"/>
              <a:ext cx="795337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6" name="Picture 11" descr="CySocial.png"/>
            <p:cNvPicPr>
              <a:picLocks noChangeAspect="1"/>
            </p:cNvPicPr>
            <p:nvPr/>
          </p:nvPicPr>
          <p:blipFill>
            <a:blip r:embed="rId3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3306" y="2135188"/>
              <a:ext cx="795338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7" name="Picture 12" descr="CyCall.png"/>
            <p:cNvPicPr>
              <a:picLocks noChangeAspect="1"/>
            </p:cNvPicPr>
            <p:nvPr/>
          </p:nvPicPr>
          <p:blipFill>
            <a:blip r:embed="rId3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2200" y="3081338"/>
              <a:ext cx="796925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8" name="Picture 13" descr="CyChat.png"/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83788" y="2133600"/>
              <a:ext cx="793750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" name="Picture 14" descr="CyLive.png"/>
            <p:cNvPicPr>
              <a:picLocks noChangeAspect="1"/>
            </p:cNvPicPr>
            <p:nvPr/>
          </p:nvPicPr>
          <p:blipFill>
            <a:blip r:embed="rId4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23306" y="3081338"/>
              <a:ext cx="795338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0" name="Picture 15" descr="CyRecord.png"/>
            <p:cNvPicPr>
              <a:picLocks noChangeAspect="1"/>
            </p:cNvPicPr>
            <p:nvPr/>
          </p:nvPicPr>
          <p:blipFill>
            <a:blip r:embed="rId4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0932" y="3081338"/>
              <a:ext cx="795337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1" name="Picture 16" descr="CySMS.png"/>
            <p:cNvPicPr>
              <a:picLocks noChangeAspect="1"/>
            </p:cNvPicPr>
            <p:nvPr/>
          </p:nvPicPr>
          <p:blipFill>
            <a:blip r:embed="rId4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2519" y="2135188"/>
              <a:ext cx="792163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2" name="Group 191"/>
          <p:cNvGrpSpPr/>
          <p:nvPr/>
        </p:nvGrpSpPr>
        <p:grpSpPr>
          <a:xfrm>
            <a:off x="4256089" y="3148164"/>
            <a:ext cx="651367" cy="422595"/>
            <a:chOff x="3702050" y="3733800"/>
            <a:chExt cx="3959907" cy="2339975"/>
          </a:xfrm>
        </p:grpSpPr>
        <p:pic>
          <p:nvPicPr>
            <p:cNvPr id="200" name="Picture 199"/>
            <p:cNvPicPr/>
            <p:nvPr/>
          </p:nvPicPr>
          <p:blipFill>
            <a:blip r:embed="rId4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050" y="3733800"/>
              <a:ext cx="2133600" cy="1581150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1" name="Picture 2"/>
            <p:cNvPicPr>
              <a:picLocks noChangeAspect="1" noChangeArrowheads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7094" y="4745036"/>
              <a:ext cx="2228850" cy="13287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31519" y="3733800"/>
              <a:ext cx="2230438" cy="14239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98" name="TextBox 97"/>
          <p:cNvSpPr txBox="1"/>
          <p:nvPr/>
        </p:nvSpPr>
        <p:spPr>
          <a:xfrm>
            <a:off x="4311620" y="3677384"/>
            <a:ext cx="56778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ea typeface="iPECS" pitchFamily="50" charset="-127"/>
                <a:cs typeface="Arial" pitchFamily="34" charset="0"/>
              </a:rPr>
              <a:t>Report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kern="0" dirty="0" smtClean="0">
                <a:solidFill>
                  <a:srgbClr val="0000CC"/>
                </a:solidFill>
                <a:ea typeface="iPECS" pitchFamily="50" charset="-127"/>
                <a:cs typeface="Arial" pitchFamily="34" charset="0"/>
              </a:rPr>
              <a:t>Plus</a:t>
            </a:r>
            <a:endParaRPr kumimoji="0" lang="en-US" sz="1000" u="none" strike="noStrike" kern="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ea typeface="iPECS" pitchFamily="50" charset="-127"/>
              <a:cs typeface="Arial" pitchFamily="34" charset="0"/>
            </a:endParaRPr>
          </a:p>
        </p:txBody>
      </p:sp>
      <p:pic>
        <p:nvPicPr>
          <p:cNvPr id="99" name="Picture 4"/>
          <p:cNvPicPr>
            <a:picLocks noChangeAspect="1" noChangeArrowheads="1"/>
          </p:cNvPicPr>
          <p:nvPr/>
        </p:nvPicPr>
        <p:blipFill>
          <a:blip r:embed="rId4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8946" y="3058751"/>
            <a:ext cx="373529" cy="6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1"/>
          <p:cNvPicPr>
            <a:picLocks noChangeAspect="1" noChangeArrowheads="1"/>
          </p:cNvPicPr>
          <p:nvPr/>
        </p:nvPicPr>
        <p:blipFill>
          <a:blip r:embed="rId4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5000" y="3479443"/>
            <a:ext cx="374083" cy="365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21"/>
          <p:cNvPicPr>
            <a:picLocks noChangeAspect="1" noChangeArrowheads="1"/>
          </p:cNvPicPr>
          <p:nvPr/>
        </p:nvPicPr>
        <p:blipFill>
          <a:blip r:embed="rId4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7142" y="3081365"/>
            <a:ext cx="260574" cy="3410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20"/>
          <p:cNvPicPr>
            <a:picLocks noChangeAspect="1" noChangeArrowheads="1"/>
          </p:cNvPicPr>
          <p:nvPr/>
        </p:nvPicPr>
        <p:blipFill>
          <a:blip r:embed="rId5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5437" y="3074430"/>
            <a:ext cx="240283" cy="33449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2" descr="http://blog.appliedis.com/wp-content/uploads/2013/11/android1.png">
            <a:hlinkClick r:id="rId51"/>
          </p:cNvPr>
          <p:cNvPicPr>
            <a:picLocks noChangeAspect="1" noChangeArrowheads="1"/>
          </p:cNvPicPr>
          <p:nvPr/>
        </p:nvPicPr>
        <p:blipFill>
          <a:blip r:embed="rId5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4626" y="3015297"/>
            <a:ext cx="170810" cy="14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4" descr="https://www.apple.com/home/images/og.jpg">
            <a:hlinkClick r:id="rId53"/>
          </p:cNvPr>
          <p:cNvPicPr>
            <a:picLocks noChangeAspect="1" noChangeArrowheads="1"/>
          </p:cNvPicPr>
          <p:nvPr/>
        </p:nvPicPr>
        <p:blipFill>
          <a:blip r:embed="rId5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5625" y="3009977"/>
            <a:ext cx="156354" cy="156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TextBox 91"/>
          <p:cNvSpPr txBox="1">
            <a:spLocks noChangeArrowheads="1"/>
          </p:cNvSpPr>
          <p:nvPr/>
        </p:nvSpPr>
        <p:spPr bwMode="auto">
          <a:xfrm>
            <a:off x="2150176" y="3764016"/>
            <a:ext cx="651437" cy="27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042873">
              <a:defRPr/>
            </a:pPr>
            <a:r>
              <a:rPr lang="en-US" altLang="ko-KR" sz="1100" kern="0" dirty="0">
                <a:solidFill>
                  <a:srgbClr val="0000CC"/>
                </a:solidFill>
                <a:ea typeface="iPECS" pitchFamily="34" charset="-127"/>
                <a:cs typeface="Arial" pitchFamily="34" charset="0"/>
              </a:rPr>
              <a:t>UCS </a:t>
            </a:r>
            <a:r>
              <a:rPr lang="en-US" altLang="ko-KR" sz="1100" kern="0" dirty="0" smtClean="0">
                <a:solidFill>
                  <a:srgbClr val="0000CC"/>
                </a:solidFill>
                <a:ea typeface="iPECS" pitchFamily="34" charset="-127"/>
                <a:cs typeface="Arial" pitchFamily="34" charset="0"/>
              </a:rPr>
              <a:t>4.1</a:t>
            </a:r>
            <a:endParaRPr lang="ko-KR" altLang="en-US" sz="1100" kern="0" dirty="0">
              <a:solidFill>
                <a:srgbClr val="0000CC"/>
              </a:solidFill>
              <a:ea typeface="iPECS" pitchFamily="34" charset="-127"/>
              <a:cs typeface="Arial" pitchFamily="34" charset="0"/>
            </a:endParaRPr>
          </a:p>
        </p:txBody>
      </p:sp>
      <p:pic>
        <p:nvPicPr>
          <p:cNvPr id="111" name="그림 22" descr="web1_Talk button_Eng.png"/>
          <p:cNvPicPr>
            <a:picLocks noChangeAspect="1" noChangeArrowheads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996" y="3503281"/>
            <a:ext cx="567600" cy="18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" name="TextBox 91"/>
          <p:cNvSpPr txBox="1">
            <a:spLocks noChangeArrowheads="1"/>
          </p:cNvSpPr>
          <p:nvPr/>
        </p:nvSpPr>
        <p:spPr bwMode="auto">
          <a:xfrm>
            <a:off x="2813666" y="3764016"/>
            <a:ext cx="664260" cy="27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defTabSz="1042873">
              <a:defRPr/>
            </a:pPr>
            <a:r>
              <a:rPr lang="en-US" altLang="ko-KR" sz="1100" kern="0" dirty="0" err="1" smtClean="0">
                <a:ea typeface="iPECS" pitchFamily="34" charset="-127"/>
                <a:cs typeface="Arial" pitchFamily="34" charset="0"/>
              </a:rPr>
              <a:t>Clickcall</a:t>
            </a:r>
            <a:endParaRPr lang="ko-KR" altLang="en-US" sz="1100" kern="0" dirty="0">
              <a:ea typeface="iPECS" pitchFamily="34" charset="-127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105400" y="2126199"/>
            <a:ext cx="339338" cy="334914"/>
            <a:chOff x="10213132" y="2377672"/>
            <a:chExt cx="841069" cy="818316"/>
          </a:xfrm>
        </p:grpSpPr>
        <p:pic>
          <p:nvPicPr>
            <p:cNvPr id="116" name="Picture 51"/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13132" y="2598464"/>
              <a:ext cx="517014" cy="597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9" name="Picture 50"/>
            <p:cNvPicPr>
              <a:picLocks noChangeAspect="1" noChangeArrowheads="1"/>
            </p:cNvPicPr>
            <p:nvPr/>
          </p:nvPicPr>
          <p:blipFill>
            <a:blip r:embed="rId5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5640" y="2377672"/>
              <a:ext cx="588561" cy="568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4335553" y="1984516"/>
            <a:ext cx="693647" cy="606284"/>
            <a:chOff x="9137613" y="3254023"/>
            <a:chExt cx="1598097" cy="1547956"/>
          </a:xfrm>
        </p:grpSpPr>
        <p:pic>
          <p:nvPicPr>
            <p:cNvPr id="121" name="Picture 45"/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37613" y="4235437"/>
              <a:ext cx="425046" cy="566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0" name="Picture 46"/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50136" y="4006372"/>
              <a:ext cx="498856" cy="57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4" name="Picture 47"/>
            <p:cNvPicPr>
              <a:picLocks noChangeAspect="1" noChangeArrowheads="1"/>
            </p:cNvPicPr>
            <p:nvPr/>
          </p:nvPicPr>
          <p:blipFill>
            <a:blip r:embed="rId6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52587" y="3798257"/>
              <a:ext cx="592810" cy="5355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3" name="Picture 112"/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45924" y="3574063"/>
              <a:ext cx="598945" cy="532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5" name="Picture 49"/>
            <p:cNvPicPr>
              <a:picLocks noChangeAspect="1" noChangeArrowheads="1"/>
            </p:cNvPicPr>
            <p:nvPr/>
          </p:nvPicPr>
          <p:blipFill>
            <a:blip r:embed="rId6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45396" y="3254023"/>
              <a:ext cx="590314" cy="607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9" name="TextBox 80"/>
          <p:cNvSpPr txBox="1">
            <a:spLocks noChangeArrowheads="1"/>
          </p:cNvSpPr>
          <p:nvPr/>
        </p:nvSpPr>
        <p:spPr bwMode="auto">
          <a:xfrm>
            <a:off x="4410463" y="2569539"/>
            <a:ext cx="1075937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pitchFamily="34" charset="0"/>
                <a:ea typeface="iPECS" pitchFamily="34" charset="-127"/>
                <a:cs typeface="Arial" pitchFamily="34" charset="0"/>
              </a:rPr>
              <a:t>L</a:t>
            </a:r>
            <a:r>
              <a:rPr kumimoji="0" lang="en-US" altLang="ko-KR" sz="1000" kern="0" dirty="0" smtClean="0">
                <a:latin typeface="Arial" pitchFamily="34" charset="0"/>
                <a:ea typeface="iPECS" pitchFamily="34" charset="-127"/>
                <a:cs typeface="Arial" pitchFamily="34" charset="0"/>
              </a:rPr>
              <a:t>DP-7000/9000</a:t>
            </a:r>
            <a:endParaRPr kumimoji="0" lang="ko-KR" altLang="en-US" sz="100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 pitchFamily="34" charset="0"/>
              <a:ea typeface="iPECS" pitchFamily="34" charset="-127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9847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Content Placeholder 21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406295"/>
          </a:xfrm>
        </p:spPr>
        <p:txBody>
          <a:bodyPr/>
          <a:lstStyle/>
          <a:p>
            <a:pPr marL="200971" lvl="0" indent="-200971">
              <a:defRPr/>
            </a:pPr>
            <a:r>
              <a:rPr lang="en-US" sz="2200" dirty="0" smtClean="0"/>
              <a:t>Serving varying customer types and needs</a:t>
            </a:r>
          </a:p>
          <a:p>
            <a:pPr marL="558158" lvl="1" indent="-200971">
              <a:defRPr/>
            </a:pPr>
            <a:r>
              <a:rPr lang="en-US" sz="1800" dirty="0" smtClean="0"/>
              <a:t>iPECS UCP </a:t>
            </a:r>
            <a:r>
              <a:rPr lang="en-US" sz="1800" dirty="0"/>
              <a:t>for SME IP/UC </a:t>
            </a:r>
            <a:r>
              <a:rPr lang="en-US" sz="1800" dirty="0" smtClean="0"/>
              <a:t>market</a:t>
            </a:r>
          </a:p>
          <a:p>
            <a:pPr marL="558158" lvl="1" indent="-200971">
              <a:defRPr/>
            </a:pPr>
            <a:r>
              <a:rPr lang="en-US" sz="1800" dirty="0" smtClean="0"/>
              <a:t>iPECS </a:t>
            </a:r>
            <a:r>
              <a:rPr lang="en-US" sz="1800" dirty="0" err="1" smtClean="0"/>
              <a:t>eMG</a:t>
            </a:r>
            <a:r>
              <a:rPr lang="en-US" sz="1800" dirty="0" smtClean="0"/>
              <a:t> </a:t>
            </a:r>
            <a:r>
              <a:rPr lang="en-US" sz="1800" dirty="0"/>
              <a:t>for </a:t>
            </a:r>
            <a:r>
              <a:rPr lang="en-US" sz="1800" dirty="0" smtClean="0"/>
              <a:t>SMB </a:t>
            </a:r>
            <a:r>
              <a:rPr lang="en-US" sz="1800" dirty="0"/>
              <a:t>Hybrid </a:t>
            </a:r>
            <a:r>
              <a:rPr lang="en-US" sz="1800" dirty="0" smtClean="0"/>
              <a:t>market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iPECS</a:t>
            </a:r>
            <a:r>
              <a:rPr lang="en-US" dirty="0" smtClean="0"/>
              <a:t> Positioning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963518" y="3948488"/>
            <a:ext cx="4191710" cy="1587250"/>
            <a:chOff x="1455887" y="4286026"/>
            <a:chExt cx="4345946" cy="1893180"/>
          </a:xfrm>
        </p:grpSpPr>
        <p:sp>
          <p:nvSpPr>
            <p:cNvPr id="37" name="Rounded Rectangle 36"/>
            <p:cNvSpPr/>
            <p:nvPr/>
          </p:nvSpPr>
          <p:spPr>
            <a:xfrm>
              <a:off x="1455887" y="4286026"/>
              <a:ext cx="4345946" cy="1893180"/>
            </a:xfrm>
            <a:prstGeom prst="roundRect">
              <a:avLst>
                <a:gd name="adj" fmla="val 6144"/>
              </a:avLst>
            </a:prstGeom>
            <a:solidFill>
              <a:srgbClr val="89BA17">
                <a:alpha val="9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Hybrid Market</a:t>
              </a: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527894" y="4417677"/>
              <a:ext cx="929813" cy="5617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eMG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Rounded Rectangle 39"/>
          <p:cNvSpPr/>
          <p:nvPr/>
        </p:nvSpPr>
        <p:spPr>
          <a:xfrm>
            <a:off x="4074859" y="3334068"/>
            <a:ext cx="4181167" cy="2030439"/>
          </a:xfrm>
          <a:prstGeom prst="roundRect">
            <a:avLst>
              <a:gd name="adj" fmla="val 4457"/>
            </a:avLst>
          </a:prstGeom>
          <a:solidFill>
            <a:srgbClr val="0099FF">
              <a:alpha val="90000"/>
            </a:srgb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</a:rPr>
              <a:t>IP/UC Market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22598" y="3490854"/>
            <a:ext cx="883202" cy="470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UCP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4134175" y="2197249"/>
            <a:ext cx="4121853" cy="1207439"/>
          </a:xfrm>
          <a:prstGeom prst="rightArrow">
            <a:avLst>
              <a:gd name="adj1" fmla="val 72214"/>
              <a:gd name="adj2" fmla="val 50000"/>
            </a:avLst>
          </a:prstGeom>
          <a:solidFill>
            <a:srgbClr val="0099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285750" marR="0" lvl="0" indent="-198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UC and applications</a:t>
            </a:r>
          </a:p>
          <a:p>
            <a:pPr marL="285750" marR="0" lvl="0" indent="-198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Distributed Environments</a:t>
            </a:r>
          </a:p>
          <a:p>
            <a:pPr marL="285750" marR="0" lvl="0" indent="-198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Redundancy</a:t>
            </a:r>
          </a:p>
          <a:p>
            <a:pPr marL="285750" marR="0" lvl="0" indent="-19843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Scalability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1896959" y="4058865"/>
            <a:ext cx="3094803" cy="1348450"/>
            <a:chOff x="2423674" y="4417677"/>
            <a:chExt cx="3208677" cy="1608353"/>
          </a:xfrm>
        </p:grpSpPr>
        <p:sp>
          <p:nvSpPr>
            <p:cNvPr id="44" name="Pentagon 43"/>
            <p:cNvSpPr/>
            <p:nvPr/>
          </p:nvSpPr>
          <p:spPr>
            <a:xfrm>
              <a:off x="2423674" y="5499816"/>
              <a:ext cx="3208677" cy="526214"/>
            </a:xfrm>
            <a:prstGeom prst="homePlate">
              <a:avLst>
                <a:gd name="adj" fmla="val 21917"/>
              </a:avLst>
            </a:prstGeom>
            <a:solidFill>
              <a:srgbClr val="BED682">
                <a:alpha val="8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Calibri"/>
                </a:rPr>
                <a:t>eMG80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5" name="Pentagon 44"/>
            <p:cNvSpPr/>
            <p:nvPr/>
          </p:nvSpPr>
          <p:spPr>
            <a:xfrm>
              <a:off x="2423674" y="4417677"/>
              <a:ext cx="3208677" cy="965012"/>
            </a:xfrm>
            <a:prstGeom prst="homePlate">
              <a:avLst>
                <a:gd name="adj" fmla="val 11895"/>
              </a:avLst>
            </a:prstGeom>
            <a:solidFill>
              <a:srgbClr val="BED682">
                <a:alpha val="80000"/>
              </a:srgbClr>
            </a:soli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Calibri"/>
                </a:rPr>
                <a:t>eMG800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46" name="Right Arrow 45"/>
          <p:cNvSpPr/>
          <p:nvPr/>
        </p:nvSpPr>
        <p:spPr>
          <a:xfrm flipH="1">
            <a:off x="963518" y="5579449"/>
            <a:ext cx="4121853" cy="668951"/>
          </a:xfrm>
          <a:prstGeom prst="rightArrow">
            <a:avLst>
              <a:gd name="adj1" fmla="val 69747"/>
              <a:gd name="adj2" fmla="val 50000"/>
            </a:avLst>
          </a:prstGeom>
          <a:solidFill>
            <a:srgbClr val="89BA17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360363" marR="0" lvl="0" indent="-1841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Cost effective telephony</a:t>
            </a:r>
          </a:p>
          <a:p>
            <a:pPr marL="360363" marR="0" lvl="0" indent="-1841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</a:rPr>
              <a:t>Light use of IP and Mobility</a:t>
            </a:r>
          </a:p>
        </p:txBody>
      </p:sp>
      <p:grpSp>
        <p:nvGrpSpPr>
          <p:cNvPr id="47" name="Group 46"/>
          <p:cNvGrpSpPr/>
          <p:nvPr/>
        </p:nvGrpSpPr>
        <p:grpSpPr>
          <a:xfrm>
            <a:off x="4230561" y="3480958"/>
            <a:ext cx="3150365" cy="1810775"/>
            <a:chOff x="4843142" y="3728383"/>
            <a:chExt cx="3266284" cy="2159788"/>
          </a:xfrm>
          <a:solidFill>
            <a:srgbClr val="003A88">
              <a:alpha val="80000"/>
            </a:srgbClr>
          </a:solidFill>
        </p:grpSpPr>
        <p:sp>
          <p:nvSpPr>
            <p:cNvPr id="48" name="Pentagon 47"/>
            <p:cNvSpPr/>
            <p:nvPr/>
          </p:nvSpPr>
          <p:spPr>
            <a:xfrm flipH="1">
              <a:off x="4843143" y="5221853"/>
              <a:ext cx="3266283" cy="666318"/>
            </a:xfrm>
            <a:prstGeom prst="homePlate">
              <a:avLst>
                <a:gd name="adj" fmla="val 21917"/>
              </a:avLst>
            </a:prstGeom>
            <a:grpFill/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UCP100</a:t>
              </a:r>
            </a:p>
          </p:txBody>
        </p:sp>
        <p:sp>
          <p:nvSpPr>
            <p:cNvPr id="49" name="Pentagon 48"/>
            <p:cNvSpPr/>
            <p:nvPr/>
          </p:nvSpPr>
          <p:spPr>
            <a:xfrm flipH="1">
              <a:off x="4843142" y="3728383"/>
              <a:ext cx="3266283" cy="1424541"/>
            </a:xfrm>
            <a:prstGeom prst="homePlate">
              <a:avLst>
                <a:gd name="adj" fmla="val 10924"/>
              </a:avLst>
            </a:prstGeom>
            <a:grpFill/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UCP2400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</a:rPr>
                <a:t>UCP600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48999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iPECS</a:t>
            </a:r>
            <a:r>
              <a:rPr lang="en-US" dirty="0" smtClean="0"/>
              <a:t> Market Coverage</a:t>
            </a:r>
            <a:endParaRPr lang="en-US" dirty="0"/>
          </a:p>
        </p:txBody>
      </p:sp>
      <p:sp>
        <p:nvSpPr>
          <p:cNvPr id="44" name="Content Placeholder 113"/>
          <p:cNvSpPr txBox="1">
            <a:spLocks/>
          </p:cNvSpPr>
          <p:nvPr/>
        </p:nvSpPr>
        <p:spPr bwMode="auto">
          <a:xfrm>
            <a:off x="304800" y="1117248"/>
            <a:ext cx="8351839" cy="111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atinLnBrk="0"/>
            <a:r>
              <a:rPr kumimoji="0" lang="en-US" altLang="en-US" sz="20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Coverage Expansion into </a:t>
            </a:r>
            <a:r>
              <a:rPr kumimoji="0" lang="en-US" alt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SME, </a:t>
            </a:r>
            <a:r>
              <a:rPr kumimoji="0" lang="en-US" altLang="en-US" sz="2000" dirty="0" err="1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upto</a:t>
            </a:r>
            <a:r>
              <a:rPr kumimoji="0" lang="en-US" alt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2000 users</a:t>
            </a:r>
            <a:endParaRPr kumimoji="0" lang="en-US" altLang="en-US" sz="2000" dirty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atinLnBrk="0"/>
            <a:r>
              <a:rPr kumimoji="0" lang="en-US" alt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Seamless migration from UCP100 </a:t>
            </a:r>
            <a:r>
              <a:rPr kumimoji="0" lang="en-US" alt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UCP 600  UCP2400 by leveraging existing investment</a:t>
            </a:r>
            <a:endParaRPr kumimoji="0" lang="en-US" altLang="en-US" sz="2000" dirty="0" smtClean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3" name="Group 42"/>
          <p:cNvGrpSpPr/>
          <p:nvPr/>
        </p:nvGrpSpPr>
        <p:grpSpPr>
          <a:xfrm>
            <a:off x="914401" y="2438400"/>
            <a:ext cx="7239000" cy="3733800"/>
            <a:chOff x="758238" y="2064098"/>
            <a:chExt cx="7239000" cy="3733800"/>
          </a:xfrm>
        </p:grpSpPr>
        <p:grpSp>
          <p:nvGrpSpPr>
            <p:cNvPr id="35" name="Group 34"/>
            <p:cNvGrpSpPr/>
            <p:nvPr/>
          </p:nvGrpSpPr>
          <p:grpSpPr>
            <a:xfrm>
              <a:off x="758238" y="2064098"/>
              <a:ext cx="7239000" cy="3733800"/>
              <a:chOff x="751613" y="2038814"/>
              <a:chExt cx="7706588" cy="4050489"/>
            </a:xfrm>
          </p:grpSpPr>
          <p:sp>
            <p:nvSpPr>
              <p:cNvPr id="2" name="Rectangle 1"/>
              <p:cNvSpPr/>
              <p:nvPr/>
            </p:nvSpPr>
            <p:spPr bwMode="auto">
              <a:xfrm>
                <a:off x="751613" y="2038814"/>
                <a:ext cx="7706588" cy="405048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cxnSp>
            <p:nvCxnSpPr>
              <p:cNvPr id="16" name="Straight Arrow Connector 15"/>
              <p:cNvCxnSpPr/>
              <p:nvPr/>
            </p:nvCxnSpPr>
            <p:spPr bwMode="auto">
              <a:xfrm flipV="1">
                <a:off x="1447800" y="2121477"/>
                <a:ext cx="0" cy="3663026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cxnSp>
            <p:nvCxnSpPr>
              <p:cNvPr id="18" name="Straight Arrow Connector 17"/>
              <p:cNvCxnSpPr/>
              <p:nvPr/>
            </p:nvCxnSpPr>
            <p:spPr bwMode="auto">
              <a:xfrm>
                <a:off x="1447800" y="5784503"/>
                <a:ext cx="6858000" cy="0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  <p:grpSp>
            <p:nvGrpSpPr>
              <p:cNvPr id="32" name="Group 31"/>
              <p:cNvGrpSpPr/>
              <p:nvPr/>
            </p:nvGrpSpPr>
            <p:grpSpPr>
              <a:xfrm>
                <a:off x="1447800" y="3886200"/>
                <a:ext cx="6858000" cy="964927"/>
                <a:chOff x="1447800" y="3886200"/>
                <a:chExt cx="6172200" cy="964927"/>
              </a:xfrm>
            </p:grpSpPr>
            <p:cxnSp>
              <p:nvCxnSpPr>
                <p:cNvPr id="20" name="Straight Connector 19"/>
                <p:cNvCxnSpPr/>
                <p:nvPr/>
              </p:nvCxnSpPr>
              <p:spPr bwMode="auto">
                <a:xfrm>
                  <a:off x="1447800" y="4851127"/>
                  <a:ext cx="61722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Straight Connector 22"/>
                <p:cNvCxnSpPr/>
                <p:nvPr/>
              </p:nvCxnSpPr>
              <p:spPr bwMode="auto">
                <a:xfrm>
                  <a:off x="1447800" y="3886200"/>
                  <a:ext cx="61722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pic>
            <p:nvPicPr>
              <p:cNvPr id="7" name="Picture 40" descr="G:\E\Common\Marketing Materials\Product Images\수출\1. Business Communications\UC Platform\iPECS_UCP_3.jpg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8800" y="5029783"/>
                <a:ext cx="377072" cy="6260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Rectangle 68"/>
              <p:cNvSpPr>
                <a:spLocks noChangeArrowheads="1"/>
              </p:cNvSpPr>
              <p:nvPr/>
            </p:nvSpPr>
            <p:spPr bwMode="auto">
              <a:xfrm>
                <a:off x="2224921" y="5010150"/>
                <a:ext cx="921877" cy="634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</a:rPr>
                  <a:t>UCP100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</a:rPr>
                  <a:t>50</a:t>
                </a: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199port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By license</a:t>
                </a:r>
                <a:endParaRPr kumimoji="0" lang="en-US" altLang="ko-KR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pic>
            <p:nvPicPr>
              <p:cNvPr id="10" name="Picture 39" descr="G:\E\Common\Marketing Materials\Product Images\수출\1. Business Communications\UC Platform\iPECS_UCP_2.jpg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2877" y="4091631"/>
                <a:ext cx="657519" cy="6321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38" descr="G:\E\Common\Marketing Materials\Product Images\수출\1. Business Communications\UC Platform\iPECS_UCP_1.jpg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43400" y="2882207"/>
                <a:ext cx="963327" cy="647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TextBox 20"/>
              <p:cNvSpPr txBox="1"/>
              <p:nvPr/>
            </p:nvSpPr>
            <p:spPr>
              <a:xfrm>
                <a:off x="969818" y="4741202"/>
                <a:ext cx="477982" cy="283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latinLnBrk="0"/>
                <a:r>
                  <a:rPr kumimoji="0" lang="en-US" sz="1100" dirty="0" smtClean="0">
                    <a:latin typeface="Arial" charset="0"/>
                    <a:cs typeface="Arial" charset="0"/>
                  </a:rPr>
                  <a:t>100</a:t>
                </a:r>
                <a:endParaRPr kumimoji="0" lang="en-US" sz="1100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000344" y="3733800"/>
                <a:ext cx="447457" cy="283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latinLnBrk="0"/>
                <a:r>
                  <a:rPr kumimoji="0" lang="en-US" sz="1100" dirty="0">
                    <a:latin typeface="Arial" charset="0"/>
                    <a:cs typeface="Arial" charset="0"/>
                  </a:rPr>
                  <a:t>3</a:t>
                </a:r>
                <a:r>
                  <a:rPr kumimoji="0" lang="en-US" sz="1100" dirty="0" smtClean="0">
                    <a:latin typeface="Arial" charset="0"/>
                    <a:cs typeface="Arial" charset="0"/>
                  </a:rPr>
                  <a:t>00</a:t>
                </a:r>
                <a:endParaRPr kumimoji="0" lang="en-US" sz="1100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27" name="Rectangle 68"/>
              <p:cNvSpPr>
                <a:spLocks noChangeArrowheads="1"/>
              </p:cNvSpPr>
              <p:nvPr/>
            </p:nvSpPr>
            <p:spPr bwMode="auto">
              <a:xfrm>
                <a:off x="3694103" y="4082107"/>
                <a:ext cx="991844" cy="634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</a:rPr>
                  <a:t>UCP600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100</a:t>
                </a:r>
                <a:r>
                  <a:rPr kumimoji="0" lang="en-US" altLang="ko-KR" sz="1000" b="1" kern="0" dirty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6</a:t>
                </a: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00port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By license</a:t>
                </a:r>
                <a:endParaRPr kumimoji="0" lang="en-US" altLang="ko-KR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8" name="Rectangle 68"/>
              <p:cNvSpPr>
                <a:spLocks noChangeArrowheads="1"/>
              </p:cNvSpPr>
              <p:nvPr/>
            </p:nvSpPr>
            <p:spPr bwMode="auto">
              <a:xfrm>
                <a:off x="5306728" y="2828092"/>
                <a:ext cx="1061813" cy="634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2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</a:rPr>
                  <a:t>UCP2400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6002400port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en-US" altLang="ko-KR" sz="1000" b="1" kern="0" dirty="0" smtClean="0">
                    <a:latin typeface="Calibri" panose="020F0502020204030204" pitchFamily="34" charset="0"/>
                    <a:ea typeface="맑은 고딕" pitchFamily="50" charset="-127"/>
                    <a:cs typeface="Calibri" panose="020F0502020204030204" pitchFamily="34" charset="0"/>
                    <a:sym typeface="Wingdings" panose="05000000000000000000" pitchFamily="2" charset="2"/>
                  </a:rPr>
                  <a:t>By license</a:t>
                </a:r>
                <a:endParaRPr kumimoji="0" lang="en-US" altLang="ko-KR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3352800" y="5178623"/>
                <a:ext cx="1653983" cy="3004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atinLnBrk="0"/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SMB </a:t>
                </a:r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(5~100 users)</a:t>
                </a:r>
                <a:endParaRPr kumimoji="0" lang="en-US" sz="1200" b="1" dirty="0">
                  <a:solidFill>
                    <a:srgbClr val="FF99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4955118" y="4266228"/>
                <a:ext cx="1826345" cy="30049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atinLnBrk="0"/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SME </a:t>
                </a:r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(100~300 users)</a:t>
                </a:r>
                <a:endParaRPr kumimoji="0" lang="en-US" sz="1200" b="1" dirty="0">
                  <a:solidFill>
                    <a:srgbClr val="FF99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812658" y="2038814"/>
                <a:ext cx="614698" cy="2837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r" latinLnBrk="0"/>
                <a:r>
                  <a:rPr kumimoji="0" lang="en-US" sz="1100" b="1" i="1" dirty="0" smtClean="0">
                    <a:latin typeface="Arial" charset="0"/>
                    <a:cs typeface="Arial" charset="0"/>
                  </a:rPr>
                  <a:t>Users</a:t>
                </a:r>
                <a:endParaRPr kumimoji="0" lang="en-US" sz="1100" b="1" i="1" dirty="0">
                  <a:latin typeface="Arial" charset="0"/>
                  <a:cs typeface="Arial" charset="0"/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6553199" y="2944351"/>
                <a:ext cx="1548063" cy="5008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atinLnBrk="0"/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Medium Market </a:t>
                </a:r>
              </a:p>
              <a:p>
                <a:pPr latinLnBrk="0"/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(over 300 users)</a:t>
                </a:r>
                <a:endParaRPr kumimoji="0" lang="en-US" sz="1200" b="1" dirty="0">
                  <a:solidFill>
                    <a:srgbClr val="FF99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1770068" y="3186856"/>
              <a:ext cx="1963732" cy="1499149"/>
              <a:chOff x="1770068" y="3186856"/>
              <a:chExt cx="1963732" cy="1499149"/>
            </a:xfrm>
          </p:grpSpPr>
          <p:cxnSp>
            <p:nvCxnSpPr>
              <p:cNvPr id="40" name="Straight Arrow Connector 39"/>
              <p:cNvCxnSpPr/>
              <p:nvPr/>
            </p:nvCxnSpPr>
            <p:spPr bwMode="auto">
              <a:xfrm flipV="1">
                <a:off x="1770068" y="3186856"/>
                <a:ext cx="1963732" cy="1499149"/>
              </a:xfrm>
              <a:prstGeom prst="straightConnector1">
                <a:avLst/>
              </a:prstGeom>
              <a:ln>
                <a:headEnd type="none" w="med" len="med"/>
                <a:tailEnd type="arrow"/>
              </a:ln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TextBox 40"/>
              <p:cNvSpPr txBox="1"/>
              <p:nvPr/>
            </p:nvSpPr>
            <p:spPr>
              <a:xfrm rot="19361135">
                <a:off x="1787311" y="3688541"/>
                <a:ext cx="168668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atinLnBrk="0"/>
                <a:r>
                  <a:rPr kumimoji="0" lang="en-US" sz="1200" b="1" dirty="0" smtClean="0">
                    <a:solidFill>
                      <a:srgbClr val="FF9900"/>
                    </a:solidFill>
                    <a:latin typeface="Arial" charset="0"/>
                    <a:cs typeface="Arial" charset="0"/>
                  </a:rPr>
                  <a:t>Seamlessly Scalable</a:t>
                </a:r>
                <a:endParaRPr kumimoji="0" lang="en-US" sz="1200" b="1" dirty="0">
                  <a:solidFill>
                    <a:srgbClr val="FF9900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49181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2057400"/>
          </a:xfrm>
        </p:spPr>
        <p:txBody>
          <a:bodyPr/>
          <a:lstStyle/>
          <a:p>
            <a:r>
              <a:rPr lang="en-US" sz="2000" dirty="0" smtClean="0"/>
              <a:t>Making all the differences with Industry-unique architecture</a:t>
            </a:r>
          </a:p>
          <a:p>
            <a:pPr lvl="1"/>
            <a:r>
              <a:rPr lang="en-US" sz="1600" dirty="0" smtClean="0"/>
              <a:t>M</a:t>
            </a:r>
            <a:r>
              <a:rPr lang="en-US" altLang="en-US" sz="1600" dirty="0" smtClean="0">
                <a:solidFill>
                  <a:srgbClr val="58585A"/>
                </a:solidFill>
              </a:rPr>
              <a:t>odular </a:t>
            </a:r>
            <a:r>
              <a:rPr lang="en-US" altLang="en-US" sz="1600" dirty="0" err="1" smtClean="0">
                <a:solidFill>
                  <a:srgbClr val="58585A"/>
                </a:solidFill>
              </a:rPr>
              <a:t>AlI</a:t>
            </a:r>
            <a:r>
              <a:rPr lang="en-US" altLang="en-US" sz="1600" dirty="0" smtClean="0">
                <a:solidFill>
                  <a:srgbClr val="58585A"/>
                </a:solidFill>
              </a:rPr>
              <a:t>-IP architecture</a:t>
            </a:r>
          </a:p>
          <a:p>
            <a:pPr lvl="2"/>
            <a:r>
              <a:rPr lang="en-US" altLang="en-US" sz="1600" dirty="0" smtClean="0">
                <a:solidFill>
                  <a:srgbClr val="58585A"/>
                </a:solidFill>
                <a:sym typeface="Wingdings" panose="05000000000000000000" pitchFamily="2" charset="2"/>
              </a:rPr>
              <a:t>Flexible deployment at significantly lower TCO</a:t>
            </a:r>
            <a:endParaRPr lang="en-US" altLang="en-US" sz="1600" dirty="0" smtClean="0">
              <a:solidFill>
                <a:srgbClr val="58585A"/>
              </a:solidFill>
            </a:endParaRPr>
          </a:p>
          <a:p>
            <a:pPr lvl="1"/>
            <a:r>
              <a:rPr lang="en-US" altLang="en-US" sz="1600" dirty="0" smtClean="0">
                <a:solidFill>
                  <a:srgbClr val="58585A"/>
                </a:solidFill>
              </a:rPr>
              <a:t>Embedded UC and applications</a:t>
            </a:r>
          </a:p>
          <a:p>
            <a:pPr lvl="2"/>
            <a:r>
              <a:rPr lang="en-US" altLang="en-US" sz="1600" dirty="0" smtClean="0">
                <a:solidFill>
                  <a:srgbClr val="58585A"/>
                </a:solidFill>
                <a:sym typeface="Wingdings" panose="05000000000000000000" pitchFamily="2" charset="2"/>
              </a:rPr>
              <a:t>Consistent Communication Experience anywhere, any devices</a:t>
            </a:r>
          </a:p>
          <a:p>
            <a:pPr lvl="1"/>
            <a:r>
              <a:rPr lang="en-US" altLang="en-US" sz="1600" dirty="0" smtClean="0">
                <a:solidFill>
                  <a:srgbClr val="58585A"/>
                </a:solidFill>
                <a:sym typeface="Wingdings" panose="05000000000000000000" pitchFamily="2" charset="2"/>
              </a:rPr>
              <a:t>Centralized management &amp; Licensing</a:t>
            </a:r>
            <a:endParaRPr lang="en-US" altLang="en-US" sz="1600" dirty="0" smtClean="0">
              <a:solidFill>
                <a:srgbClr val="58585A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1066800" y="3180129"/>
            <a:ext cx="6781800" cy="2281340"/>
            <a:chOff x="533400" y="3335665"/>
            <a:chExt cx="7924800" cy="2607935"/>
          </a:xfrm>
        </p:grpSpPr>
        <p:pic>
          <p:nvPicPr>
            <p:cNvPr id="3074" name="Picture 2" descr="http://wwwassets.rand.org/etc/rand/designs/common/images/world-map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3335665"/>
              <a:ext cx="7924800" cy="26079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0" name="Curved Connector 59"/>
            <p:cNvCxnSpPr/>
            <p:nvPr/>
          </p:nvCxnSpPr>
          <p:spPr bwMode="auto">
            <a:xfrm flipV="1">
              <a:off x="3202961" y="4266855"/>
              <a:ext cx="1340579" cy="795687"/>
            </a:xfrm>
            <a:prstGeom prst="curvedConnector3">
              <a:avLst/>
            </a:prstGeom>
            <a:ln w="6350">
              <a:solidFill>
                <a:schemeClr val="bg1">
                  <a:lumMod val="50000"/>
                </a:schemeClr>
              </a:solidFill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7" name="Curved Connector 66"/>
            <p:cNvCxnSpPr/>
            <p:nvPr/>
          </p:nvCxnSpPr>
          <p:spPr bwMode="auto">
            <a:xfrm flipV="1">
              <a:off x="2499930" y="4075756"/>
              <a:ext cx="2043610" cy="320478"/>
            </a:xfrm>
            <a:prstGeom prst="curvedConnector3">
              <a:avLst/>
            </a:prstGeom>
            <a:ln w="6350">
              <a:solidFill>
                <a:schemeClr val="bg1">
                  <a:lumMod val="50000"/>
                </a:schemeClr>
              </a:solidFill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3" name="Curved Connector 72"/>
            <p:cNvCxnSpPr/>
            <p:nvPr/>
          </p:nvCxnSpPr>
          <p:spPr bwMode="auto">
            <a:xfrm>
              <a:off x="5889070" y="4173669"/>
              <a:ext cx="1098014" cy="126243"/>
            </a:xfrm>
            <a:prstGeom prst="curvedConnector3">
              <a:avLst/>
            </a:prstGeom>
            <a:ln w="6350">
              <a:solidFill>
                <a:schemeClr val="bg1">
                  <a:lumMod val="50000"/>
                </a:schemeClr>
              </a:solidFill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74" name="Curved Connector 73"/>
            <p:cNvCxnSpPr/>
            <p:nvPr/>
          </p:nvCxnSpPr>
          <p:spPr bwMode="auto">
            <a:xfrm rot="16200000" flipH="1">
              <a:off x="5948151" y="4220174"/>
              <a:ext cx="969801" cy="1098014"/>
            </a:xfrm>
            <a:prstGeom prst="curvedConnector3">
              <a:avLst/>
            </a:prstGeom>
            <a:ln w="6350">
              <a:solidFill>
                <a:schemeClr val="bg1">
                  <a:lumMod val="50000"/>
                </a:schemeClr>
              </a:solidFill>
              <a:headEnd type="arrow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83" name="그룹 23"/>
            <p:cNvGrpSpPr>
              <a:grpSpLocks noChangeAspect="1"/>
            </p:cNvGrpSpPr>
            <p:nvPr/>
          </p:nvGrpSpPr>
          <p:grpSpPr bwMode="auto">
            <a:xfrm>
              <a:off x="7077532" y="5181600"/>
              <a:ext cx="228600" cy="294309"/>
              <a:chOff x="1828800" y="2586038"/>
              <a:chExt cx="1314450" cy="1692275"/>
            </a:xfrm>
            <a:solidFill>
              <a:srgbClr val="FF9900"/>
            </a:solidFill>
          </p:grpSpPr>
          <p:sp>
            <p:nvSpPr>
              <p:cNvPr id="84" name="Freeform 8"/>
              <p:cNvSpPr>
                <a:spLocks noEditPoints="1"/>
              </p:cNvSpPr>
              <p:nvPr/>
            </p:nvSpPr>
            <p:spPr bwMode="auto">
              <a:xfrm>
                <a:off x="1828800" y="2586038"/>
                <a:ext cx="1314450" cy="1692275"/>
              </a:xfrm>
              <a:custGeom>
                <a:avLst/>
                <a:gdLst>
                  <a:gd name="T0" fmla="*/ 2147483647 w 2484"/>
                  <a:gd name="T1" fmla="*/ 2147483647 h 3200"/>
                  <a:gd name="T2" fmla="*/ 2147483647 w 2484"/>
                  <a:gd name="T3" fmla="*/ 2147483647 h 3200"/>
                  <a:gd name="T4" fmla="*/ 2147483647 w 2484"/>
                  <a:gd name="T5" fmla="*/ 2147483647 h 3200"/>
                  <a:gd name="T6" fmla="*/ 2147483647 w 2484"/>
                  <a:gd name="T7" fmla="*/ 2147483647 h 3200"/>
                  <a:gd name="T8" fmla="*/ 2147483647 w 2484"/>
                  <a:gd name="T9" fmla="*/ 2147483647 h 3200"/>
                  <a:gd name="T10" fmla="*/ 2147483647 w 2484"/>
                  <a:gd name="T11" fmla="*/ 2147483647 h 3200"/>
                  <a:gd name="T12" fmla="*/ 2147483647 w 2484"/>
                  <a:gd name="T13" fmla="*/ 2147483647 h 3200"/>
                  <a:gd name="T14" fmla="*/ 2147483647 w 2484"/>
                  <a:gd name="T15" fmla="*/ 2147483647 h 3200"/>
                  <a:gd name="T16" fmla="*/ 2147483647 w 2484"/>
                  <a:gd name="T17" fmla="*/ 2147483647 h 3200"/>
                  <a:gd name="T18" fmla="*/ 2147483647 w 2484"/>
                  <a:gd name="T19" fmla="*/ 2147483647 h 3200"/>
                  <a:gd name="T20" fmla="*/ 2147483647 w 2484"/>
                  <a:gd name="T21" fmla="*/ 2147483647 h 3200"/>
                  <a:gd name="T22" fmla="*/ 2147483647 w 2484"/>
                  <a:gd name="T23" fmla="*/ 2147483647 h 3200"/>
                  <a:gd name="T24" fmla="*/ 2147483647 w 2484"/>
                  <a:gd name="T25" fmla="*/ 2147483647 h 3200"/>
                  <a:gd name="T26" fmla="*/ 2147483647 w 2484"/>
                  <a:gd name="T27" fmla="*/ 2147483647 h 3200"/>
                  <a:gd name="T28" fmla="*/ 2147483647 w 2484"/>
                  <a:gd name="T29" fmla="*/ 2147483647 h 3200"/>
                  <a:gd name="T30" fmla="*/ 2147483647 w 2484"/>
                  <a:gd name="T31" fmla="*/ 2147483647 h 3200"/>
                  <a:gd name="T32" fmla="*/ 2147483647 w 2484"/>
                  <a:gd name="T33" fmla="*/ 2147483647 h 3200"/>
                  <a:gd name="T34" fmla="*/ 2147483647 w 2484"/>
                  <a:gd name="T35" fmla="*/ 2147483647 h 3200"/>
                  <a:gd name="T36" fmla="*/ 2147483647 w 2484"/>
                  <a:gd name="T37" fmla="*/ 2147483647 h 3200"/>
                  <a:gd name="T38" fmla="*/ 2147483647 w 2484"/>
                  <a:gd name="T39" fmla="*/ 2147483647 h 3200"/>
                  <a:gd name="T40" fmla="*/ 2147483647 w 2484"/>
                  <a:gd name="T41" fmla="*/ 2147483647 h 3200"/>
                  <a:gd name="T42" fmla="*/ 2147483647 w 2484"/>
                  <a:gd name="T43" fmla="*/ 2147483647 h 3200"/>
                  <a:gd name="T44" fmla="*/ 2147483647 w 2484"/>
                  <a:gd name="T45" fmla="*/ 2147483647 h 3200"/>
                  <a:gd name="T46" fmla="*/ 2147483647 w 2484"/>
                  <a:gd name="T47" fmla="*/ 2147483647 h 3200"/>
                  <a:gd name="T48" fmla="*/ 2147483647 w 2484"/>
                  <a:gd name="T49" fmla="*/ 2147483647 h 3200"/>
                  <a:gd name="T50" fmla="*/ 2147483647 w 2484"/>
                  <a:gd name="T51" fmla="*/ 2147483647 h 3200"/>
                  <a:gd name="T52" fmla="*/ 2147483647 w 2484"/>
                  <a:gd name="T53" fmla="*/ 2147483647 h 3200"/>
                  <a:gd name="T54" fmla="*/ 2147483647 w 2484"/>
                  <a:gd name="T55" fmla="*/ 2147483647 h 3200"/>
                  <a:gd name="T56" fmla="*/ 2147483647 w 2484"/>
                  <a:gd name="T57" fmla="*/ 2147483647 h 3200"/>
                  <a:gd name="T58" fmla="*/ 2147483647 w 2484"/>
                  <a:gd name="T59" fmla="*/ 2147483647 h 3200"/>
                  <a:gd name="T60" fmla="*/ 2147483647 w 2484"/>
                  <a:gd name="T61" fmla="*/ 2147483647 h 3200"/>
                  <a:gd name="T62" fmla="*/ 2147483647 w 2484"/>
                  <a:gd name="T63" fmla="*/ 2147483647 h 3200"/>
                  <a:gd name="T64" fmla="*/ 2147483647 w 2484"/>
                  <a:gd name="T65" fmla="*/ 2147483647 h 3200"/>
                  <a:gd name="T66" fmla="*/ 2147483647 w 2484"/>
                  <a:gd name="T67" fmla="*/ 2147483647 h 3200"/>
                  <a:gd name="T68" fmla="*/ 2147483647 w 2484"/>
                  <a:gd name="T69" fmla="*/ 2147483647 h 3200"/>
                  <a:gd name="T70" fmla="*/ 2147483647 w 2484"/>
                  <a:gd name="T71" fmla="*/ 2147483647 h 3200"/>
                  <a:gd name="T72" fmla="*/ 0 w 2484"/>
                  <a:gd name="T73" fmla="*/ 2147483647 h 3200"/>
                  <a:gd name="T74" fmla="*/ 2147483647 w 2484"/>
                  <a:gd name="T75" fmla="*/ 2147483647 h 3200"/>
                  <a:gd name="T76" fmla="*/ 2147483647 w 2484"/>
                  <a:gd name="T77" fmla="*/ 2147483647 h 3200"/>
                  <a:gd name="T78" fmla="*/ 2147483647 w 2484"/>
                  <a:gd name="T79" fmla="*/ 2147483647 h 3200"/>
                  <a:gd name="T80" fmla="*/ 2147483647 w 2484"/>
                  <a:gd name="T81" fmla="*/ 2147483647 h 3200"/>
                  <a:gd name="T82" fmla="*/ 2147483647 w 2484"/>
                  <a:gd name="T83" fmla="*/ 2147483647 h 3200"/>
                  <a:gd name="T84" fmla="*/ 2147483647 w 2484"/>
                  <a:gd name="T85" fmla="*/ 2147483647 h 3200"/>
                  <a:gd name="T86" fmla="*/ 2147483647 w 2484"/>
                  <a:gd name="T87" fmla="*/ 2147483647 h 3200"/>
                  <a:gd name="T88" fmla="*/ 2147483647 w 2484"/>
                  <a:gd name="T89" fmla="*/ 2147483647 h 3200"/>
                  <a:gd name="T90" fmla="*/ 2147483647 w 2484"/>
                  <a:gd name="T91" fmla="*/ 2147483647 h 3200"/>
                  <a:gd name="T92" fmla="*/ 2147483647 w 2484"/>
                  <a:gd name="T93" fmla="*/ 2147483647 h 3200"/>
                  <a:gd name="T94" fmla="*/ 2147483647 w 2484"/>
                  <a:gd name="T95" fmla="*/ 2147483647 h 3200"/>
                  <a:gd name="T96" fmla="*/ 2147483647 w 2484"/>
                  <a:gd name="T97" fmla="*/ 2147483647 h 3200"/>
                  <a:gd name="T98" fmla="*/ 2147483647 w 2484"/>
                  <a:gd name="T99" fmla="*/ 2147483647 h 3200"/>
                  <a:gd name="T100" fmla="*/ 2147483647 w 2484"/>
                  <a:gd name="T101" fmla="*/ 2147483647 h 32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484" h="3200">
                    <a:moveTo>
                      <a:pt x="567" y="1362"/>
                    </a:moveTo>
                    <a:lnTo>
                      <a:pt x="518" y="1382"/>
                    </a:lnTo>
                    <a:lnTo>
                      <a:pt x="475" y="1405"/>
                    </a:lnTo>
                    <a:lnTo>
                      <a:pt x="438" y="1430"/>
                    </a:lnTo>
                    <a:lnTo>
                      <a:pt x="390" y="1469"/>
                    </a:lnTo>
                    <a:lnTo>
                      <a:pt x="347" y="1514"/>
                    </a:lnTo>
                    <a:lnTo>
                      <a:pt x="307" y="1563"/>
                    </a:lnTo>
                    <a:lnTo>
                      <a:pt x="271" y="1617"/>
                    </a:lnTo>
                    <a:lnTo>
                      <a:pt x="237" y="1677"/>
                    </a:lnTo>
                    <a:lnTo>
                      <a:pt x="209" y="1741"/>
                    </a:lnTo>
                    <a:lnTo>
                      <a:pt x="183" y="1811"/>
                    </a:lnTo>
                    <a:lnTo>
                      <a:pt x="160" y="1887"/>
                    </a:lnTo>
                    <a:lnTo>
                      <a:pt x="141" y="1966"/>
                    </a:lnTo>
                    <a:lnTo>
                      <a:pt x="125" y="2052"/>
                    </a:lnTo>
                    <a:lnTo>
                      <a:pt x="114" y="2143"/>
                    </a:lnTo>
                    <a:lnTo>
                      <a:pt x="105" y="2240"/>
                    </a:lnTo>
                    <a:lnTo>
                      <a:pt x="100" y="2342"/>
                    </a:lnTo>
                    <a:lnTo>
                      <a:pt x="98" y="2449"/>
                    </a:lnTo>
                    <a:lnTo>
                      <a:pt x="98" y="2497"/>
                    </a:lnTo>
                    <a:lnTo>
                      <a:pt x="98" y="2550"/>
                    </a:lnTo>
                    <a:lnTo>
                      <a:pt x="98" y="2606"/>
                    </a:lnTo>
                    <a:lnTo>
                      <a:pt x="98" y="2663"/>
                    </a:lnTo>
                    <a:lnTo>
                      <a:pt x="98" y="2719"/>
                    </a:lnTo>
                    <a:lnTo>
                      <a:pt x="97" y="2772"/>
                    </a:lnTo>
                    <a:lnTo>
                      <a:pt x="97" y="2822"/>
                    </a:lnTo>
                    <a:lnTo>
                      <a:pt x="97" y="2865"/>
                    </a:lnTo>
                    <a:lnTo>
                      <a:pt x="97" y="2903"/>
                    </a:lnTo>
                    <a:lnTo>
                      <a:pt x="1063" y="2903"/>
                    </a:lnTo>
                    <a:lnTo>
                      <a:pt x="1063" y="1461"/>
                    </a:lnTo>
                    <a:lnTo>
                      <a:pt x="1007" y="1469"/>
                    </a:lnTo>
                    <a:lnTo>
                      <a:pt x="951" y="1471"/>
                    </a:lnTo>
                    <a:lnTo>
                      <a:pt x="884" y="1468"/>
                    </a:lnTo>
                    <a:lnTo>
                      <a:pt x="817" y="1459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2"/>
                    </a:lnTo>
                    <a:close/>
                    <a:moveTo>
                      <a:pt x="1465" y="856"/>
                    </a:moveTo>
                    <a:lnTo>
                      <a:pt x="1133" y="1189"/>
                    </a:lnTo>
                    <a:lnTo>
                      <a:pt x="1133" y="3130"/>
                    </a:lnTo>
                    <a:lnTo>
                      <a:pt x="2097" y="3130"/>
                    </a:lnTo>
                    <a:lnTo>
                      <a:pt x="2145" y="3128"/>
                    </a:lnTo>
                    <a:lnTo>
                      <a:pt x="2189" y="3120"/>
                    </a:lnTo>
                    <a:lnTo>
                      <a:pt x="2229" y="3108"/>
                    </a:lnTo>
                    <a:lnTo>
                      <a:pt x="2266" y="3091"/>
                    </a:lnTo>
                    <a:lnTo>
                      <a:pt x="2298" y="3069"/>
                    </a:lnTo>
                    <a:lnTo>
                      <a:pt x="2327" y="3042"/>
                    </a:lnTo>
                    <a:lnTo>
                      <a:pt x="2353" y="3010"/>
                    </a:lnTo>
                    <a:lnTo>
                      <a:pt x="2374" y="2974"/>
                    </a:lnTo>
                    <a:lnTo>
                      <a:pt x="2389" y="2939"/>
                    </a:lnTo>
                    <a:lnTo>
                      <a:pt x="2399" y="2907"/>
                    </a:lnTo>
                    <a:lnTo>
                      <a:pt x="2406" y="2877"/>
                    </a:lnTo>
                    <a:lnTo>
                      <a:pt x="2411" y="2851"/>
                    </a:lnTo>
                    <a:lnTo>
                      <a:pt x="2414" y="2831"/>
                    </a:lnTo>
                    <a:lnTo>
                      <a:pt x="2414" y="2817"/>
                    </a:lnTo>
                    <a:lnTo>
                      <a:pt x="2414" y="2812"/>
                    </a:lnTo>
                    <a:lnTo>
                      <a:pt x="2414" y="856"/>
                    </a:lnTo>
                    <a:lnTo>
                      <a:pt x="1465" y="856"/>
                    </a:lnTo>
                    <a:close/>
                    <a:moveTo>
                      <a:pt x="951" y="97"/>
                    </a:moveTo>
                    <a:lnTo>
                      <a:pt x="882" y="101"/>
                    </a:lnTo>
                    <a:lnTo>
                      <a:pt x="814" y="111"/>
                    </a:lnTo>
                    <a:lnTo>
                      <a:pt x="750" y="129"/>
                    </a:lnTo>
                    <a:lnTo>
                      <a:pt x="688" y="153"/>
                    </a:lnTo>
                    <a:lnTo>
                      <a:pt x="629" y="184"/>
                    </a:lnTo>
                    <a:lnTo>
                      <a:pt x="574" y="220"/>
                    </a:lnTo>
                    <a:lnTo>
                      <a:pt x="523" y="261"/>
                    </a:lnTo>
                    <a:lnTo>
                      <a:pt x="476" y="307"/>
                    </a:lnTo>
                    <a:lnTo>
                      <a:pt x="435" y="358"/>
                    </a:lnTo>
                    <a:lnTo>
                      <a:pt x="399" y="413"/>
                    </a:lnTo>
                    <a:lnTo>
                      <a:pt x="369" y="471"/>
                    </a:lnTo>
                    <a:lnTo>
                      <a:pt x="344" y="534"/>
                    </a:lnTo>
                    <a:lnTo>
                      <a:pt x="327" y="598"/>
                    </a:lnTo>
                    <a:lnTo>
                      <a:pt x="316" y="667"/>
                    </a:lnTo>
                    <a:lnTo>
                      <a:pt x="312" y="735"/>
                    </a:lnTo>
                    <a:lnTo>
                      <a:pt x="314" y="797"/>
                    </a:lnTo>
                    <a:lnTo>
                      <a:pt x="323" y="858"/>
                    </a:lnTo>
                    <a:lnTo>
                      <a:pt x="338" y="917"/>
                    </a:lnTo>
                    <a:lnTo>
                      <a:pt x="358" y="974"/>
                    </a:lnTo>
                    <a:lnTo>
                      <a:pt x="383" y="1029"/>
                    </a:lnTo>
                    <a:lnTo>
                      <a:pt x="413" y="1080"/>
                    </a:lnTo>
                    <a:lnTo>
                      <a:pt x="447" y="1129"/>
                    </a:lnTo>
                    <a:lnTo>
                      <a:pt x="487" y="1175"/>
                    </a:lnTo>
                    <a:lnTo>
                      <a:pt x="531" y="1216"/>
                    </a:lnTo>
                    <a:lnTo>
                      <a:pt x="579" y="1255"/>
                    </a:lnTo>
                    <a:lnTo>
                      <a:pt x="615" y="1279"/>
                    </a:lnTo>
                    <a:lnTo>
                      <a:pt x="624" y="1284"/>
                    </a:lnTo>
                    <a:lnTo>
                      <a:pt x="632" y="1289"/>
                    </a:lnTo>
                    <a:lnTo>
                      <a:pt x="664" y="1306"/>
                    </a:lnTo>
                    <a:lnTo>
                      <a:pt x="695" y="1321"/>
                    </a:lnTo>
                    <a:lnTo>
                      <a:pt x="757" y="1345"/>
                    </a:lnTo>
                    <a:lnTo>
                      <a:pt x="821" y="1361"/>
                    </a:lnTo>
                    <a:lnTo>
                      <a:pt x="885" y="1372"/>
                    </a:lnTo>
                    <a:lnTo>
                      <a:pt x="951" y="1374"/>
                    </a:lnTo>
                    <a:lnTo>
                      <a:pt x="1007" y="1372"/>
                    </a:lnTo>
                    <a:lnTo>
                      <a:pt x="1063" y="1364"/>
                    </a:lnTo>
                    <a:lnTo>
                      <a:pt x="1063" y="1160"/>
                    </a:lnTo>
                    <a:lnTo>
                      <a:pt x="1435" y="786"/>
                    </a:lnTo>
                    <a:lnTo>
                      <a:pt x="1588" y="786"/>
                    </a:lnTo>
                    <a:lnTo>
                      <a:pt x="1591" y="735"/>
                    </a:lnTo>
                    <a:lnTo>
                      <a:pt x="1587" y="667"/>
                    </a:lnTo>
                    <a:lnTo>
                      <a:pt x="1576" y="598"/>
                    </a:lnTo>
                    <a:lnTo>
                      <a:pt x="1557" y="534"/>
                    </a:lnTo>
                    <a:lnTo>
                      <a:pt x="1533" y="471"/>
                    </a:lnTo>
                    <a:lnTo>
                      <a:pt x="1502" y="413"/>
                    </a:lnTo>
                    <a:lnTo>
                      <a:pt x="1466" y="358"/>
                    </a:lnTo>
                    <a:lnTo>
                      <a:pt x="1425" y="307"/>
                    </a:lnTo>
                    <a:lnTo>
                      <a:pt x="1379" y="261"/>
                    </a:lnTo>
                    <a:lnTo>
                      <a:pt x="1328" y="220"/>
                    </a:lnTo>
                    <a:lnTo>
                      <a:pt x="1273" y="184"/>
                    </a:lnTo>
                    <a:lnTo>
                      <a:pt x="1215" y="153"/>
                    </a:lnTo>
                    <a:lnTo>
                      <a:pt x="1153" y="129"/>
                    </a:lnTo>
                    <a:lnTo>
                      <a:pt x="1088" y="111"/>
                    </a:lnTo>
                    <a:lnTo>
                      <a:pt x="1021" y="101"/>
                    </a:lnTo>
                    <a:lnTo>
                      <a:pt x="951" y="97"/>
                    </a:lnTo>
                    <a:close/>
                    <a:moveTo>
                      <a:pt x="951" y="0"/>
                    </a:moveTo>
                    <a:lnTo>
                      <a:pt x="1026" y="4"/>
                    </a:lnTo>
                    <a:lnTo>
                      <a:pt x="1099" y="15"/>
                    </a:lnTo>
                    <a:lnTo>
                      <a:pt x="1169" y="34"/>
                    </a:lnTo>
                    <a:lnTo>
                      <a:pt x="1237" y="59"/>
                    </a:lnTo>
                    <a:lnTo>
                      <a:pt x="1301" y="90"/>
                    </a:lnTo>
                    <a:lnTo>
                      <a:pt x="1362" y="126"/>
                    </a:lnTo>
                    <a:lnTo>
                      <a:pt x="1419" y="169"/>
                    </a:lnTo>
                    <a:lnTo>
                      <a:pt x="1471" y="217"/>
                    </a:lnTo>
                    <a:lnTo>
                      <a:pt x="1518" y="269"/>
                    </a:lnTo>
                    <a:lnTo>
                      <a:pt x="1561" y="325"/>
                    </a:lnTo>
                    <a:lnTo>
                      <a:pt x="1597" y="386"/>
                    </a:lnTo>
                    <a:lnTo>
                      <a:pt x="1628" y="450"/>
                    </a:lnTo>
                    <a:lnTo>
                      <a:pt x="1653" y="518"/>
                    </a:lnTo>
                    <a:lnTo>
                      <a:pt x="1671" y="587"/>
                    </a:lnTo>
                    <a:lnTo>
                      <a:pt x="1683" y="661"/>
                    </a:lnTo>
                    <a:lnTo>
                      <a:pt x="1686" y="735"/>
                    </a:lnTo>
                    <a:lnTo>
                      <a:pt x="1684" y="786"/>
                    </a:lnTo>
                    <a:lnTo>
                      <a:pt x="2484" y="786"/>
                    </a:lnTo>
                    <a:lnTo>
                      <a:pt x="2484" y="2812"/>
                    </a:lnTo>
                    <a:lnTo>
                      <a:pt x="2484" y="2813"/>
                    </a:lnTo>
                    <a:lnTo>
                      <a:pt x="2484" y="2816"/>
                    </a:lnTo>
                    <a:lnTo>
                      <a:pt x="2484" y="2819"/>
                    </a:lnTo>
                    <a:lnTo>
                      <a:pt x="2484" y="3165"/>
                    </a:lnTo>
                    <a:lnTo>
                      <a:pt x="2481" y="3179"/>
                    </a:lnTo>
                    <a:lnTo>
                      <a:pt x="2474" y="3190"/>
                    </a:lnTo>
                    <a:lnTo>
                      <a:pt x="2462" y="3198"/>
                    </a:lnTo>
                    <a:lnTo>
                      <a:pt x="2449" y="3200"/>
                    </a:lnTo>
                    <a:lnTo>
                      <a:pt x="1849" y="3200"/>
                    </a:lnTo>
                    <a:lnTo>
                      <a:pt x="1063" y="3200"/>
                    </a:lnTo>
                    <a:lnTo>
                      <a:pt x="1063" y="2999"/>
                    </a:lnTo>
                    <a:lnTo>
                      <a:pt x="0" y="2999"/>
                    </a:lnTo>
                    <a:lnTo>
                      <a:pt x="0" y="2950"/>
                    </a:lnTo>
                    <a:lnTo>
                      <a:pt x="0" y="2945"/>
                    </a:lnTo>
                    <a:lnTo>
                      <a:pt x="0" y="2930"/>
                    </a:lnTo>
                    <a:lnTo>
                      <a:pt x="1" y="2909"/>
                    </a:lnTo>
                    <a:lnTo>
                      <a:pt x="1" y="2880"/>
                    </a:lnTo>
                    <a:lnTo>
                      <a:pt x="1" y="2846"/>
                    </a:lnTo>
                    <a:lnTo>
                      <a:pt x="1" y="2807"/>
                    </a:lnTo>
                    <a:lnTo>
                      <a:pt x="1" y="2765"/>
                    </a:lnTo>
                    <a:lnTo>
                      <a:pt x="1" y="2720"/>
                    </a:lnTo>
                    <a:lnTo>
                      <a:pt x="2" y="2673"/>
                    </a:lnTo>
                    <a:lnTo>
                      <a:pt x="2" y="2625"/>
                    </a:lnTo>
                    <a:lnTo>
                      <a:pt x="2" y="2578"/>
                    </a:lnTo>
                    <a:lnTo>
                      <a:pt x="2" y="2532"/>
                    </a:lnTo>
                    <a:lnTo>
                      <a:pt x="2" y="2490"/>
                    </a:lnTo>
                    <a:lnTo>
                      <a:pt x="2" y="2449"/>
                    </a:lnTo>
                    <a:lnTo>
                      <a:pt x="5" y="2336"/>
                    </a:lnTo>
                    <a:lnTo>
                      <a:pt x="10" y="2226"/>
                    </a:lnTo>
                    <a:lnTo>
                      <a:pt x="20" y="2124"/>
                    </a:lnTo>
                    <a:lnTo>
                      <a:pt x="32" y="2026"/>
                    </a:lnTo>
                    <a:lnTo>
                      <a:pt x="49" y="1935"/>
                    </a:lnTo>
                    <a:lnTo>
                      <a:pt x="71" y="1848"/>
                    </a:lnTo>
                    <a:lnTo>
                      <a:pt x="95" y="1767"/>
                    </a:lnTo>
                    <a:lnTo>
                      <a:pt x="124" y="1693"/>
                    </a:lnTo>
                    <a:lnTo>
                      <a:pt x="158" y="1623"/>
                    </a:lnTo>
                    <a:lnTo>
                      <a:pt x="194" y="1558"/>
                    </a:lnTo>
                    <a:lnTo>
                      <a:pt x="235" y="1499"/>
                    </a:lnTo>
                    <a:lnTo>
                      <a:pt x="278" y="1445"/>
                    </a:lnTo>
                    <a:lnTo>
                      <a:pt x="327" y="1397"/>
                    </a:lnTo>
                    <a:lnTo>
                      <a:pt x="379" y="1353"/>
                    </a:lnTo>
                    <a:lnTo>
                      <a:pt x="409" y="1333"/>
                    </a:lnTo>
                    <a:lnTo>
                      <a:pt x="441" y="1315"/>
                    </a:lnTo>
                    <a:lnTo>
                      <a:pt x="477" y="1296"/>
                    </a:lnTo>
                    <a:lnTo>
                      <a:pt x="424" y="1248"/>
                    </a:lnTo>
                    <a:lnTo>
                      <a:pt x="378" y="1195"/>
                    </a:lnTo>
                    <a:lnTo>
                      <a:pt x="336" y="1138"/>
                    </a:lnTo>
                    <a:lnTo>
                      <a:pt x="299" y="1077"/>
                    </a:lnTo>
                    <a:lnTo>
                      <a:pt x="271" y="1014"/>
                    </a:lnTo>
                    <a:lnTo>
                      <a:pt x="247" y="948"/>
                    </a:lnTo>
                    <a:lnTo>
                      <a:pt x="230" y="879"/>
                    </a:lnTo>
                    <a:lnTo>
                      <a:pt x="220" y="809"/>
                    </a:lnTo>
                    <a:lnTo>
                      <a:pt x="216" y="735"/>
                    </a:lnTo>
                    <a:lnTo>
                      <a:pt x="220" y="661"/>
                    </a:lnTo>
                    <a:lnTo>
                      <a:pt x="231" y="587"/>
                    </a:lnTo>
                    <a:lnTo>
                      <a:pt x="248" y="518"/>
                    </a:lnTo>
                    <a:lnTo>
                      <a:pt x="273" y="450"/>
                    </a:lnTo>
                    <a:lnTo>
                      <a:pt x="304" y="386"/>
                    </a:lnTo>
                    <a:lnTo>
                      <a:pt x="342" y="325"/>
                    </a:lnTo>
                    <a:lnTo>
                      <a:pt x="384" y="269"/>
                    </a:lnTo>
                    <a:lnTo>
                      <a:pt x="431" y="217"/>
                    </a:lnTo>
                    <a:lnTo>
                      <a:pt x="484" y="169"/>
                    </a:lnTo>
                    <a:lnTo>
                      <a:pt x="541" y="126"/>
                    </a:lnTo>
                    <a:lnTo>
                      <a:pt x="600" y="90"/>
                    </a:lnTo>
                    <a:lnTo>
                      <a:pt x="665" y="59"/>
                    </a:lnTo>
                    <a:lnTo>
                      <a:pt x="732" y="34"/>
                    </a:lnTo>
                    <a:lnTo>
                      <a:pt x="803" y="15"/>
                    </a:lnTo>
                    <a:lnTo>
                      <a:pt x="875" y="4"/>
                    </a:lnTo>
                    <a:lnTo>
                      <a:pt x="9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2490788" y="3149601"/>
                <a:ext cx="554038" cy="938213"/>
              </a:xfrm>
              <a:custGeom>
                <a:avLst/>
                <a:gdLst>
                  <a:gd name="T0" fmla="*/ 2147483647 w 1047"/>
                  <a:gd name="T1" fmla="*/ 2147483647 h 1772"/>
                  <a:gd name="T2" fmla="*/ 2147483647 w 1047"/>
                  <a:gd name="T3" fmla="*/ 2147483647 h 1772"/>
                  <a:gd name="T4" fmla="*/ 2147483647 w 1047"/>
                  <a:gd name="T5" fmla="*/ 2147483647 h 1772"/>
                  <a:gd name="T6" fmla="*/ 2147483647 w 1047"/>
                  <a:gd name="T7" fmla="*/ 2147483647 h 1772"/>
                  <a:gd name="T8" fmla="*/ 2147483647 w 1047"/>
                  <a:gd name="T9" fmla="*/ 2147483647 h 1772"/>
                  <a:gd name="T10" fmla="*/ 2147483647 w 1047"/>
                  <a:gd name="T11" fmla="*/ 2147483647 h 1772"/>
                  <a:gd name="T12" fmla="*/ 2147483647 w 1047"/>
                  <a:gd name="T13" fmla="*/ 2147483647 h 1772"/>
                  <a:gd name="T14" fmla="*/ 2147483647 w 1047"/>
                  <a:gd name="T15" fmla="*/ 2147483647 h 1772"/>
                  <a:gd name="T16" fmla="*/ 2147483647 w 1047"/>
                  <a:gd name="T17" fmla="*/ 0 h 1772"/>
                  <a:gd name="T18" fmla="*/ 2147483647 w 1047"/>
                  <a:gd name="T19" fmla="*/ 0 h 1772"/>
                  <a:gd name="T20" fmla="*/ 2147483647 w 1047"/>
                  <a:gd name="T21" fmla="*/ 2147483647 h 1772"/>
                  <a:gd name="T22" fmla="*/ 0 w 1047"/>
                  <a:gd name="T23" fmla="*/ 2147483647 h 1772"/>
                  <a:gd name="T24" fmla="*/ 0 w 1047"/>
                  <a:gd name="T25" fmla="*/ 2147483647 h 1772"/>
                  <a:gd name="T26" fmla="*/ 2147483647 w 1047"/>
                  <a:gd name="T27" fmla="*/ 2147483647 h 1772"/>
                  <a:gd name="T28" fmla="*/ 2147483647 w 1047"/>
                  <a:gd name="T29" fmla="*/ 2147483647 h 1772"/>
                  <a:gd name="T30" fmla="*/ 2147483647 w 1047"/>
                  <a:gd name="T31" fmla="*/ 0 h 17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47" h="1772">
                    <a:moveTo>
                      <a:pt x="247" y="70"/>
                    </a:moveTo>
                    <a:lnTo>
                      <a:pt x="117" y="200"/>
                    </a:lnTo>
                    <a:lnTo>
                      <a:pt x="78" y="238"/>
                    </a:lnTo>
                    <a:lnTo>
                      <a:pt x="69" y="248"/>
                    </a:lnTo>
                    <a:lnTo>
                      <a:pt x="69" y="1703"/>
                    </a:lnTo>
                    <a:lnTo>
                      <a:pt x="977" y="1703"/>
                    </a:lnTo>
                    <a:lnTo>
                      <a:pt x="977" y="70"/>
                    </a:lnTo>
                    <a:lnTo>
                      <a:pt x="247" y="70"/>
                    </a:lnTo>
                    <a:close/>
                    <a:moveTo>
                      <a:pt x="219" y="0"/>
                    </a:moveTo>
                    <a:lnTo>
                      <a:pt x="1047" y="0"/>
                    </a:lnTo>
                    <a:lnTo>
                      <a:pt x="1047" y="1772"/>
                    </a:lnTo>
                    <a:lnTo>
                      <a:pt x="0" y="1772"/>
                    </a:lnTo>
                    <a:lnTo>
                      <a:pt x="0" y="219"/>
                    </a:lnTo>
                    <a:lnTo>
                      <a:pt x="3" y="214"/>
                    </a:lnTo>
                    <a:lnTo>
                      <a:pt x="43" y="176"/>
                    </a:lnTo>
                    <a:lnTo>
                      <a:pt x="2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86" name="Rectangle 10"/>
              <p:cNvSpPr>
                <a:spLocks noChangeArrowheads="1"/>
              </p:cNvSpPr>
              <p:nvPr/>
            </p:nvSpPr>
            <p:spPr bwMode="auto">
              <a:xfrm>
                <a:off x="2728913" y="4129088"/>
                <a:ext cx="7302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87" name="Rectangle 11"/>
              <p:cNvSpPr>
                <a:spLocks noChangeArrowheads="1"/>
              </p:cNvSpPr>
              <p:nvPr/>
            </p:nvSpPr>
            <p:spPr bwMode="auto">
              <a:xfrm>
                <a:off x="2736850" y="3076576"/>
                <a:ext cx="12382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</p:grpSp>
        <p:grpSp>
          <p:nvGrpSpPr>
            <p:cNvPr id="88" name="그룹 23"/>
            <p:cNvGrpSpPr>
              <a:grpSpLocks noChangeAspect="1"/>
            </p:cNvGrpSpPr>
            <p:nvPr/>
          </p:nvGrpSpPr>
          <p:grpSpPr bwMode="auto">
            <a:xfrm>
              <a:off x="2899041" y="5066886"/>
              <a:ext cx="228600" cy="294309"/>
              <a:chOff x="1828800" y="2586038"/>
              <a:chExt cx="1314450" cy="1692275"/>
            </a:xfrm>
            <a:solidFill>
              <a:srgbClr val="FF9900"/>
            </a:solidFill>
          </p:grpSpPr>
          <p:sp>
            <p:nvSpPr>
              <p:cNvPr id="89" name="Freeform 8"/>
              <p:cNvSpPr>
                <a:spLocks noEditPoints="1"/>
              </p:cNvSpPr>
              <p:nvPr/>
            </p:nvSpPr>
            <p:spPr bwMode="auto">
              <a:xfrm>
                <a:off x="1828800" y="2586038"/>
                <a:ext cx="1314450" cy="1692275"/>
              </a:xfrm>
              <a:custGeom>
                <a:avLst/>
                <a:gdLst>
                  <a:gd name="T0" fmla="*/ 2147483647 w 2484"/>
                  <a:gd name="T1" fmla="*/ 2147483647 h 3200"/>
                  <a:gd name="T2" fmla="*/ 2147483647 w 2484"/>
                  <a:gd name="T3" fmla="*/ 2147483647 h 3200"/>
                  <a:gd name="T4" fmla="*/ 2147483647 w 2484"/>
                  <a:gd name="T5" fmla="*/ 2147483647 h 3200"/>
                  <a:gd name="T6" fmla="*/ 2147483647 w 2484"/>
                  <a:gd name="T7" fmla="*/ 2147483647 h 3200"/>
                  <a:gd name="T8" fmla="*/ 2147483647 w 2484"/>
                  <a:gd name="T9" fmla="*/ 2147483647 h 3200"/>
                  <a:gd name="T10" fmla="*/ 2147483647 w 2484"/>
                  <a:gd name="T11" fmla="*/ 2147483647 h 3200"/>
                  <a:gd name="T12" fmla="*/ 2147483647 w 2484"/>
                  <a:gd name="T13" fmla="*/ 2147483647 h 3200"/>
                  <a:gd name="T14" fmla="*/ 2147483647 w 2484"/>
                  <a:gd name="T15" fmla="*/ 2147483647 h 3200"/>
                  <a:gd name="T16" fmla="*/ 2147483647 w 2484"/>
                  <a:gd name="T17" fmla="*/ 2147483647 h 3200"/>
                  <a:gd name="T18" fmla="*/ 2147483647 w 2484"/>
                  <a:gd name="T19" fmla="*/ 2147483647 h 3200"/>
                  <a:gd name="T20" fmla="*/ 2147483647 w 2484"/>
                  <a:gd name="T21" fmla="*/ 2147483647 h 3200"/>
                  <a:gd name="T22" fmla="*/ 2147483647 w 2484"/>
                  <a:gd name="T23" fmla="*/ 2147483647 h 3200"/>
                  <a:gd name="T24" fmla="*/ 2147483647 w 2484"/>
                  <a:gd name="T25" fmla="*/ 2147483647 h 3200"/>
                  <a:gd name="T26" fmla="*/ 2147483647 w 2484"/>
                  <a:gd name="T27" fmla="*/ 2147483647 h 3200"/>
                  <a:gd name="T28" fmla="*/ 2147483647 w 2484"/>
                  <a:gd name="T29" fmla="*/ 2147483647 h 3200"/>
                  <a:gd name="T30" fmla="*/ 2147483647 w 2484"/>
                  <a:gd name="T31" fmla="*/ 2147483647 h 3200"/>
                  <a:gd name="T32" fmla="*/ 2147483647 w 2484"/>
                  <a:gd name="T33" fmla="*/ 2147483647 h 3200"/>
                  <a:gd name="T34" fmla="*/ 2147483647 w 2484"/>
                  <a:gd name="T35" fmla="*/ 2147483647 h 3200"/>
                  <a:gd name="T36" fmla="*/ 2147483647 w 2484"/>
                  <a:gd name="T37" fmla="*/ 2147483647 h 3200"/>
                  <a:gd name="T38" fmla="*/ 2147483647 w 2484"/>
                  <a:gd name="T39" fmla="*/ 2147483647 h 3200"/>
                  <a:gd name="T40" fmla="*/ 2147483647 w 2484"/>
                  <a:gd name="T41" fmla="*/ 2147483647 h 3200"/>
                  <a:gd name="T42" fmla="*/ 2147483647 w 2484"/>
                  <a:gd name="T43" fmla="*/ 2147483647 h 3200"/>
                  <a:gd name="T44" fmla="*/ 2147483647 w 2484"/>
                  <a:gd name="T45" fmla="*/ 2147483647 h 3200"/>
                  <a:gd name="T46" fmla="*/ 2147483647 w 2484"/>
                  <a:gd name="T47" fmla="*/ 2147483647 h 3200"/>
                  <a:gd name="T48" fmla="*/ 2147483647 w 2484"/>
                  <a:gd name="T49" fmla="*/ 2147483647 h 3200"/>
                  <a:gd name="T50" fmla="*/ 2147483647 w 2484"/>
                  <a:gd name="T51" fmla="*/ 2147483647 h 3200"/>
                  <a:gd name="T52" fmla="*/ 2147483647 w 2484"/>
                  <a:gd name="T53" fmla="*/ 2147483647 h 3200"/>
                  <a:gd name="T54" fmla="*/ 2147483647 w 2484"/>
                  <a:gd name="T55" fmla="*/ 2147483647 h 3200"/>
                  <a:gd name="T56" fmla="*/ 2147483647 w 2484"/>
                  <a:gd name="T57" fmla="*/ 2147483647 h 3200"/>
                  <a:gd name="T58" fmla="*/ 2147483647 w 2484"/>
                  <a:gd name="T59" fmla="*/ 2147483647 h 3200"/>
                  <a:gd name="T60" fmla="*/ 2147483647 w 2484"/>
                  <a:gd name="T61" fmla="*/ 2147483647 h 3200"/>
                  <a:gd name="T62" fmla="*/ 2147483647 w 2484"/>
                  <a:gd name="T63" fmla="*/ 2147483647 h 3200"/>
                  <a:gd name="T64" fmla="*/ 2147483647 w 2484"/>
                  <a:gd name="T65" fmla="*/ 2147483647 h 3200"/>
                  <a:gd name="T66" fmla="*/ 2147483647 w 2484"/>
                  <a:gd name="T67" fmla="*/ 2147483647 h 3200"/>
                  <a:gd name="T68" fmla="*/ 2147483647 w 2484"/>
                  <a:gd name="T69" fmla="*/ 2147483647 h 3200"/>
                  <a:gd name="T70" fmla="*/ 2147483647 w 2484"/>
                  <a:gd name="T71" fmla="*/ 2147483647 h 3200"/>
                  <a:gd name="T72" fmla="*/ 0 w 2484"/>
                  <a:gd name="T73" fmla="*/ 2147483647 h 3200"/>
                  <a:gd name="T74" fmla="*/ 2147483647 w 2484"/>
                  <a:gd name="T75" fmla="*/ 2147483647 h 3200"/>
                  <a:gd name="T76" fmla="*/ 2147483647 w 2484"/>
                  <a:gd name="T77" fmla="*/ 2147483647 h 3200"/>
                  <a:gd name="T78" fmla="*/ 2147483647 w 2484"/>
                  <a:gd name="T79" fmla="*/ 2147483647 h 3200"/>
                  <a:gd name="T80" fmla="*/ 2147483647 w 2484"/>
                  <a:gd name="T81" fmla="*/ 2147483647 h 3200"/>
                  <a:gd name="T82" fmla="*/ 2147483647 w 2484"/>
                  <a:gd name="T83" fmla="*/ 2147483647 h 3200"/>
                  <a:gd name="T84" fmla="*/ 2147483647 w 2484"/>
                  <a:gd name="T85" fmla="*/ 2147483647 h 3200"/>
                  <a:gd name="T86" fmla="*/ 2147483647 w 2484"/>
                  <a:gd name="T87" fmla="*/ 2147483647 h 3200"/>
                  <a:gd name="T88" fmla="*/ 2147483647 w 2484"/>
                  <a:gd name="T89" fmla="*/ 2147483647 h 3200"/>
                  <a:gd name="T90" fmla="*/ 2147483647 w 2484"/>
                  <a:gd name="T91" fmla="*/ 2147483647 h 3200"/>
                  <a:gd name="T92" fmla="*/ 2147483647 w 2484"/>
                  <a:gd name="T93" fmla="*/ 2147483647 h 3200"/>
                  <a:gd name="T94" fmla="*/ 2147483647 w 2484"/>
                  <a:gd name="T95" fmla="*/ 2147483647 h 3200"/>
                  <a:gd name="T96" fmla="*/ 2147483647 w 2484"/>
                  <a:gd name="T97" fmla="*/ 2147483647 h 3200"/>
                  <a:gd name="T98" fmla="*/ 2147483647 w 2484"/>
                  <a:gd name="T99" fmla="*/ 2147483647 h 3200"/>
                  <a:gd name="T100" fmla="*/ 2147483647 w 2484"/>
                  <a:gd name="T101" fmla="*/ 2147483647 h 32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484" h="3200">
                    <a:moveTo>
                      <a:pt x="567" y="1362"/>
                    </a:moveTo>
                    <a:lnTo>
                      <a:pt x="518" y="1382"/>
                    </a:lnTo>
                    <a:lnTo>
                      <a:pt x="475" y="1405"/>
                    </a:lnTo>
                    <a:lnTo>
                      <a:pt x="438" y="1430"/>
                    </a:lnTo>
                    <a:lnTo>
                      <a:pt x="390" y="1469"/>
                    </a:lnTo>
                    <a:lnTo>
                      <a:pt x="347" y="1514"/>
                    </a:lnTo>
                    <a:lnTo>
                      <a:pt x="307" y="1563"/>
                    </a:lnTo>
                    <a:lnTo>
                      <a:pt x="271" y="1617"/>
                    </a:lnTo>
                    <a:lnTo>
                      <a:pt x="237" y="1677"/>
                    </a:lnTo>
                    <a:lnTo>
                      <a:pt x="209" y="1741"/>
                    </a:lnTo>
                    <a:lnTo>
                      <a:pt x="183" y="1811"/>
                    </a:lnTo>
                    <a:lnTo>
                      <a:pt x="160" y="1887"/>
                    </a:lnTo>
                    <a:lnTo>
                      <a:pt x="141" y="1966"/>
                    </a:lnTo>
                    <a:lnTo>
                      <a:pt x="125" y="2052"/>
                    </a:lnTo>
                    <a:lnTo>
                      <a:pt x="114" y="2143"/>
                    </a:lnTo>
                    <a:lnTo>
                      <a:pt x="105" y="2240"/>
                    </a:lnTo>
                    <a:lnTo>
                      <a:pt x="100" y="2342"/>
                    </a:lnTo>
                    <a:lnTo>
                      <a:pt x="98" y="2449"/>
                    </a:lnTo>
                    <a:lnTo>
                      <a:pt x="98" y="2497"/>
                    </a:lnTo>
                    <a:lnTo>
                      <a:pt x="98" y="2550"/>
                    </a:lnTo>
                    <a:lnTo>
                      <a:pt x="98" y="2606"/>
                    </a:lnTo>
                    <a:lnTo>
                      <a:pt x="98" y="2663"/>
                    </a:lnTo>
                    <a:lnTo>
                      <a:pt x="98" y="2719"/>
                    </a:lnTo>
                    <a:lnTo>
                      <a:pt x="97" y="2772"/>
                    </a:lnTo>
                    <a:lnTo>
                      <a:pt x="97" y="2822"/>
                    </a:lnTo>
                    <a:lnTo>
                      <a:pt x="97" y="2865"/>
                    </a:lnTo>
                    <a:lnTo>
                      <a:pt x="97" y="2903"/>
                    </a:lnTo>
                    <a:lnTo>
                      <a:pt x="1063" y="2903"/>
                    </a:lnTo>
                    <a:lnTo>
                      <a:pt x="1063" y="1461"/>
                    </a:lnTo>
                    <a:lnTo>
                      <a:pt x="1007" y="1469"/>
                    </a:lnTo>
                    <a:lnTo>
                      <a:pt x="951" y="1471"/>
                    </a:lnTo>
                    <a:lnTo>
                      <a:pt x="884" y="1468"/>
                    </a:lnTo>
                    <a:lnTo>
                      <a:pt x="817" y="1459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2"/>
                    </a:lnTo>
                    <a:close/>
                    <a:moveTo>
                      <a:pt x="1465" y="856"/>
                    </a:moveTo>
                    <a:lnTo>
                      <a:pt x="1133" y="1189"/>
                    </a:lnTo>
                    <a:lnTo>
                      <a:pt x="1133" y="3130"/>
                    </a:lnTo>
                    <a:lnTo>
                      <a:pt x="2097" y="3130"/>
                    </a:lnTo>
                    <a:lnTo>
                      <a:pt x="2145" y="3128"/>
                    </a:lnTo>
                    <a:lnTo>
                      <a:pt x="2189" y="3120"/>
                    </a:lnTo>
                    <a:lnTo>
                      <a:pt x="2229" y="3108"/>
                    </a:lnTo>
                    <a:lnTo>
                      <a:pt x="2266" y="3091"/>
                    </a:lnTo>
                    <a:lnTo>
                      <a:pt x="2298" y="3069"/>
                    </a:lnTo>
                    <a:lnTo>
                      <a:pt x="2327" y="3042"/>
                    </a:lnTo>
                    <a:lnTo>
                      <a:pt x="2353" y="3010"/>
                    </a:lnTo>
                    <a:lnTo>
                      <a:pt x="2374" y="2974"/>
                    </a:lnTo>
                    <a:lnTo>
                      <a:pt x="2389" y="2939"/>
                    </a:lnTo>
                    <a:lnTo>
                      <a:pt x="2399" y="2907"/>
                    </a:lnTo>
                    <a:lnTo>
                      <a:pt x="2406" y="2877"/>
                    </a:lnTo>
                    <a:lnTo>
                      <a:pt x="2411" y="2851"/>
                    </a:lnTo>
                    <a:lnTo>
                      <a:pt x="2414" y="2831"/>
                    </a:lnTo>
                    <a:lnTo>
                      <a:pt x="2414" y="2817"/>
                    </a:lnTo>
                    <a:lnTo>
                      <a:pt x="2414" y="2812"/>
                    </a:lnTo>
                    <a:lnTo>
                      <a:pt x="2414" y="856"/>
                    </a:lnTo>
                    <a:lnTo>
                      <a:pt x="1465" y="856"/>
                    </a:lnTo>
                    <a:close/>
                    <a:moveTo>
                      <a:pt x="951" y="97"/>
                    </a:moveTo>
                    <a:lnTo>
                      <a:pt x="882" y="101"/>
                    </a:lnTo>
                    <a:lnTo>
                      <a:pt x="814" y="111"/>
                    </a:lnTo>
                    <a:lnTo>
                      <a:pt x="750" y="129"/>
                    </a:lnTo>
                    <a:lnTo>
                      <a:pt x="688" y="153"/>
                    </a:lnTo>
                    <a:lnTo>
                      <a:pt x="629" y="184"/>
                    </a:lnTo>
                    <a:lnTo>
                      <a:pt x="574" y="220"/>
                    </a:lnTo>
                    <a:lnTo>
                      <a:pt x="523" y="261"/>
                    </a:lnTo>
                    <a:lnTo>
                      <a:pt x="476" y="307"/>
                    </a:lnTo>
                    <a:lnTo>
                      <a:pt x="435" y="358"/>
                    </a:lnTo>
                    <a:lnTo>
                      <a:pt x="399" y="413"/>
                    </a:lnTo>
                    <a:lnTo>
                      <a:pt x="369" y="471"/>
                    </a:lnTo>
                    <a:lnTo>
                      <a:pt x="344" y="534"/>
                    </a:lnTo>
                    <a:lnTo>
                      <a:pt x="327" y="598"/>
                    </a:lnTo>
                    <a:lnTo>
                      <a:pt x="316" y="667"/>
                    </a:lnTo>
                    <a:lnTo>
                      <a:pt x="312" y="735"/>
                    </a:lnTo>
                    <a:lnTo>
                      <a:pt x="314" y="797"/>
                    </a:lnTo>
                    <a:lnTo>
                      <a:pt x="323" y="858"/>
                    </a:lnTo>
                    <a:lnTo>
                      <a:pt x="338" y="917"/>
                    </a:lnTo>
                    <a:lnTo>
                      <a:pt x="358" y="974"/>
                    </a:lnTo>
                    <a:lnTo>
                      <a:pt x="383" y="1029"/>
                    </a:lnTo>
                    <a:lnTo>
                      <a:pt x="413" y="1080"/>
                    </a:lnTo>
                    <a:lnTo>
                      <a:pt x="447" y="1129"/>
                    </a:lnTo>
                    <a:lnTo>
                      <a:pt x="487" y="1175"/>
                    </a:lnTo>
                    <a:lnTo>
                      <a:pt x="531" y="1216"/>
                    </a:lnTo>
                    <a:lnTo>
                      <a:pt x="579" y="1255"/>
                    </a:lnTo>
                    <a:lnTo>
                      <a:pt x="615" y="1279"/>
                    </a:lnTo>
                    <a:lnTo>
                      <a:pt x="624" y="1284"/>
                    </a:lnTo>
                    <a:lnTo>
                      <a:pt x="632" y="1289"/>
                    </a:lnTo>
                    <a:lnTo>
                      <a:pt x="664" y="1306"/>
                    </a:lnTo>
                    <a:lnTo>
                      <a:pt x="695" y="1321"/>
                    </a:lnTo>
                    <a:lnTo>
                      <a:pt x="757" y="1345"/>
                    </a:lnTo>
                    <a:lnTo>
                      <a:pt x="821" y="1361"/>
                    </a:lnTo>
                    <a:lnTo>
                      <a:pt x="885" y="1372"/>
                    </a:lnTo>
                    <a:lnTo>
                      <a:pt x="951" y="1374"/>
                    </a:lnTo>
                    <a:lnTo>
                      <a:pt x="1007" y="1372"/>
                    </a:lnTo>
                    <a:lnTo>
                      <a:pt x="1063" y="1364"/>
                    </a:lnTo>
                    <a:lnTo>
                      <a:pt x="1063" y="1160"/>
                    </a:lnTo>
                    <a:lnTo>
                      <a:pt x="1435" y="786"/>
                    </a:lnTo>
                    <a:lnTo>
                      <a:pt x="1588" y="786"/>
                    </a:lnTo>
                    <a:lnTo>
                      <a:pt x="1591" y="735"/>
                    </a:lnTo>
                    <a:lnTo>
                      <a:pt x="1587" y="667"/>
                    </a:lnTo>
                    <a:lnTo>
                      <a:pt x="1576" y="598"/>
                    </a:lnTo>
                    <a:lnTo>
                      <a:pt x="1557" y="534"/>
                    </a:lnTo>
                    <a:lnTo>
                      <a:pt x="1533" y="471"/>
                    </a:lnTo>
                    <a:lnTo>
                      <a:pt x="1502" y="413"/>
                    </a:lnTo>
                    <a:lnTo>
                      <a:pt x="1466" y="358"/>
                    </a:lnTo>
                    <a:lnTo>
                      <a:pt x="1425" y="307"/>
                    </a:lnTo>
                    <a:lnTo>
                      <a:pt x="1379" y="261"/>
                    </a:lnTo>
                    <a:lnTo>
                      <a:pt x="1328" y="220"/>
                    </a:lnTo>
                    <a:lnTo>
                      <a:pt x="1273" y="184"/>
                    </a:lnTo>
                    <a:lnTo>
                      <a:pt x="1215" y="153"/>
                    </a:lnTo>
                    <a:lnTo>
                      <a:pt x="1153" y="129"/>
                    </a:lnTo>
                    <a:lnTo>
                      <a:pt x="1088" y="111"/>
                    </a:lnTo>
                    <a:lnTo>
                      <a:pt x="1021" y="101"/>
                    </a:lnTo>
                    <a:lnTo>
                      <a:pt x="951" y="97"/>
                    </a:lnTo>
                    <a:close/>
                    <a:moveTo>
                      <a:pt x="951" y="0"/>
                    </a:moveTo>
                    <a:lnTo>
                      <a:pt x="1026" y="4"/>
                    </a:lnTo>
                    <a:lnTo>
                      <a:pt x="1099" y="15"/>
                    </a:lnTo>
                    <a:lnTo>
                      <a:pt x="1169" y="34"/>
                    </a:lnTo>
                    <a:lnTo>
                      <a:pt x="1237" y="59"/>
                    </a:lnTo>
                    <a:lnTo>
                      <a:pt x="1301" y="90"/>
                    </a:lnTo>
                    <a:lnTo>
                      <a:pt x="1362" y="126"/>
                    </a:lnTo>
                    <a:lnTo>
                      <a:pt x="1419" y="169"/>
                    </a:lnTo>
                    <a:lnTo>
                      <a:pt x="1471" y="217"/>
                    </a:lnTo>
                    <a:lnTo>
                      <a:pt x="1518" y="269"/>
                    </a:lnTo>
                    <a:lnTo>
                      <a:pt x="1561" y="325"/>
                    </a:lnTo>
                    <a:lnTo>
                      <a:pt x="1597" y="386"/>
                    </a:lnTo>
                    <a:lnTo>
                      <a:pt x="1628" y="450"/>
                    </a:lnTo>
                    <a:lnTo>
                      <a:pt x="1653" y="518"/>
                    </a:lnTo>
                    <a:lnTo>
                      <a:pt x="1671" y="587"/>
                    </a:lnTo>
                    <a:lnTo>
                      <a:pt x="1683" y="661"/>
                    </a:lnTo>
                    <a:lnTo>
                      <a:pt x="1686" y="735"/>
                    </a:lnTo>
                    <a:lnTo>
                      <a:pt x="1684" y="786"/>
                    </a:lnTo>
                    <a:lnTo>
                      <a:pt x="2484" y="786"/>
                    </a:lnTo>
                    <a:lnTo>
                      <a:pt x="2484" y="2812"/>
                    </a:lnTo>
                    <a:lnTo>
                      <a:pt x="2484" y="2813"/>
                    </a:lnTo>
                    <a:lnTo>
                      <a:pt x="2484" y="2816"/>
                    </a:lnTo>
                    <a:lnTo>
                      <a:pt x="2484" y="2819"/>
                    </a:lnTo>
                    <a:lnTo>
                      <a:pt x="2484" y="3165"/>
                    </a:lnTo>
                    <a:lnTo>
                      <a:pt x="2481" y="3179"/>
                    </a:lnTo>
                    <a:lnTo>
                      <a:pt x="2474" y="3190"/>
                    </a:lnTo>
                    <a:lnTo>
                      <a:pt x="2462" y="3198"/>
                    </a:lnTo>
                    <a:lnTo>
                      <a:pt x="2449" y="3200"/>
                    </a:lnTo>
                    <a:lnTo>
                      <a:pt x="1849" y="3200"/>
                    </a:lnTo>
                    <a:lnTo>
                      <a:pt x="1063" y="3200"/>
                    </a:lnTo>
                    <a:lnTo>
                      <a:pt x="1063" y="2999"/>
                    </a:lnTo>
                    <a:lnTo>
                      <a:pt x="0" y="2999"/>
                    </a:lnTo>
                    <a:lnTo>
                      <a:pt x="0" y="2950"/>
                    </a:lnTo>
                    <a:lnTo>
                      <a:pt x="0" y="2945"/>
                    </a:lnTo>
                    <a:lnTo>
                      <a:pt x="0" y="2930"/>
                    </a:lnTo>
                    <a:lnTo>
                      <a:pt x="1" y="2909"/>
                    </a:lnTo>
                    <a:lnTo>
                      <a:pt x="1" y="2880"/>
                    </a:lnTo>
                    <a:lnTo>
                      <a:pt x="1" y="2846"/>
                    </a:lnTo>
                    <a:lnTo>
                      <a:pt x="1" y="2807"/>
                    </a:lnTo>
                    <a:lnTo>
                      <a:pt x="1" y="2765"/>
                    </a:lnTo>
                    <a:lnTo>
                      <a:pt x="1" y="2720"/>
                    </a:lnTo>
                    <a:lnTo>
                      <a:pt x="2" y="2673"/>
                    </a:lnTo>
                    <a:lnTo>
                      <a:pt x="2" y="2625"/>
                    </a:lnTo>
                    <a:lnTo>
                      <a:pt x="2" y="2578"/>
                    </a:lnTo>
                    <a:lnTo>
                      <a:pt x="2" y="2532"/>
                    </a:lnTo>
                    <a:lnTo>
                      <a:pt x="2" y="2490"/>
                    </a:lnTo>
                    <a:lnTo>
                      <a:pt x="2" y="2449"/>
                    </a:lnTo>
                    <a:lnTo>
                      <a:pt x="5" y="2336"/>
                    </a:lnTo>
                    <a:lnTo>
                      <a:pt x="10" y="2226"/>
                    </a:lnTo>
                    <a:lnTo>
                      <a:pt x="20" y="2124"/>
                    </a:lnTo>
                    <a:lnTo>
                      <a:pt x="32" y="2026"/>
                    </a:lnTo>
                    <a:lnTo>
                      <a:pt x="49" y="1935"/>
                    </a:lnTo>
                    <a:lnTo>
                      <a:pt x="71" y="1848"/>
                    </a:lnTo>
                    <a:lnTo>
                      <a:pt x="95" y="1767"/>
                    </a:lnTo>
                    <a:lnTo>
                      <a:pt x="124" y="1693"/>
                    </a:lnTo>
                    <a:lnTo>
                      <a:pt x="158" y="1623"/>
                    </a:lnTo>
                    <a:lnTo>
                      <a:pt x="194" y="1558"/>
                    </a:lnTo>
                    <a:lnTo>
                      <a:pt x="235" y="1499"/>
                    </a:lnTo>
                    <a:lnTo>
                      <a:pt x="278" y="1445"/>
                    </a:lnTo>
                    <a:lnTo>
                      <a:pt x="327" y="1397"/>
                    </a:lnTo>
                    <a:lnTo>
                      <a:pt x="379" y="1353"/>
                    </a:lnTo>
                    <a:lnTo>
                      <a:pt x="409" y="1333"/>
                    </a:lnTo>
                    <a:lnTo>
                      <a:pt x="441" y="1315"/>
                    </a:lnTo>
                    <a:lnTo>
                      <a:pt x="477" y="1296"/>
                    </a:lnTo>
                    <a:lnTo>
                      <a:pt x="424" y="1248"/>
                    </a:lnTo>
                    <a:lnTo>
                      <a:pt x="378" y="1195"/>
                    </a:lnTo>
                    <a:lnTo>
                      <a:pt x="336" y="1138"/>
                    </a:lnTo>
                    <a:lnTo>
                      <a:pt x="299" y="1077"/>
                    </a:lnTo>
                    <a:lnTo>
                      <a:pt x="271" y="1014"/>
                    </a:lnTo>
                    <a:lnTo>
                      <a:pt x="247" y="948"/>
                    </a:lnTo>
                    <a:lnTo>
                      <a:pt x="230" y="879"/>
                    </a:lnTo>
                    <a:lnTo>
                      <a:pt x="220" y="809"/>
                    </a:lnTo>
                    <a:lnTo>
                      <a:pt x="216" y="735"/>
                    </a:lnTo>
                    <a:lnTo>
                      <a:pt x="220" y="661"/>
                    </a:lnTo>
                    <a:lnTo>
                      <a:pt x="231" y="587"/>
                    </a:lnTo>
                    <a:lnTo>
                      <a:pt x="248" y="518"/>
                    </a:lnTo>
                    <a:lnTo>
                      <a:pt x="273" y="450"/>
                    </a:lnTo>
                    <a:lnTo>
                      <a:pt x="304" y="386"/>
                    </a:lnTo>
                    <a:lnTo>
                      <a:pt x="342" y="325"/>
                    </a:lnTo>
                    <a:lnTo>
                      <a:pt x="384" y="269"/>
                    </a:lnTo>
                    <a:lnTo>
                      <a:pt x="431" y="217"/>
                    </a:lnTo>
                    <a:lnTo>
                      <a:pt x="484" y="169"/>
                    </a:lnTo>
                    <a:lnTo>
                      <a:pt x="541" y="126"/>
                    </a:lnTo>
                    <a:lnTo>
                      <a:pt x="600" y="90"/>
                    </a:lnTo>
                    <a:lnTo>
                      <a:pt x="665" y="59"/>
                    </a:lnTo>
                    <a:lnTo>
                      <a:pt x="732" y="34"/>
                    </a:lnTo>
                    <a:lnTo>
                      <a:pt x="803" y="15"/>
                    </a:lnTo>
                    <a:lnTo>
                      <a:pt x="875" y="4"/>
                    </a:lnTo>
                    <a:lnTo>
                      <a:pt x="9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2490788" y="3149601"/>
                <a:ext cx="554038" cy="938213"/>
              </a:xfrm>
              <a:custGeom>
                <a:avLst/>
                <a:gdLst>
                  <a:gd name="T0" fmla="*/ 2147483647 w 1047"/>
                  <a:gd name="T1" fmla="*/ 2147483647 h 1772"/>
                  <a:gd name="T2" fmla="*/ 2147483647 w 1047"/>
                  <a:gd name="T3" fmla="*/ 2147483647 h 1772"/>
                  <a:gd name="T4" fmla="*/ 2147483647 w 1047"/>
                  <a:gd name="T5" fmla="*/ 2147483647 h 1772"/>
                  <a:gd name="T6" fmla="*/ 2147483647 w 1047"/>
                  <a:gd name="T7" fmla="*/ 2147483647 h 1772"/>
                  <a:gd name="T8" fmla="*/ 2147483647 w 1047"/>
                  <a:gd name="T9" fmla="*/ 2147483647 h 1772"/>
                  <a:gd name="T10" fmla="*/ 2147483647 w 1047"/>
                  <a:gd name="T11" fmla="*/ 2147483647 h 1772"/>
                  <a:gd name="T12" fmla="*/ 2147483647 w 1047"/>
                  <a:gd name="T13" fmla="*/ 2147483647 h 1772"/>
                  <a:gd name="T14" fmla="*/ 2147483647 w 1047"/>
                  <a:gd name="T15" fmla="*/ 2147483647 h 1772"/>
                  <a:gd name="T16" fmla="*/ 2147483647 w 1047"/>
                  <a:gd name="T17" fmla="*/ 0 h 1772"/>
                  <a:gd name="T18" fmla="*/ 2147483647 w 1047"/>
                  <a:gd name="T19" fmla="*/ 0 h 1772"/>
                  <a:gd name="T20" fmla="*/ 2147483647 w 1047"/>
                  <a:gd name="T21" fmla="*/ 2147483647 h 1772"/>
                  <a:gd name="T22" fmla="*/ 0 w 1047"/>
                  <a:gd name="T23" fmla="*/ 2147483647 h 1772"/>
                  <a:gd name="T24" fmla="*/ 0 w 1047"/>
                  <a:gd name="T25" fmla="*/ 2147483647 h 1772"/>
                  <a:gd name="T26" fmla="*/ 2147483647 w 1047"/>
                  <a:gd name="T27" fmla="*/ 2147483647 h 1772"/>
                  <a:gd name="T28" fmla="*/ 2147483647 w 1047"/>
                  <a:gd name="T29" fmla="*/ 2147483647 h 1772"/>
                  <a:gd name="T30" fmla="*/ 2147483647 w 1047"/>
                  <a:gd name="T31" fmla="*/ 0 h 17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47" h="1772">
                    <a:moveTo>
                      <a:pt x="247" y="70"/>
                    </a:moveTo>
                    <a:lnTo>
                      <a:pt x="117" y="200"/>
                    </a:lnTo>
                    <a:lnTo>
                      <a:pt x="78" y="238"/>
                    </a:lnTo>
                    <a:lnTo>
                      <a:pt x="69" y="248"/>
                    </a:lnTo>
                    <a:lnTo>
                      <a:pt x="69" y="1703"/>
                    </a:lnTo>
                    <a:lnTo>
                      <a:pt x="977" y="1703"/>
                    </a:lnTo>
                    <a:lnTo>
                      <a:pt x="977" y="70"/>
                    </a:lnTo>
                    <a:lnTo>
                      <a:pt x="247" y="70"/>
                    </a:lnTo>
                    <a:close/>
                    <a:moveTo>
                      <a:pt x="219" y="0"/>
                    </a:moveTo>
                    <a:lnTo>
                      <a:pt x="1047" y="0"/>
                    </a:lnTo>
                    <a:lnTo>
                      <a:pt x="1047" y="1772"/>
                    </a:lnTo>
                    <a:lnTo>
                      <a:pt x="0" y="1772"/>
                    </a:lnTo>
                    <a:lnTo>
                      <a:pt x="0" y="219"/>
                    </a:lnTo>
                    <a:lnTo>
                      <a:pt x="3" y="214"/>
                    </a:lnTo>
                    <a:lnTo>
                      <a:pt x="43" y="176"/>
                    </a:lnTo>
                    <a:lnTo>
                      <a:pt x="2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1" name="Rectangle 10"/>
              <p:cNvSpPr>
                <a:spLocks noChangeArrowheads="1"/>
              </p:cNvSpPr>
              <p:nvPr/>
            </p:nvSpPr>
            <p:spPr bwMode="auto">
              <a:xfrm>
                <a:off x="2728913" y="4129088"/>
                <a:ext cx="7302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92" name="Rectangle 11"/>
              <p:cNvSpPr>
                <a:spLocks noChangeArrowheads="1"/>
              </p:cNvSpPr>
              <p:nvPr/>
            </p:nvSpPr>
            <p:spPr bwMode="auto">
              <a:xfrm>
                <a:off x="2736850" y="3076576"/>
                <a:ext cx="12382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</p:grpSp>
        <p:grpSp>
          <p:nvGrpSpPr>
            <p:cNvPr id="93" name="그룹 65"/>
            <p:cNvGrpSpPr>
              <a:grpSpLocks noChangeAspect="1"/>
            </p:cNvGrpSpPr>
            <p:nvPr/>
          </p:nvGrpSpPr>
          <p:grpSpPr bwMode="auto">
            <a:xfrm>
              <a:off x="2214792" y="4266855"/>
              <a:ext cx="223377" cy="253083"/>
              <a:chOff x="1550988" y="2484438"/>
              <a:chExt cx="1792288" cy="2035175"/>
            </a:xfrm>
            <a:solidFill>
              <a:srgbClr val="FF9900"/>
            </a:solidFill>
          </p:grpSpPr>
          <p:sp>
            <p:nvSpPr>
              <p:cNvPr id="94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5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6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7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8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99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0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2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3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4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5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6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7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8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9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kumimoji="0"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110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1" name="그룹 48"/>
            <p:cNvGrpSpPr>
              <a:grpSpLocks noChangeAspect="1"/>
            </p:cNvGrpSpPr>
            <p:nvPr/>
          </p:nvGrpSpPr>
          <p:grpSpPr bwMode="auto">
            <a:xfrm>
              <a:off x="2013283" y="4264513"/>
              <a:ext cx="144379" cy="226087"/>
              <a:chOff x="1728788" y="2460626"/>
              <a:chExt cx="1100138" cy="1716088"/>
            </a:xfrm>
            <a:solidFill>
              <a:srgbClr val="FF9900"/>
            </a:solidFill>
          </p:grpSpPr>
          <p:sp>
            <p:nvSpPr>
              <p:cNvPr id="112" name="Freeform 8"/>
              <p:cNvSpPr>
                <a:spLocks noEditPoints="1"/>
              </p:cNvSpPr>
              <p:nvPr/>
            </p:nvSpPr>
            <p:spPr bwMode="auto">
              <a:xfrm>
                <a:off x="1728788" y="2460626"/>
                <a:ext cx="1100138" cy="1716088"/>
              </a:xfrm>
              <a:custGeom>
                <a:avLst/>
                <a:gdLst>
                  <a:gd name="T0" fmla="*/ 2147483647 w 2077"/>
                  <a:gd name="T1" fmla="*/ 2147483647 h 3243"/>
                  <a:gd name="T2" fmla="*/ 2147483647 w 2077"/>
                  <a:gd name="T3" fmla="*/ 2147483647 h 3243"/>
                  <a:gd name="T4" fmla="*/ 2147483647 w 2077"/>
                  <a:gd name="T5" fmla="*/ 2147483647 h 3243"/>
                  <a:gd name="T6" fmla="*/ 2147483647 w 2077"/>
                  <a:gd name="T7" fmla="*/ 2147483647 h 3243"/>
                  <a:gd name="T8" fmla="*/ 2147483647 w 2077"/>
                  <a:gd name="T9" fmla="*/ 2147483647 h 3243"/>
                  <a:gd name="T10" fmla="*/ 2147483647 w 2077"/>
                  <a:gd name="T11" fmla="*/ 2147483647 h 3243"/>
                  <a:gd name="T12" fmla="*/ 2147483647 w 2077"/>
                  <a:gd name="T13" fmla="*/ 2147483647 h 3243"/>
                  <a:gd name="T14" fmla="*/ 2147483647 w 2077"/>
                  <a:gd name="T15" fmla="*/ 2147483647 h 3243"/>
                  <a:gd name="T16" fmla="*/ 2147483647 w 2077"/>
                  <a:gd name="T17" fmla="*/ 2147483647 h 3243"/>
                  <a:gd name="T18" fmla="*/ 2147483647 w 2077"/>
                  <a:gd name="T19" fmla="*/ 2147483647 h 3243"/>
                  <a:gd name="T20" fmla="*/ 2147483647 w 2077"/>
                  <a:gd name="T21" fmla="*/ 2147483647 h 3243"/>
                  <a:gd name="T22" fmla="*/ 2147483647 w 2077"/>
                  <a:gd name="T23" fmla="*/ 2147483647 h 3243"/>
                  <a:gd name="T24" fmla="*/ 2147483647 w 2077"/>
                  <a:gd name="T25" fmla="*/ 2147483647 h 3243"/>
                  <a:gd name="T26" fmla="*/ 2147483647 w 2077"/>
                  <a:gd name="T27" fmla="*/ 2147483647 h 3243"/>
                  <a:gd name="T28" fmla="*/ 2147483647 w 2077"/>
                  <a:gd name="T29" fmla="*/ 2147483647 h 3243"/>
                  <a:gd name="T30" fmla="*/ 2147483647 w 2077"/>
                  <a:gd name="T31" fmla="*/ 2147483647 h 3243"/>
                  <a:gd name="T32" fmla="*/ 2147483647 w 2077"/>
                  <a:gd name="T33" fmla="*/ 2147483647 h 3243"/>
                  <a:gd name="T34" fmla="*/ 2147483647 w 2077"/>
                  <a:gd name="T35" fmla="*/ 0 h 3243"/>
                  <a:gd name="T36" fmla="*/ 2147483647 w 2077"/>
                  <a:gd name="T37" fmla="*/ 2147483647 h 3243"/>
                  <a:gd name="T38" fmla="*/ 2147483647 w 2077"/>
                  <a:gd name="T39" fmla="*/ 2147483647 h 3243"/>
                  <a:gd name="T40" fmla="*/ 2147483647 w 2077"/>
                  <a:gd name="T41" fmla="*/ 2147483647 h 3243"/>
                  <a:gd name="T42" fmla="*/ 2147483647 w 2077"/>
                  <a:gd name="T43" fmla="*/ 2147483647 h 3243"/>
                  <a:gd name="T44" fmla="*/ 2147483647 w 2077"/>
                  <a:gd name="T45" fmla="*/ 2147483647 h 3243"/>
                  <a:gd name="T46" fmla="*/ 2147483647 w 2077"/>
                  <a:gd name="T47" fmla="*/ 2147483647 h 3243"/>
                  <a:gd name="T48" fmla="*/ 2147483647 w 2077"/>
                  <a:gd name="T49" fmla="*/ 2147483647 h 3243"/>
                  <a:gd name="T50" fmla="*/ 2147483647 w 2077"/>
                  <a:gd name="T51" fmla="*/ 2147483647 h 3243"/>
                  <a:gd name="T52" fmla="*/ 2147483647 w 2077"/>
                  <a:gd name="T53" fmla="*/ 2147483647 h 3243"/>
                  <a:gd name="T54" fmla="*/ 2147483647 w 2077"/>
                  <a:gd name="T55" fmla="*/ 2147483647 h 3243"/>
                  <a:gd name="T56" fmla="*/ 2147483647 w 2077"/>
                  <a:gd name="T57" fmla="*/ 2147483647 h 3243"/>
                  <a:gd name="T58" fmla="*/ 2147483647 w 2077"/>
                  <a:gd name="T59" fmla="*/ 2147483647 h 3243"/>
                  <a:gd name="T60" fmla="*/ 2147483647 w 2077"/>
                  <a:gd name="T61" fmla="*/ 2147483647 h 3243"/>
                  <a:gd name="T62" fmla="*/ 2147483647 w 2077"/>
                  <a:gd name="T63" fmla="*/ 2147483647 h 3243"/>
                  <a:gd name="T64" fmla="*/ 2147483647 w 2077"/>
                  <a:gd name="T65" fmla="*/ 2147483647 h 3243"/>
                  <a:gd name="T66" fmla="*/ 2147483647 w 2077"/>
                  <a:gd name="T67" fmla="*/ 2147483647 h 3243"/>
                  <a:gd name="T68" fmla="*/ 0 w 2077"/>
                  <a:gd name="T69" fmla="*/ 2147483647 h 3243"/>
                  <a:gd name="T70" fmla="*/ 2147483647 w 2077"/>
                  <a:gd name="T71" fmla="*/ 2147483647 h 3243"/>
                  <a:gd name="T72" fmla="*/ 2147483647 w 2077"/>
                  <a:gd name="T73" fmla="*/ 2147483647 h 3243"/>
                  <a:gd name="T74" fmla="*/ 2147483647 w 2077"/>
                  <a:gd name="T75" fmla="*/ 2147483647 h 3243"/>
                  <a:gd name="T76" fmla="*/ 2147483647 w 2077"/>
                  <a:gd name="T77" fmla="*/ 2147483647 h 3243"/>
                  <a:gd name="T78" fmla="*/ 2147483647 w 2077"/>
                  <a:gd name="T79" fmla="*/ 2147483647 h 3243"/>
                  <a:gd name="T80" fmla="*/ 2147483647 w 2077"/>
                  <a:gd name="T81" fmla="*/ 2147483647 h 3243"/>
                  <a:gd name="T82" fmla="*/ 2147483647 w 2077"/>
                  <a:gd name="T83" fmla="*/ 2147483647 h 324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2077" h="3243">
                    <a:moveTo>
                      <a:pt x="96" y="2195"/>
                    </a:moveTo>
                    <a:lnTo>
                      <a:pt x="96" y="3147"/>
                    </a:lnTo>
                    <a:lnTo>
                      <a:pt x="1620" y="3147"/>
                    </a:lnTo>
                    <a:lnTo>
                      <a:pt x="1669" y="3144"/>
                    </a:lnTo>
                    <a:lnTo>
                      <a:pt x="1713" y="3138"/>
                    </a:lnTo>
                    <a:lnTo>
                      <a:pt x="1752" y="3128"/>
                    </a:lnTo>
                    <a:lnTo>
                      <a:pt x="1788" y="3113"/>
                    </a:lnTo>
                    <a:lnTo>
                      <a:pt x="1819" y="3097"/>
                    </a:lnTo>
                    <a:lnTo>
                      <a:pt x="1848" y="3077"/>
                    </a:lnTo>
                    <a:lnTo>
                      <a:pt x="1872" y="3056"/>
                    </a:lnTo>
                    <a:lnTo>
                      <a:pt x="1893" y="3034"/>
                    </a:lnTo>
                    <a:lnTo>
                      <a:pt x="1912" y="3009"/>
                    </a:lnTo>
                    <a:lnTo>
                      <a:pt x="1928" y="2984"/>
                    </a:lnTo>
                    <a:lnTo>
                      <a:pt x="1940" y="2959"/>
                    </a:lnTo>
                    <a:lnTo>
                      <a:pt x="1951" y="2933"/>
                    </a:lnTo>
                    <a:lnTo>
                      <a:pt x="1960" y="2909"/>
                    </a:lnTo>
                    <a:lnTo>
                      <a:pt x="1966" y="2886"/>
                    </a:lnTo>
                    <a:lnTo>
                      <a:pt x="1971" y="2863"/>
                    </a:lnTo>
                    <a:lnTo>
                      <a:pt x="1975" y="2842"/>
                    </a:lnTo>
                    <a:lnTo>
                      <a:pt x="1977" y="2825"/>
                    </a:lnTo>
                    <a:lnTo>
                      <a:pt x="1980" y="2810"/>
                    </a:lnTo>
                    <a:lnTo>
                      <a:pt x="1980" y="2797"/>
                    </a:lnTo>
                    <a:lnTo>
                      <a:pt x="1981" y="2789"/>
                    </a:lnTo>
                    <a:lnTo>
                      <a:pt x="1981" y="2785"/>
                    </a:lnTo>
                    <a:lnTo>
                      <a:pt x="1981" y="2195"/>
                    </a:lnTo>
                    <a:lnTo>
                      <a:pt x="1772" y="2195"/>
                    </a:lnTo>
                    <a:lnTo>
                      <a:pt x="1772" y="2855"/>
                    </a:lnTo>
                    <a:lnTo>
                      <a:pt x="315" y="2855"/>
                    </a:lnTo>
                    <a:lnTo>
                      <a:pt x="315" y="2195"/>
                    </a:lnTo>
                    <a:lnTo>
                      <a:pt x="96" y="2195"/>
                    </a:lnTo>
                    <a:close/>
                    <a:moveTo>
                      <a:pt x="410" y="272"/>
                    </a:moveTo>
                    <a:lnTo>
                      <a:pt x="410" y="2759"/>
                    </a:lnTo>
                    <a:lnTo>
                      <a:pt x="1676" y="2759"/>
                    </a:lnTo>
                    <a:lnTo>
                      <a:pt x="1676" y="272"/>
                    </a:lnTo>
                    <a:lnTo>
                      <a:pt x="410" y="272"/>
                    </a:lnTo>
                    <a:close/>
                    <a:moveTo>
                      <a:pt x="1536" y="0"/>
                    </a:moveTo>
                    <a:lnTo>
                      <a:pt x="1594" y="0"/>
                    </a:lnTo>
                    <a:lnTo>
                      <a:pt x="1594" y="157"/>
                    </a:lnTo>
                    <a:lnTo>
                      <a:pt x="1594" y="158"/>
                    </a:lnTo>
                    <a:lnTo>
                      <a:pt x="1594" y="161"/>
                    </a:lnTo>
                    <a:lnTo>
                      <a:pt x="1594" y="165"/>
                    </a:lnTo>
                    <a:lnTo>
                      <a:pt x="1593" y="170"/>
                    </a:lnTo>
                    <a:lnTo>
                      <a:pt x="1592" y="176"/>
                    </a:lnTo>
                    <a:lnTo>
                      <a:pt x="1772" y="176"/>
                    </a:lnTo>
                    <a:lnTo>
                      <a:pt x="1772" y="2100"/>
                    </a:lnTo>
                    <a:lnTo>
                      <a:pt x="2077" y="2100"/>
                    </a:lnTo>
                    <a:lnTo>
                      <a:pt x="2077" y="2785"/>
                    </a:lnTo>
                    <a:lnTo>
                      <a:pt x="2077" y="2794"/>
                    </a:lnTo>
                    <a:lnTo>
                      <a:pt x="2077" y="2810"/>
                    </a:lnTo>
                    <a:lnTo>
                      <a:pt x="2077" y="2832"/>
                    </a:lnTo>
                    <a:lnTo>
                      <a:pt x="2077" y="2860"/>
                    </a:lnTo>
                    <a:lnTo>
                      <a:pt x="2077" y="2891"/>
                    </a:lnTo>
                    <a:lnTo>
                      <a:pt x="2077" y="2925"/>
                    </a:lnTo>
                    <a:lnTo>
                      <a:pt x="2077" y="2962"/>
                    </a:lnTo>
                    <a:lnTo>
                      <a:pt x="2077" y="2999"/>
                    </a:lnTo>
                    <a:lnTo>
                      <a:pt x="2077" y="3036"/>
                    </a:lnTo>
                    <a:lnTo>
                      <a:pt x="2077" y="3071"/>
                    </a:lnTo>
                    <a:lnTo>
                      <a:pt x="2077" y="3105"/>
                    </a:lnTo>
                    <a:lnTo>
                      <a:pt x="2077" y="3133"/>
                    </a:lnTo>
                    <a:lnTo>
                      <a:pt x="2077" y="3158"/>
                    </a:lnTo>
                    <a:lnTo>
                      <a:pt x="2077" y="3177"/>
                    </a:lnTo>
                    <a:lnTo>
                      <a:pt x="2077" y="3189"/>
                    </a:lnTo>
                    <a:lnTo>
                      <a:pt x="2077" y="3194"/>
                    </a:lnTo>
                    <a:lnTo>
                      <a:pt x="2074" y="3208"/>
                    </a:lnTo>
                    <a:lnTo>
                      <a:pt x="2066" y="3220"/>
                    </a:lnTo>
                    <a:lnTo>
                      <a:pt x="2055" y="3231"/>
                    </a:lnTo>
                    <a:lnTo>
                      <a:pt x="2042" y="3240"/>
                    </a:lnTo>
                    <a:lnTo>
                      <a:pt x="2028" y="3243"/>
                    </a:lnTo>
                    <a:lnTo>
                      <a:pt x="0" y="3243"/>
                    </a:lnTo>
                    <a:lnTo>
                      <a:pt x="0" y="2100"/>
                    </a:lnTo>
                    <a:lnTo>
                      <a:pt x="315" y="2100"/>
                    </a:lnTo>
                    <a:lnTo>
                      <a:pt x="315" y="176"/>
                    </a:lnTo>
                    <a:lnTo>
                      <a:pt x="1443" y="176"/>
                    </a:lnTo>
                    <a:lnTo>
                      <a:pt x="1443" y="94"/>
                    </a:lnTo>
                    <a:lnTo>
                      <a:pt x="1443" y="92"/>
                    </a:lnTo>
                    <a:lnTo>
                      <a:pt x="1444" y="86"/>
                    </a:lnTo>
                    <a:lnTo>
                      <a:pt x="1445" y="78"/>
                    </a:lnTo>
                    <a:lnTo>
                      <a:pt x="1448" y="66"/>
                    </a:lnTo>
                    <a:lnTo>
                      <a:pt x="1451" y="54"/>
                    </a:lnTo>
                    <a:lnTo>
                      <a:pt x="1458" y="40"/>
                    </a:lnTo>
                    <a:lnTo>
                      <a:pt x="1468" y="28"/>
                    </a:lnTo>
                    <a:lnTo>
                      <a:pt x="1479" y="18"/>
                    </a:lnTo>
                    <a:lnTo>
                      <a:pt x="1494" y="8"/>
                    </a:lnTo>
                    <a:lnTo>
                      <a:pt x="1514" y="2"/>
                    </a:lnTo>
                    <a:lnTo>
                      <a:pt x="15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3" name="Freeform 9"/>
              <p:cNvSpPr>
                <a:spLocks/>
              </p:cNvSpPr>
              <p:nvPr/>
            </p:nvSpPr>
            <p:spPr bwMode="auto">
              <a:xfrm>
                <a:off x="2070101" y="3276601"/>
                <a:ext cx="88900" cy="87313"/>
              </a:xfrm>
              <a:custGeom>
                <a:avLst/>
                <a:gdLst>
                  <a:gd name="T0" fmla="*/ 0 w 168"/>
                  <a:gd name="T1" fmla="*/ 0 h 167"/>
                  <a:gd name="T2" fmla="*/ 2147483647 w 168"/>
                  <a:gd name="T3" fmla="*/ 0 h 167"/>
                  <a:gd name="T4" fmla="*/ 2147483647 w 168"/>
                  <a:gd name="T5" fmla="*/ 2147483647 h 167"/>
                  <a:gd name="T6" fmla="*/ 2147483647 w 168"/>
                  <a:gd name="T7" fmla="*/ 2147483647 h 167"/>
                  <a:gd name="T8" fmla="*/ 2147483647 w 168"/>
                  <a:gd name="T9" fmla="*/ 2147483647 h 167"/>
                  <a:gd name="T10" fmla="*/ 2147483647 w 168"/>
                  <a:gd name="T11" fmla="*/ 2147483647 h 167"/>
                  <a:gd name="T12" fmla="*/ 2147483647 w 168"/>
                  <a:gd name="T13" fmla="*/ 2147483647 h 167"/>
                  <a:gd name="T14" fmla="*/ 2147483647 w 168"/>
                  <a:gd name="T15" fmla="*/ 2147483647 h 167"/>
                  <a:gd name="T16" fmla="*/ 2147483647 w 168"/>
                  <a:gd name="T17" fmla="*/ 2147483647 h 167"/>
                  <a:gd name="T18" fmla="*/ 2147483647 w 168"/>
                  <a:gd name="T19" fmla="*/ 2147483647 h 167"/>
                  <a:gd name="T20" fmla="*/ 2147483647 w 168"/>
                  <a:gd name="T21" fmla="*/ 2147483647 h 167"/>
                  <a:gd name="T22" fmla="*/ 2147483647 w 168"/>
                  <a:gd name="T23" fmla="*/ 2147483647 h 167"/>
                  <a:gd name="T24" fmla="*/ 2147483647 w 168"/>
                  <a:gd name="T25" fmla="*/ 2147483647 h 167"/>
                  <a:gd name="T26" fmla="*/ 0 w 168"/>
                  <a:gd name="T27" fmla="*/ 2147483647 h 167"/>
                  <a:gd name="T28" fmla="*/ 0 w 168"/>
                  <a:gd name="T29" fmla="*/ 0 h 1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8" h="167">
                    <a:moveTo>
                      <a:pt x="0" y="0"/>
                    </a:moveTo>
                    <a:lnTo>
                      <a:pt x="168" y="0"/>
                    </a:lnTo>
                    <a:lnTo>
                      <a:pt x="168" y="102"/>
                    </a:lnTo>
                    <a:lnTo>
                      <a:pt x="167" y="103"/>
                    </a:lnTo>
                    <a:lnTo>
                      <a:pt x="167" y="108"/>
                    </a:lnTo>
                    <a:lnTo>
                      <a:pt x="166" y="116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49" y="144"/>
                    </a:lnTo>
                    <a:lnTo>
                      <a:pt x="139" y="153"/>
                    </a:lnTo>
                    <a:lnTo>
                      <a:pt x="124" y="159"/>
                    </a:lnTo>
                    <a:lnTo>
                      <a:pt x="107" y="164"/>
                    </a:lnTo>
                    <a:lnTo>
                      <a:pt x="83" y="167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4" name="Freeform 10"/>
              <p:cNvSpPr>
                <a:spLocks/>
              </p:cNvSpPr>
              <p:nvPr/>
            </p:nvSpPr>
            <p:spPr bwMode="auto">
              <a:xfrm>
                <a:off x="2070101" y="3429001"/>
                <a:ext cx="88900" cy="88900"/>
              </a:xfrm>
              <a:custGeom>
                <a:avLst/>
                <a:gdLst>
                  <a:gd name="T0" fmla="*/ 0 w 168"/>
                  <a:gd name="T1" fmla="*/ 0 h 166"/>
                  <a:gd name="T2" fmla="*/ 2147483647 w 168"/>
                  <a:gd name="T3" fmla="*/ 0 h 166"/>
                  <a:gd name="T4" fmla="*/ 2147483647 w 168"/>
                  <a:gd name="T5" fmla="*/ 2147483647 h 166"/>
                  <a:gd name="T6" fmla="*/ 2147483647 w 168"/>
                  <a:gd name="T7" fmla="*/ 2147483647 h 166"/>
                  <a:gd name="T8" fmla="*/ 2147483647 w 168"/>
                  <a:gd name="T9" fmla="*/ 2147483647 h 166"/>
                  <a:gd name="T10" fmla="*/ 2147483647 w 168"/>
                  <a:gd name="T11" fmla="*/ 2147483647 h 166"/>
                  <a:gd name="T12" fmla="*/ 2147483647 w 168"/>
                  <a:gd name="T13" fmla="*/ 2147483647 h 166"/>
                  <a:gd name="T14" fmla="*/ 2147483647 w 168"/>
                  <a:gd name="T15" fmla="*/ 2147483647 h 166"/>
                  <a:gd name="T16" fmla="*/ 2147483647 w 168"/>
                  <a:gd name="T17" fmla="*/ 2147483647 h 166"/>
                  <a:gd name="T18" fmla="*/ 2147483647 w 168"/>
                  <a:gd name="T19" fmla="*/ 2147483647 h 166"/>
                  <a:gd name="T20" fmla="*/ 2147483647 w 168"/>
                  <a:gd name="T21" fmla="*/ 2147483647 h 166"/>
                  <a:gd name="T22" fmla="*/ 2147483647 w 168"/>
                  <a:gd name="T23" fmla="*/ 2147483647 h 166"/>
                  <a:gd name="T24" fmla="*/ 2147483647 w 168"/>
                  <a:gd name="T25" fmla="*/ 2147483647 h 166"/>
                  <a:gd name="T26" fmla="*/ 0 w 168"/>
                  <a:gd name="T27" fmla="*/ 2147483647 h 166"/>
                  <a:gd name="T28" fmla="*/ 0 w 168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8" h="166">
                    <a:moveTo>
                      <a:pt x="0" y="0"/>
                    </a:moveTo>
                    <a:lnTo>
                      <a:pt x="168" y="0"/>
                    </a:lnTo>
                    <a:lnTo>
                      <a:pt x="168" y="103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6" y="117"/>
                    </a:lnTo>
                    <a:lnTo>
                      <a:pt x="162" y="125"/>
                    </a:lnTo>
                    <a:lnTo>
                      <a:pt x="157" y="134"/>
                    </a:lnTo>
                    <a:lnTo>
                      <a:pt x="149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7" y="165"/>
                    </a:lnTo>
                    <a:lnTo>
                      <a:pt x="83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Freeform 11"/>
              <p:cNvSpPr>
                <a:spLocks/>
              </p:cNvSpPr>
              <p:nvPr/>
            </p:nvSpPr>
            <p:spPr bwMode="auto">
              <a:xfrm>
                <a:off x="2238376" y="3429001"/>
                <a:ext cx="87313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3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4" y="117"/>
                    </a:lnTo>
                    <a:lnTo>
                      <a:pt x="162" y="125"/>
                    </a:lnTo>
                    <a:lnTo>
                      <a:pt x="157" y="134"/>
                    </a:lnTo>
                    <a:lnTo>
                      <a:pt x="150" y="144"/>
                    </a:lnTo>
                    <a:lnTo>
                      <a:pt x="138" y="153"/>
                    </a:lnTo>
                    <a:lnTo>
                      <a:pt x="125" y="160"/>
                    </a:lnTo>
                    <a:lnTo>
                      <a:pt x="106" y="165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6" name="Freeform 12"/>
              <p:cNvSpPr>
                <a:spLocks/>
              </p:cNvSpPr>
              <p:nvPr/>
            </p:nvSpPr>
            <p:spPr bwMode="auto">
              <a:xfrm>
                <a:off x="2405063" y="3429001"/>
                <a:ext cx="88900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3"/>
                    </a:lnTo>
                    <a:lnTo>
                      <a:pt x="167" y="104"/>
                    </a:lnTo>
                    <a:lnTo>
                      <a:pt x="166" y="109"/>
                    </a:lnTo>
                    <a:lnTo>
                      <a:pt x="165" y="117"/>
                    </a:lnTo>
                    <a:lnTo>
                      <a:pt x="162" y="125"/>
                    </a:lnTo>
                    <a:lnTo>
                      <a:pt x="156" y="134"/>
                    </a:lnTo>
                    <a:lnTo>
                      <a:pt x="148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6" y="165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7" name="Freeform 13"/>
              <p:cNvSpPr>
                <a:spLocks/>
              </p:cNvSpPr>
              <p:nvPr/>
            </p:nvSpPr>
            <p:spPr bwMode="auto">
              <a:xfrm>
                <a:off x="2070101" y="3582988"/>
                <a:ext cx="88900" cy="88900"/>
              </a:xfrm>
              <a:custGeom>
                <a:avLst/>
                <a:gdLst>
                  <a:gd name="T0" fmla="*/ 0 w 168"/>
                  <a:gd name="T1" fmla="*/ 0 h 166"/>
                  <a:gd name="T2" fmla="*/ 2147483647 w 168"/>
                  <a:gd name="T3" fmla="*/ 0 h 166"/>
                  <a:gd name="T4" fmla="*/ 2147483647 w 168"/>
                  <a:gd name="T5" fmla="*/ 2147483647 h 166"/>
                  <a:gd name="T6" fmla="*/ 2147483647 w 168"/>
                  <a:gd name="T7" fmla="*/ 2147483647 h 166"/>
                  <a:gd name="T8" fmla="*/ 2147483647 w 168"/>
                  <a:gd name="T9" fmla="*/ 2147483647 h 166"/>
                  <a:gd name="T10" fmla="*/ 2147483647 w 168"/>
                  <a:gd name="T11" fmla="*/ 2147483647 h 166"/>
                  <a:gd name="T12" fmla="*/ 2147483647 w 168"/>
                  <a:gd name="T13" fmla="*/ 2147483647 h 166"/>
                  <a:gd name="T14" fmla="*/ 2147483647 w 168"/>
                  <a:gd name="T15" fmla="*/ 2147483647 h 166"/>
                  <a:gd name="T16" fmla="*/ 2147483647 w 168"/>
                  <a:gd name="T17" fmla="*/ 2147483647 h 166"/>
                  <a:gd name="T18" fmla="*/ 2147483647 w 168"/>
                  <a:gd name="T19" fmla="*/ 2147483647 h 166"/>
                  <a:gd name="T20" fmla="*/ 2147483647 w 168"/>
                  <a:gd name="T21" fmla="*/ 2147483647 h 166"/>
                  <a:gd name="T22" fmla="*/ 2147483647 w 168"/>
                  <a:gd name="T23" fmla="*/ 2147483647 h 166"/>
                  <a:gd name="T24" fmla="*/ 2147483647 w 168"/>
                  <a:gd name="T25" fmla="*/ 2147483647 h 166"/>
                  <a:gd name="T26" fmla="*/ 0 w 168"/>
                  <a:gd name="T27" fmla="*/ 2147483647 h 166"/>
                  <a:gd name="T28" fmla="*/ 0 w 168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8" h="166">
                    <a:moveTo>
                      <a:pt x="0" y="0"/>
                    </a:moveTo>
                    <a:lnTo>
                      <a:pt x="168" y="0"/>
                    </a:lnTo>
                    <a:lnTo>
                      <a:pt x="168" y="102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6" y="115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49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7" y="164"/>
                    </a:lnTo>
                    <a:lnTo>
                      <a:pt x="83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8" name="Freeform 14"/>
              <p:cNvSpPr>
                <a:spLocks/>
              </p:cNvSpPr>
              <p:nvPr/>
            </p:nvSpPr>
            <p:spPr bwMode="auto">
              <a:xfrm>
                <a:off x="2238376" y="3582988"/>
                <a:ext cx="87313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4" y="115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50" y="144"/>
                    </a:lnTo>
                    <a:lnTo>
                      <a:pt x="138" y="153"/>
                    </a:lnTo>
                    <a:lnTo>
                      <a:pt x="125" y="160"/>
                    </a:lnTo>
                    <a:lnTo>
                      <a:pt x="106" y="164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9" name="Freeform 15"/>
              <p:cNvSpPr>
                <a:spLocks/>
              </p:cNvSpPr>
              <p:nvPr/>
            </p:nvSpPr>
            <p:spPr bwMode="auto">
              <a:xfrm>
                <a:off x="2405063" y="3582988"/>
                <a:ext cx="88900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4"/>
                    </a:lnTo>
                    <a:lnTo>
                      <a:pt x="166" y="109"/>
                    </a:lnTo>
                    <a:lnTo>
                      <a:pt x="165" y="115"/>
                    </a:lnTo>
                    <a:lnTo>
                      <a:pt x="162" y="124"/>
                    </a:lnTo>
                    <a:lnTo>
                      <a:pt x="156" y="134"/>
                    </a:lnTo>
                    <a:lnTo>
                      <a:pt x="148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6" y="164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0" name="Freeform 16"/>
              <p:cNvSpPr>
                <a:spLocks/>
              </p:cNvSpPr>
              <p:nvPr/>
            </p:nvSpPr>
            <p:spPr bwMode="auto">
              <a:xfrm>
                <a:off x="2238376" y="3276601"/>
                <a:ext cx="87313" cy="87313"/>
              </a:xfrm>
              <a:custGeom>
                <a:avLst/>
                <a:gdLst>
                  <a:gd name="T0" fmla="*/ 0 w 167"/>
                  <a:gd name="T1" fmla="*/ 0 h 167"/>
                  <a:gd name="T2" fmla="*/ 2147483647 w 167"/>
                  <a:gd name="T3" fmla="*/ 0 h 167"/>
                  <a:gd name="T4" fmla="*/ 2147483647 w 167"/>
                  <a:gd name="T5" fmla="*/ 2147483647 h 167"/>
                  <a:gd name="T6" fmla="*/ 2147483647 w 167"/>
                  <a:gd name="T7" fmla="*/ 2147483647 h 167"/>
                  <a:gd name="T8" fmla="*/ 2147483647 w 167"/>
                  <a:gd name="T9" fmla="*/ 2147483647 h 167"/>
                  <a:gd name="T10" fmla="*/ 2147483647 w 167"/>
                  <a:gd name="T11" fmla="*/ 2147483647 h 167"/>
                  <a:gd name="T12" fmla="*/ 2147483647 w 167"/>
                  <a:gd name="T13" fmla="*/ 2147483647 h 167"/>
                  <a:gd name="T14" fmla="*/ 2147483647 w 167"/>
                  <a:gd name="T15" fmla="*/ 2147483647 h 167"/>
                  <a:gd name="T16" fmla="*/ 2147483647 w 167"/>
                  <a:gd name="T17" fmla="*/ 2147483647 h 167"/>
                  <a:gd name="T18" fmla="*/ 2147483647 w 167"/>
                  <a:gd name="T19" fmla="*/ 2147483647 h 167"/>
                  <a:gd name="T20" fmla="*/ 2147483647 w 167"/>
                  <a:gd name="T21" fmla="*/ 2147483647 h 167"/>
                  <a:gd name="T22" fmla="*/ 2147483647 w 167"/>
                  <a:gd name="T23" fmla="*/ 2147483647 h 167"/>
                  <a:gd name="T24" fmla="*/ 2147483647 w 167"/>
                  <a:gd name="T25" fmla="*/ 2147483647 h 167"/>
                  <a:gd name="T26" fmla="*/ 0 w 167"/>
                  <a:gd name="T27" fmla="*/ 2147483647 h 167"/>
                  <a:gd name="T28" fmla="*/ 0 w 167"/>
                  <a:gd name="T29" fmla="*/ 0 h 1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3"/>
                    </a:lnTo>
                    <a:lnTo>
                      <a:pt x="167" y="108"/>
                    </a:lnTo>
                    <a:lnTo>
                      <a:pt x="164" y="116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50" y="144"/>
                    </a:lnTo>
                    <a:lnTo>
                      <a:pt x="138" y="153"/>
                    </a:lnTo>
                    <a:lnTo>
                      <a:pt x="125" y="159"/>
                    </a:lnTo>
                    <a:lnTo>
                      <a:pt x="106" y="164"/>
                    </a:lnTo>
                    <a:lnTo>
                      <a:pt x="84" y="167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1" name="Freeform 17"/>
              <p:cNvSpPr>
                <a:spLocks/>
              </p:cNvSpPr>
              <p:nvPr/>
            </p:nvSpPr>
            <p:spPr bwMode="auto">
              <a:xfrm>
                <a:off x="2405063" y="3276601"/>
                <a:ext cx="88900" cy="87313"/>
              </a:xfrm>
              <a:custGeom>
                <a:avLst/>
                <a:gdLst>
                  <a:gd name="T0" fmla="*/ 0 w 167"/>
                  <a:gd name="T1" fmla="*/ 0 h 167"/>
                  <a:gd name="T2" fmla="*/ 2147483647 w 167"/>
                  <a:gd name="T3" fmla="*/ 0 h 167"/>
                  <a:gd name="T4" fmla="*/ 2147483647 w 167"/>
                  <a:gd name="T5" fmla="*/ 2147483647 h 167"/>
                  <a:gd name="T6" fmla="*/ 2147483647 w 167"/>
                  <a:gd name="T7" fmla="*/ 2147483647 h 167"/>
                  <a:gd name="T8" fmla="*/ 2147483647 w 167"/>
                  <a:gd name="T9" fmla="*/ 2147483647 h 167"/>
                  <a:gd name="T10" fmla="*/ 2147483647 w 167"/>
                  <a:gd name="T11" fmla="*/ 2147483647 h 167"/>
                  <a:gd name="T12" fmla="*/ 2147483647 w 167"/>
                  <a:gd name="T13" fmla="*/ 2147483647 h 167"/>
                  <a:gd name="T14" fmla="*/ 2147483647 w 167"/>
                  <a:gd name="T15" fmla="*/ 2147483647 h 167"/>
                  <a:gd name="T16" fmla="*/ 2147483647 w 167"/>
                  <a:gd name="T17" fmla="*/ 2147483647 h 167"/>
                  <a:gd name="T18" fmla="*/ 2147483647 w 167"/>
                  <a:gd name="T19" fmla="*/ 2147483647 h 167"/>
                  <a:gd name="T20" fmla="*/ 2147483647 w 167"/>
                  <a:gd name="T21" fmla="*/ 2147483647 h 167"/>
                  <a:gd name="T22" fmla="*/ 2147483647 w 167"/>
                  <a:gd name="T23" fmla="*/ 2147483647 h 167"/>
                  <a:gd name="T24" fmla="*/ 2147483647 w 167"/>
                  <a:gd name="T25" fmla="*/ 2147483647 h 167"/>
                  <a:gd name="T26" fmla="*/ 0 w 167"/>
                  <a:gd name="T27" fmla="*/ 2147483647 h 167"/>
                  <a:gd name="T28" fmla="*/ 0 w 167"/>
                  <a:gd name="T29" fmla="*/ 0 h 1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3"/>
                    </a:lnTo>
                    <a:lnTo>
                      <a:pt x="166" y="108"/>
                    </a:lnTo>
                    <a:lnTo>
                      <a:pt x="165" y="116"/>
                    </a:lnTo>
                    <a:lnTo>
                      <a:pt x="162" y="124"/>
                    </a:lnTo>
                    <a:lnTo>
                      <a:pt x="156" y="134"/>
                    </a:lnTo>
                    <a:lnTo>
                      <a:pt x="148" y="144"/>
                    </a:lnTo>
                    <a:lnTo>
                      <a:pt x="139" y="153"/>
                    </a:lnTo>
                    <a:lnTo>
                      <a:pt x="124" y="159"/>
                    </a:lnTo>
                    <a:lnTo>
                      <a:pt x="106" y="164"/>
                    </a:lnTo>
                    <a:lnTo>
                      <a:pt x="84" y="167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2" name="Freeform 18"/>
              <p:cNvSpPr>
                <a:spLocks noEditPoints="1"/>
              </p:cNvSpPr>
              <p:nvPr/>
            </p:nvSpPr>
            <p:spPr bwMode="auto">
              <a:xfrm>
                <a:off x="1990726" y="2649538"/>
                <a:ext cx="579438" cy="466725"/>
              </a:xfrm>
              <a:custGeom>
                <a:avLst/>
                <a:gdLst>
                  <a:gd name="T0" fmla="*/ 2147483647 w 1094"/>
                  <a:gd name="T1" fmla="*/ 2147483647 h 882"/>
                  <a:gd name="T2" fmla="*/ 2147483647 w 1094"/>
                  <a:gd name="T3" fmla="*/ 2147483647 h 882"/>
                  <a:gd name="T4" fmla="*/ 2147483647 w 1094"/>
                  <a:gd name="T5" fmla="*/ 2147483647 h 882"/>
                  <a:gd name="T6" fmla="*/ 2147483647 w 1094"/>
                  <a:gd name="T7" fmla="*/ 2147483647 h 882"/>
                  <a:gd name="T8" fmla="*/ 2147483647 w 1094"/>
                  <a:gd name="T9" fmla="*/ 2147483647 h 882"/>
                  <a:gd name="T10" fmla="*/ 2147483647 w 1094"/>
                  <a:gd name="T11" fmla="*/ 2147483647 h 882"/>
                  <a:gd name="T12" fmla="*/ 2147483647 w 1094"/>
                  <a:gd name="T13" fmla="*/ 2147483647 h 882"/>
                  <a:gd name="T14" fmla="*/ 2147483647 w 1094"/>
                  <a:gd name="T15" fmla="*/ 2147483647 h 882"/>
                  <a:gd name="T16" fmla="*/ 2147483647 w 1094"/>
                  <a:gd name="T17" fmla="*/ 2147483647 h 882"/>
                  <a:gd name="T18" fmla="*/ 2147483647 w 1094"/>
                  <a:gd name="T19" fmla="*/ 2147483647 h 882"/>
                  <a:gd name="T20" fmla="*/ 2147483647 w 1094"/>
                  <a:gd name="T21" fmla="*/ 2147483647 h 882"/>
                  <a:gd name="T22" fmla="*/ 2147483647 w 1094"/>
                  <a:gd name="T23" fmla="*/ 2147483647 h 882"/>
                  <a:gd name="T24" fmla="*/ 2147483647 w 1094"/>
                  <a:gd name="T25" fmla="*/ 2147483647 h 882"/>
                  <a:gd name="T26" fmla="*/ 2147483647 w 1094"/>
                  <a:gd name="T27" fmla="*/ 2147483647 h 882"/>
                  <a:gd name="T28" fmla="*/ 2147483647 w 1094"/>
                  <a:gd name="T29" fmla="*/ 2147483647 h 882"/>
                  <a:gd name="T30" fmla="*/ 2147483647 w 1094"/>
                  <a:gd name="T31" fmla="*/ 2147483647 h 882"/>
                  <a:gd name="T32" fmla="*/ 2147483647 w 1094"/>
                  <a:gd name="T33" fmla="*/ 2147483647 h 882"/>
                  <a:gd name="T34" fmla="*/ 2147483647 w 1094"/>
                  <a:gd name="T35" fmla="*/ 0 h 882"/>
                  <a:gd name="T36" fmla="*/ 2147483647 w 1094"/>
                  <a:gd name="T37" fmla="*/ 0 h 882"/>
                  <a:gd name="T38" fmla="*/ 2147483647 w 1094"/>
                  <a:gd name="T39" fmla="*/ 2147483647 h 882"/>
                  <a:gd name="T40" fmla="*/ 2147483647 w 1094"/>
                  <a:gd name="T41" fmla="*/ 2147483647 h 882"/>
                  <a:gd name="T42" fmla="*/ 2147483647 w 1094"/>
                  <a:gd name="T43" fmla="*/ 2147483647 h 882"/>
                  <a:gd name="T44" fmla="*/ 2147483647 w 1094"/>
                  <a:gd name="T45" fmla="*/ 2147483647 h 882"/>
                  <a:gd name="T46" fmla="*/ 2147483647 w 1094"/>
                  <a:gd name="T47" fmla="*/ 2147483647 h 882"/>
                  <a:gd name="T48" fmla="*/ 2147483647 w 1094"/>
                  <a:gd name="T49" fmla="*/ 2147483647 h 882"/>
                  <a:gd name="T50" fmla="*/ 2147483647 w 1094"/>
                  <a:gd name="T51" fmla="*/ 2147483647 h 882"/>
                  <a:gd name="T52" fmla="*/ 2147483647 w 1094"/>
                  <a:gd name="T53" fmla="*/ 2147483647 h 882"/>
                  <a:gd name="T54" fmla="*/ 2147483647 w 1094"/>
                  <a:gd name="T55" fmla="*/ 2147483647 h 882"/>
                  <a:gd name="T56" fmla="*/ 2147483647 w 1094"/>
                  <a:gd name="T57" fmla="*/ 2147483647 h 882"/>
                  <a:gd name="T58" fmla="*/ 2147483647 w 1094"/>
                  <a:gd name="T59" fmla="*/ 2147483647 h 882"/>
                  <a:gd name="T60" fmla="*/ 2147483647 w 1094"/>
                  <a:gd name="T61" fmla="*/ 2147483647 h 882"/>
                  <a:gd name="T62" fmla="*/ 2147483647 w 1094"/>
                  <a:gd name="T63" fmla="*/ 2147483647 h 882"/>
                  <a:gd name="T64" fmla="*/ 2147483647 w 1094"/>
                  <a:gd name="T65" fmla="*/ 2147483647 h 882"/>
                  <a:gd name="T66" fmla="*/ 2147483647 w 1094"/>
                  <a:gd name="T67" fmla="*/ 2147483647 h 882"/>
                  <a:gd name="T68" fmla="*/ 2147483647 w 1094"/>
                  <a:gd name="T69" fmla="*/ 2147483647 h 882"/>
                  <a:gd name="T70" fmla="*/ 2147483647 w 1094"/>
                  <a:gd name="T71" fmla="*/ 2147483647 h 882"/>
                  <a:gd name="T72" fmla="*/ 0 w 1094"/>
                  <a:gd name="T73" fmla="*/ 2147483647 h 882"/>
                  <a:gd name="T74" fmla="*/ 0 w 1094"/>
                  <a:gd name="T75" fmla="*/ 2147483647 h 882"/>
                  <a:gd name="T76" fmla="*/ 2147483647 w 1094"/>
                  <a:gd name="T77" fmla="*/ 0 h 8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094" h="882">
                    <a:moveTo>
                      <a:pt x="251" y="96"/>
                    </a:moveTo>
                    <a:lnTo>
                      <a:pt x="95" y="250"/>
                    </a:lnTo>
                    <a:lnTo>
                      <a:pt x="95" y="786"/>
                    </a:lnTo>
                    <a:lnTo>
                      <a:pt x="875" y="786"/>
                    </a:lnTo>
                    <a:lnTo>
                      <a:pt x="880" y="786"/>
                    </a:lnTo>
                    <a:lnTo>
                      <a:pt x="890" y="785"/>
                    </a:lnTo>
                    <a:lnTo>
                      <a:pt x="903" y="784"/>
                    </a:lnTo>
                    <a:lnTo>
                      <a:pt x="918" y="781"/>
                    </a:lnTo>
                    <a:lnTo>
                      <a:pt x="934" y="777"/>
                    </a:lnTo>
                    <a:lnTo>
                      <a:pt x="949" y="771"/>
                    </a:lnTo>
                    <a:lnTo>
                      <a:pt x="965" y="764"/>
                    </a:lnTo>
                    <a:lnTo>
                      <a:pt x="977" y="752"/>
                    </a:lnTo>
                    <a:lnTo>
                      <a:pt x="988" y="739"/>
                    </a:lnTo>
                    <a:lnTo>
                      <a:pt x="996" y="723"/>
                    </a:lnTo>
                    <a:lnTo>
                      <a:pt x="998" y="701"/>
                    </a:lnTo>
                    <a:lnTo>
                      <a:pt x="998" y="96"/>
                    </a:lnTo>
                    <a:lnTo>
                      <a:pt x="251" y="96"/>
                    </a:lnTo>
                    <a:close/>
                    <a:moveTo>
                      <a:pt x="211" y="0"/>
                    </a:moveTo>
                    <a:lnTo>
                      <a:pt x="1094" y="0"/>
                    </a:lnTo>
                    <a:lnTo>
                      <a:pt x="1094" y="701"/>
                    </a:lnTo>
                    <a:lnTo>
                      <a:pt x="1094" y="704"/>
                    </a:lnTo>
                    <a:lnTo>
                      <a:pt x="1094" y="710"/>
                    </a:lnTo>
                    <a:lnTo>
                      <a:pt x="1093" y="719"/>
                    </a:lnTo>
                    <a:lnTo>
                      <a:pt x="1090" y="731"/>
                    </a:lnTo>
                    <a:lnTo>
                      <a:pt x="1087" y="745"/>
                    </a:lnTo>
                    <a:lnTo>
                      <a:pt x="1082" y="760"/>
                    </a:lnTo>
                    <a:lnTo>
                      <a:pt x="1075" y="776"/>
                    </a:lnTo>
                    <a:lnTo>
                      <a:pt x="1066" y="792"/>
                    </a:lnTo>
                    <a:lnTo>
                      <a:pt x="1054" y="810"/>
                    </a:lnTo>
                    <a:lnTo>
                      <a:pt x="1039" y="826"/>
                    </a:lnTo>
                    <a:lnTo>
                      <a:pt x="1022" y="841"/>
                    </a:lnTo>
                    <a:lnTo>
                      <a:pt x="1001" y="854"/>
                    </a:lnTo>
                    <a:lnTo>
                      <a:pt x="976" y="866"/>
                    </a:lnTo>
                    <a:lnTo>
                      <a:pt x="946" y="874"/>
                    </a:lnTo>
                    <a:lnTo>
                      <a:pt x="913" y="881"/>
                    </a:lnTo>
                    <a:lnTo>
                      <a:pt x="875" y="882"/>
                    </a:lnTo>
                    <a:lnTo>
                      <a:pt x="0" y="882"/>
                    </a:lnTo>
                    <a:lnTo>
                      <a:pt x="0" y="210"/>
                    </a:lnTo>
                    <a:lnTo>
                      <a:pt x="2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3" name="그룹 23"/>
            <p:cNvGrpSpPr>
              <a:grpSpLocks noChangeAspect="1"/>
            </p:cNvGrpSpPr>
            <p:nvPr/>
          </p:nvGrpSpPr>
          <p:grpSpPr bwMode="auto">
            <a:xfrm>
              <a:off x="1724526" y="4204312"/>
              <a:ext cx="228600" cy="294309"/>
              <a:chOff x="1828800" y="2586038"/>
              <a:chExt cx="1314450" cy="1692275"/>
            </a:xfrm>
            <a:solidFill>
              <a:srgbClr val="FF9900"/>
            </a:solidFill>
          </p:grpSpPr>
          <p:sp>
            <p:nvSpPr>
              <p:cNvPr id="124" name="Freeform 8"/>
              <p:cNvSpPr>
                <a:spLocks noEditPoints="1"/>
              </p:cNvSpPr>
              <p:nvPr/>
            </p:nvSpPr>
            <p:spPr bwMode="auto">
              <a:xfrm>
                <a:off x="1828800" y="2586038"/>
                <a:ext cx="1314450" cy="1692275"/>
              </a:xfrm>
              <a:custGeom>
                <a:avLst/>
                <a:gdLst>
                  <a:gd name="T0" fmla="*/ 2147483647 w 2484"/>
                  <a:gd name="T1" fmla="*/ 2147483647 h 3200"/>
                  <a:gd name="T2" fmla="*/ 2147483647 w 2484"/>
                  <a:gd name="T3" fmla="*/ 2147483647 h 3200"/>
                  <a:gd name="T4" fmla="*/ 2147483647 w 2484"/>
                  <a:gd name="T5" fmla="*/ 2147483647 h 3200"/>
                  <a:gd name="T6" fmla="*/ 2147483647 w 2484"/>
                  <a:gd name="T7" fmla="*/ 2147483647 h 3200"/>
                  <a:gd name="T8" fmla="*/ 2147483647 w 2484"/>
                  <a:gd name="T9" fmla="*/ 2147483647 h 3200"/>
                  <a:gd name="T10" fmla="*/ 2147483647 w 2484"/>
                  <a:gd name="T11" fmla="*/ 2147483647 h 3200"/>
                  <a:gd name="T12" fmla="*/ 2147483647 w 2484"/>
                  <a:gd name="T13" fmla="*/ 2147483647 h 3200"/>
                  <a:gd name="T14" fmla="*/ 2147483647 w 2484"/>
                  <a:gd name="T15" fmla="*/ 2147483647 h 3200"/>
                  <a:gd name="T16" fmla="*/ 2147483647 w 2484"/>
                  <a:gd name="T17" fmla="*/ 2147483647 h 3200"/>
                  <a:gd name="T18" fmla="*/ 2147483647 w 2484"/>
                  <a:gd name="T19" fmla="*/ 2147483647 h 3200"/>
                  <a:gd name="T20" fmla="*/ 2147483647 w 2484"/>
                  <a:gd name="T21" fmla="*/ 2147483647 h 3200"/>
                  <a:gd name="T22" fmla="*/ 2147483647 w 2484"/>
                  <a:gd name="T23" fmla="*/ 2147483647 h 3200"/>
                  <a:gd name="T24" fmla="*/ 2147483647 w 2484"/>
                  <a:gd name="T25" fmla="*/ 2147483647 h 3200"/>
                  <a:gd name="T26" fmla="*/ 2147483647 w 2484"/>
                  <a:gd name="T27" fmla="*/ 2147483647 h 3200"/>
                  <a:gd name="T28" fmla="*/ 2147483647 w 2484"/>
                  <a:gd name="T29" fmla="*/ 2147483647 h 3200"/>
                  <a:gd name="T30" fmla="*/ 2147483647 w 2484"/>
                  <a:gd name="T31" fmla="*/ 2147483647 h 3200"/>
                  <a:gd name="T32" fmla="*/ 2147483647 w 2484"/>
                  <a:gd name="T33" fmla="*/ 2147483647 h 3200"/>
                  <a:gd name="T34" fmla="*/ 2147483647 w 2484"/>
                  <a:gd name="T35" fmla="*/ 2147483647 h 3200"/>
                  <a:gd name="T36" fmla="*/ 2147483647 w 2484"/>
                  <a:gd name="T37" fmla="*/ 2147483647 h 3200"/>
                  <a:gd name="T38" fmla="*/ 2147483647 w 2484"/>
                  <a:gd name="T39" fmla="*/ 2147483647 h 3200"/>
                  <a:gd name="T40" fmla="*/ 2147483647 w 2484"/>
                  <a:gd name="T41" fmla="*/ 2147483647 h 3200"/>
                  <a:gd name="T42" fmla="*/ 2147483647 w 2484"/>
                  <a:gd name="T43" fmla="*/ 2147483647 h 3200"/>
                  <a:gd name="T44" fmla="*/ 2147483647 w 2484"/>
                  <a:gd name="T45" fmla="*/ 2147483647 h 3200"/>
                  <a:gd name="T46" fmla="*/ 2147483647 w 2484"/>
                  <a:gd name="T47" fmla="*/ 2147483647 h 3200"/>
                  <a:gd name="T48" fmla="*/ 2147483647 w 2484"/>
                  <a:gd name="T49" fmla="*/ 2147483647 h 3200"/>
                  <a:gd name="T50" fmla="*/ 2147483647 w 2484"/>
                  <a:gd name="T51" fmla="*/ 2147483647 h 3200"/>
                  <a:gd name="T52" fmla="*/ 2147483647 w 2484"/>
                  <a:gd name="T53" fmla="*/ 2147483647 h 3200"/>
                  <a:gd name="T54" fmla="*/ 2147483647 w 2484"/>
                  <a:gd name="T55" fmla="*/ 2147483647 h 3200"/>
                  <a:gd name="T56" fmla="*/ 2147483647 w 2484"/>
                  <a:gd name="T57" fmla="*/ 2147483647 h 3200"/>
                  <a:gd name="T58" fmla="*/ 2147483647 w 2484"/>
                  <a:gd name="T59" fmla="*/ 2147483647 h 3200"/>
                  <a:gd name="T60" fmla="*/ 2147483647 w 2484"/>
                  <a:gd name="T61" fmla="*/ 2147483647 h 3200"/>
                  <a:gd name="T62" fmla="*/ 2147483647 w 2484"/>
                  <a:gd name="T63" fmla="*/ 2147483647 h 3200"/>
                  <a:gd name="T64" fmla="*/ 2147483647 w 2484"/>
                  <a:gd name="T65" fmla="*/ 2147483647 h 3200"/>
                  <a:gd name="T66" fmla="*/ 2147483647 w 2484"/>
                  <a:gd name="T67" fmla="*/ 2147483647 h 3200"/>
                  <a:gd name="T68" fmla="*/ 2147483647 w 2484"/>
                  <a:gd name="T69" fmla="*/ 2147483647 h 3200"/>
                  <a:gd name="T70" fmla="*/ 2147483647 w 2484"/>
                  <a:gd name="T71" fmla="*/ 2147483647 h 3200"/>
                  <a:gd name="T72" fmla="*/ 0 w 2484"/>
                  <a:gd name="T73" fmla="*/ 2147483647 h 3200"/>
                  <a:gd name="T74" fmla="*/ 2147483647 w 2484"/>
                  <a:gd name="T75" fmla="*/ 2147483647 h 3200"/>
                  <a:gd name="T76" fmla="*/ 2147483647 w 2484"/>
                  <a:gd name="T77" fmla="*/ 2147483647 h 3200"/>
                  <a:gd name="T78" fmla="*/ 2147483647 w 2484"/>
                  <a:gd name="T79" fmla="*/ 2147483647 h 3200"/>
                  <a:gd name="T80" fmla="*/ 2147483647 w 2484"/>
                  <a:gd name="T81" fmla="*/ 2147483647 h 3200"/>
                  <a:gd name="T82" fmla="*/ 2147483647 w 2484"/>
                  <a:gd name="T83" fmla="*/ 2147483647 h 3200"/>
                  <a:gd name="T84" fmla="*/ 2147483647 w 2484"/>
                  <a:gd name="T85" fmla="*/ 2147483647 h 3200"/>
                  <a:gd name="T86" fmla="*/ 2147483647 w 2484"/>
                  <a:gd name="T87" fmla="*/ 2147483647 h 3200"/>
                  <a:gd name="T88" fmla="*/ 2147483647 w 2484"/>
                  <a:gd name="T89" fmla="*/ 2147483647 h 3200"/>
                  <a:gd name="T90" fmla="*/ 2147483647 w 2484"/>
                  <a:gd name="T91" fmla="*/ 2147483647 h 3200"/>
                  <a:gd name="T92" fmla="*/ 2147483647 w 2484"/>
                  <a:gd name="T93" fmla="*/ 2147483647 h 3200"/>
                  <a:gd name="T94" fmla="*/ 2147483647 w 2484"/>
                  <a:gd name="T95" fmla="*/ 2147483647 h 3200"/>
                  <a:gd name="T96" fmla="*/ 2147483647 w 2484"/>
                  <a:gd name="T97" fmla="*/ 2147483647 h 3200"/>
                  <a:gd name="T98" fmla="*/ 2147483647 w 2484"/>
                  <a:gd name="T99" fmla="*/ 2147483647 h 3200"/>
                  <a:gd name="T100" fmla="*/ 2147483647 w 2484"/>
                  <a:gd name="T101" fmla="*/ 2147483647 h 32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484" h="3200">
                    <a:moveTo>
                      <a:pt x="567" y="1362"/>
                    </a:moveTo>
                    <a:lnTo>
                      <a:pt x="518" y="1382"/>
                    </a:lnTo>
                    <a:lnTo>
                      <a:pt x="475" y="1405"/>
                    </a:lnTo>
                    <a:lnTo>
                      <a:pt x="438" y="1430"/>
                    </a:lnTo>
                    <a:lnTo>
                      <a:pt x="390" y="1469"/>
                    </a:lnTo>
                    <a:lnTo>
                      <a:pt x="347" y="1514"/>
                    </a:lnTo>
                    <a:lnTo>
                      <a:pt x="307" y="1563"/>
                    </a:lnTo>
                    <a:lnTo>
                      <a:pt x="271" y="1617"/>
                    </a:lnTo>
                    <a:lnTo>
                      <a:pt x="237" y="1677"/>
                    </a:lnTo>
                    <a:lnTo>
                      <a:pt x="209" y="1741"/>
                    </a:lnTo>
                    <a:lnTo>
                      <a:pt x="183" y="1811"/>
                    </a:lnTo>
                    <a:lnTo>
                      <a:pt x="160" y="1887"/>
                    </a:lnTo>
                    <a:lnTo>
                      <a:pt x="141" y="1966"/>
                    </a:lnTo>
                    <a:lnTo>
                      <a:pt x="125" y="2052"/>
                    </a:lnTo>
                    <a:lnTo>
                      <a:pt x="114" y="2143"/>
                    </a:lnTo>
                    <a:lnTo>
                      <a:pt x="105" y="2240"/>
                    </a:lnTo>
                    <a:lnTo>
                      <a:pt x="100" y="2342"/>
                    </a:lnTo>
                    <a:lnTo>
                      <a:pt x="98" y="2449"/>
                    </a:lnTo>
                    <a:lnTo>
                      <a:pt x="98" y="2497"/>
                    </a:lnTo>
                    <a:lnTo>
                      <a:pt x="98" y="2550"/>
                    </a:lnTo>
                    <a:lnTo>
                      <a:pt x="98" y="2606"/>
                    </a:lnTo>
                    <a:lnTo>
                      <a:pt x="98" y="2663"/>
                    </a:lnTo>
                    <a:lnTo>
                      <a:pt x="98" y="2719"/>
                    </a:lnTo>
                    <a:lnTo>
                      <a:pt x="97" y="2772"/>
                    </a:lnTo>
                    <a:lnTo>
                      <a:pt x="97" y="2822"/>
                    </a:lnTo>
                    <a:lnTo>
                      <a:pt x="97" y="2865"/>
                    </a:lnTo>
                    <a:lnTo>
                      <a:pt x="97" y="2903"/>
                    </a:lnTo>
                    <a:lnTo>
                      <a:pt x="1063" y="2903"/>
                    </a:lnTo>
                    <a:lnTo>
                      <a:pt x="1063" y="1461"/>
                    </a:lnTo>
                    <a:lnTo>
                      <a:pt x="1007" y="1469"/>
                    </a:lnTo>
                    <a:lnTo>
                      <a:pt x="951" y="1471"/>
                    </a:lnTo>
                    <a:lnTo>
                      <a:pt x="884" y="1468"/>
                    </a:lnTo>
                    <a:lnTo>
                      <a:pt x="817" y="1459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2"/>
                    </a:lnTo>
                    <a:close/>
                    <a:moveTo>
                      <a:pt x="1465" y="856"/>
                    </a:moveTo>
                    <a:lnTo>
                      <a:pt x="1133" y="1189"/>
                    </a:lnTo>
                    <a:lnTo>
                      <a:pt x="1133" y="3130"/>
                    </a:lnTo>
                    <a:lnTo>
                      <a:pt x="2097" y="3130"/>
                    </a:lnTo>
                    <a:lnTo>
                      <a:pt x="2145" y="3128"/>
                    </a:lnTo>
                    <a:lnTo>
                      <a:pt x="2189" y="3120"/>
                    </a:lnTo>
                    <a:lnTo>
                      <a:pt x="2229" y="3108"/>
                    </a:lnTo>
                    <a:lnTo>
                      <a:pt x="2266" y="3091"/>
                    </a:lnTo>
                    <a:lnTo>
                      <a:pt x="2298" y="3069"/>
                    </a:lnTo>
                    <a:lnTo>
                      <a:pt x="2327" y="3042"/>
                    </a:lnTo>
                    <a:lnTo>
                      <a:pt x="2353" y="3010"/>
                    </a:lnTo>
                    <a:lnTo>
                      <a:pt x="2374" y="2974"/>
                    </a:lnTo>
                    <a:lnTo>
                      <a:pt x="2389" y="2939"/>
                    </a:lnTo>
                    <a:lnTo>
                      <a:pt x="2399" y="2907"/>
                    </a:lnTo>
                    <a:lnTo>
                      <a:pt x="2406" y="2877"/>
                    </a:lnTo>
                    <a:lnTo>
                      <a:pt x="2411" y="2851"/>
                    </a:lnTo>
                    <a:lnTo>
                      <a:pt x="2414" y="2831"/>
                    </a:lnTo>
                    <a:lnTo>
                      <a:pt x="2414" y="2817"/>
                    </a:lnTo>
                    <a:lnTo>
                      <a:pt x="2414" y="2812"/>
                    </a:lnTo>
                    <a:lnTo>
                      <a:pt x="2414" y="856"/>
                    </a:lnTo>
                    <a:lnTo>
                      <a:pt x="1465" y="856"/>
                    </a:lnTo>
                    <a:close/>
                    <a:moveTo>
                      <a:pt x="951" y="97"/>
                    </a:moveTo>
                    <a:lnTo>
                      <a:pt x="882" y="101"/>
                    </a:lnTo>
                    <a:lnTo>
                      <a:pt x="814" y="111"/>
                    </a:lnTo>
                    <a:lnTo>
                      <a:pt x="750" y="129"/>
                    </a:lnTo>
                    <a:lnTo>
                      <a:pt x="688" y="153"/>
                    </a:lnTo>
                    <a:lnTo>
                      <a:pt x="629" y="184"/>
                    </a:lnTo>
                    <a:lnTo>
                      <a:pt x="574" y="220"/>
                    </a:lnTo>
                    <a:lnTo>
                      <a:pt x="523" y="261"/>
                    </a:lnTo>
                    <a:lnTo>
                      <a:pt x="476" y="307"/>
                    </a:lnTo>
                    <a:lnTo>
                      <a:pt x="435" y="358"/>
                    </a:lnTo>
                    <a:lnTo>
                      <a:pt x="399" y="413"/>
                    </a:lnTo>
                    <a:lnTo>
                      <a:pt x="369" y="471"/>
                    </a:lnTo>
                    <a:lnTo>
                      <a:pt x="344" y="534"/>
                    </a:lnTo>
                    <a:lnTo>
                      <a:pt x="327" y="598"/>
                    </a:lnTo>
                    <a:lnTo>
                      <a:pt x="316" y="667"/>
                    </a:lnTo>
                    <a:lnTo>
                      <a:pt x="312" y="735"/>
                    </a:lnTo>
                    <a:lnTo>
                      <a:pt x="314" y="797"/>
                    </a:lnTo>
                    <a:lnTo>
                      <a:pt x="323" y="858"/>
                    </a:lnTo>
                    <a:lnTo>
                      <a:pt x="338" y="917"/>
                    </a:lnTo>
                    <a:lnTo>
                      <a:pt x="358" y="974"/>
                    </a:lnTo>
                    <a:lnTo>
                      <a:pt x="383" y="1029"/>
                    </a:lnTo>
                    <a:lnTo>
                      <a:pt x="413" y="1080"/>
                    </a:lnTo>
                    <a:lnTo>
                      <a:pt x="447" y="1129"/>
                    </a:lnTo>
                    <a:lnTo>
                      <a:pt x="487" y="1175"/>
                    </a:lnTo>
                    <a:lnTo>
                      <a:pt x="531" y="1216"/>
                    </a:lnTo>
                    <a:lnTo>
                      <a:pt x="579" y="1255"/>
                    </a:lnTo>
                    <a:lnTo>
                      <a:pt x="615" y="1279"/>
                    </a:lnTo>
                    <a:lnTo>
                      <a:pt x="624" y="1284"/>
                    </a:lnTo>
                    <a:lnTo>
                      <a:pt x="632" y="1289"/>
                    </a:lnTo>
                    <a:lnTo>
                      <a:pt x="664" y="1306"/>
                    </a:lnTo>
                    <a:lnTo>
                      <a:pt x="695" y="1321"/>
                    </a:lnTo>
                    <a:lnTo>
                      <a:pt x="757" y="1345"/>
                    </a:lnTo>
                    <a:lnTo>
                      <a:pt x="821" y="1361"/>
                    </a:lnTo>
                    <a:lnTo>
                      <a:pt x="885" y="1372"/>
                    </a:lnTo>
                    <a:lnTo>
                      <a:pt x="951" y="1374"/>
                    </a:lnTo>
                    <a:lnTo>
                      <a:pt x="1007" y="1372"/>
                    </a:lnTo>
                    <a:lnTo>
                      <a:pt x="1063" y="1364"/>
                    </a:lnTo>
                    <a:lnTo>
                      <a:pt x="1063" y="1160"/>
                    </a:lnTo>
                    <a:lnTo>
                      <a:pt x="1435" y="786"/>
                    </a:lnTo>
                    <a:lnTo>
                      <a:pt x="1588" y="786"/>
                    </a:lnTo>
                    <a:lnTo>
                      <a:pt x="1591" y="735"/>
                    </a:lnTo>
                    <a:lnTo>
                      <a:pt x="1587" y="667"/>
                    </a:lnTo>
                    <a:lnTo>
                      <a:pt x="1576" y="598"/>
                    </a:lnTo>
                    <a:lnTo>
                      <a:pt x="1557" y="534"/>
                    </a:lnTo>
                    <a:lnTo>
                      <a:pt x="1533" y="471"/>
                    </a:lnTo>
                    <a:lnTo>
                      <a:pt x="1502" y="413"/>
                    </a:lnTo>
                    <a:lnTo>
                      <a:pt x="1466" y="358"/>
                    </a:lnTo>
                    <a:lnTo>
                      <a:pt x="1425" y="307"/>
                    </a:lnTo>
                    <a:lnTo>
                      <a:pt x="1379" y="261"/>
                    </a:lnTo>
                    <a:lnTo>
                      <a:pt x="1328" y="220"/>
                    </a:lnTo>
                    <a:lnTo>
                      <a:pt x="1273" y="184"/>
                    </a:lnTo>
                    <a:lnTo>
                      <a:pt x="1215" y="153"/>
                    </a:lnTo>
                    <a:lnTo>
                      <a:pt x="1153" y="129"/>
                    </a:lnTo>
                    <a:lnTo>
                      <a:pt x="1088" y="111"/>
                    </a:lnTo>
                    <a:lnTo>
                      <a:pt x="1021" y="101"/>
                    </a:lnTo>
                    <a:lnTo>
                      <a:pt x="951" y="97"/>
                    </a:lnTo>
                    <a:close/>
                    <a:moveTo>
                      <a:pt x="951" y="0"/>
                    </a:moveTo>
                    <a:lnTo>
                      <a:pt x="1026" y="4"/>
                    </a:lnTo>
                    <a:lnTo>
                      <a:pt x="1099" y="15"/>
                    </a:lnTo>
                    <a:lnTo>
                      <a:pt x="1169" y="34"/>
                    </a:lnTo>
                    <a:lnTo>
                      <a:pt x="1237" y="59"/>
                    </a:lnTo>
                    <a:lnTo>
                      <a:pt x="1301" y="90"/>
                    </a:lnTo>
                    <a:lnTo>
                      <a:pt x="1362" y="126"/>
                    </a:lnTo>
                    <a:lnTo>
                      <a:pt x="1419" y="169"/>
                    </a:lnTo>
                    <a:lnTo>
                      <a:pt x="1471" y="217"/>
                    </a:lnTo>
                    <a:lnTo>
                      <a:pt x="1518" y="269"/>
                    </a:lnTo>
                    <a:lnTo>
                      <a:pt x="1561" y="325"/>
                    </a:lnTo>
                    <a:lnTo>
                      <a:pt x="1597" y="386"/>
                    </a:lnTo>
                    <a:lnTo>
                      <a:pt x="1628" y="450"/>
                    </a:lnTo>
                    <a:lnTo>
                      <a:pt x="1653" y="518"/>
                    </a:lnTo>
                    <a:lnTo>
                      <a:pt x="1671" y="587"/>
                    </a:lnTo>
                    <a:lnTo>
                      <a:pt x="1683" y="661"/>
                    </a:lnTo>
                    <a:lnTo>
                      <a:pt x="1686" y="735"/>
                    </a:lnTo>
                    <a:lnTo>
                      <a:pt x="1684" y="786"/>
                    </a:lnTo>
                    <a:lnTo>
                      <a:pt x="2484" y="786"/>
                    </a:lnTo>
                    <a:lnTo>
                      <a:pt x="2484" y="2812"/>
                    </a:lnTo>
                    <a:lnTo>
                      <a:pt x="2484" y="2813"/>
                    </a:lnTo>
                    <a:lnTo>
                      <a:pt x="2484" y="2816"/>
                    </a:lnTo>
                    <a:lnTo>
                      <a:pt x="2484" y="2819"/>
                    </a:lnTo>
                    <a:lnTo>
                      <a:pt x="2484" y="3165"/>
                    </a:lnTo>
                    <a:lnTo>
                      <a:pt x="2481" y="3179"/>
                    </a:lnTo>
                    <a:lnTo>
                      <a:pt x="2474" y="3190"/>
                    </a:lnTo>
                    <a:lnTo>
                      <a:pt x="2462" y="3198"/>
                    </a:lnTo>
                    <a:lnTo>
                      <a:pt x="2449" y="3200"/>
                    </a:lnTo>
                    <a:lnTo>
                      <a:pt x="1849" y="3200"/>
                    </a:lnTo>
                    <a:lnTo>
                      <a:pt x="1063" y="3200"/>
                    </a:lnTo>
                    <a:lnTo>
                      <a:pt x="1063" y="2999"/>
                    </a:lnTo>
                    <a:lnTo>
                      <a:pt x="0" y="2999"/>
                    </a:lnTo>
                    <a:lnTo>
                      <a:pt x="0" y="2950"/>
                    </a:lnTo>
                    <a:lnTo>
                      <a:pt x="0" y="2945"/>
                    </a:lnTo>
                    <a:lnTo>
                      <a:pt x="0" y="2930"/>
                    </a:lnTo>
                    <a:lnTo>
                      <a:pt x="1" y="2909"/>
                    </a:lnTo>
                    <a:lnTo>
                      <a:pt x="1" y="2880"/>
                    </a:lnTo>
                    <a:lnTo>
                      <a:pt x="1" y="2846"/>
                    </a:lnTo>
                    <a:lnTo>
                      <a:pt x="1" y="2807"/>
                    </a:lnTo>
                    <a:lnTo>
                      <a:pt x="1" y="2765"/>
                    </a:lnTo>
                    <a:lnTo>
                      <a:pt x="1" y="2720"/>
                    </a:lnTo>
                    <a:lnTo>
                      <a:pt x="2" y="2673"/>
                    </a:lnTo>
                    <a:lnTo>
                      <a:pt x="2" y="2625"/>
                    </a:lnTo>
                    <a:lnTo>
                      <a:pt x="2" y="2578"/>
                    </a:lnTo>
                    <a:lnTo>
                      <a:pt x="2" y="2532"/>
                    </a:lnTo>
                    <a:lnTo>
                      <a:pt x="2" y="2490"/>
                    </a:lnTo>
                    <a:lnTo>
                      <a:pt x="2" y="2449"/>
                    </a:lnTo>
                    <a:lnTo>
                      <a:pt x="5" y="2336"/>
                    </a:lnTo>
                    <a:lnTo>
                      <a:pt x="10" y="2226"/>
                    </a:lnTo>
                    <a:lnTo>
                      <a:pt x="20" y="2124"/>
                    </a:lnTo>
                    <a:lnTo>
                      <a:pt x="32" y="2026"/>
                    </a:lnTo>
                    <a:lnTo>
                      <a:pt x="49" y="1935"/>
                    </a:lnTo>
                    <a:lnTo>
                      <a:pt x="71" y="1848"/>
                    </a:lnTo>
                    <a:lnTo>
                      <a:pt x="95" y="1767"/>
                    </a:lnTo>
                    <a:lnTo>
                      <a:pt x="124" y="1693"/>
                    </a:lnTo>
                    <a:lnTo>
                      <a:pt x="158" y="1623"/>
                    </a:lnTo>
                    <a:lnTo>
                      <a:pt x="194" y="1558"/>
                    </a:lnTo>
                    <a:lnTo>
                      <a:pt x="235" y="1499"/>
                    </a:lnTo>
                    <a:lnTo>
                      <a:pt x="278" y="1445"/>
                    </a:lnTo>
                    <a:lnTo>
                      <a:pt x="327" y="1397"/>
                    </a:lnTo>
                    <a:lnTo>
                      <a:pt x="379" y="1353"/>
                    </a:lnTo>
                    <a:lnTo>
                      <a:pt x="409" y="1333"/>
                    </a:lnTo>
                    <a:lnTo>
                      <a:pt x="441" y="1315"/>
                    </a:lnTo>
                    <a:lnTo>
                      <a:pt x="477" y="1296"/>
                    </a:lnTo>
                    <a:lnTo>
                      <a:pt x="424" y="1248"/>
                    </a:lnTo>
                    <a:lnTo>
                      <a:pt x="378" y="1195"/>
                    </a:lnTo>
                    <a:lnTo>
                      <a:pt x="336" y="1138"/>
                    </a:lnTo>
                    <a:lnTo>
                      <a:pt x="299" y="1077"/>
                    </a:lnTo>
                    <a:lnTo>
                      <a:pt x="271" y="1014"/>
                    </a:lnTo>
                    <a:lnTo>
                      <a:pt x="247" y="948"/>
                    </a:lnTo>
                    <a:lnTo>
                      <a:pt x="230" y="879"/>
                    </a:lnTo>
                    <a:lnTo>
                      <a:pt x="220" y="809"/>
                    </a:lnTo>
                    <a:lnTo>
                      <a:pt x="216" y="735"/>
                    </a:lnTo>
                    <a:lnTo>
                      <a:pt x="220" y="661"/>
                    </a:lnTo>
                    <a:lnTo>
                      <a:pt x="231" y="587"/>
                    </a:lnTo>
                    <a:lnTo>
                      <a:pt x="248" y="518"/>
                    </a:lnTo>
                    <a:lnTo>
                      <a:pt x="273" y="450"/>
                    </a:lnTo>
                    <a:lnTo>
                      <a:pt x="304" y="386"/>
                    </a:lnTo>
                    <a:lnTo>
                      <a:pt x="342" y="325"/>
                    </a:lnTo>
                    <a:lnTo>
                      <a:pt x="384" y="269"/>
                    </a:lnTo>
                    <a:lnTo>
                      <a:pt x="431" y="217"/>
                    </a:lnTo>
                    <a:lnTo>
                      <a:pt x="484" y="169"/>
                    </a:lnTo>
                    <a:lnTo>
                      <a:pt x="541" y="126"/>
                    </a:lnTo>
                    <a:lnTo>
                      <a:pt x="600" y="90"/>
                    </a:lnTo>
                    <a:lnTo>
                      <a:pt x="665" y="59"/>
                    </a:lnTo>
                    <a:lnTo>
                      <a:pt x="732" y="34"/>
                    </a:lnTo>
                    <a:lnTo>
                      <a:pt x="803" y="15"/>
                    </a:lnTo>
                    <a:lnTo>
                      <a:pt x="875" y="4"/>
                    </a:lnTo>
                    <a:lnTo>
                      <a:pt x="9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5" name="Freeform 9"/>
              <p:cNvSpPr>
                <a:spLocks noEditPoints="1"/>
              </p:cNvSpPr>
              <p:nvPr/>
            </p:nvSpPr>
            <p:spPr bwMode="auto">
              <a:xfrm>
                <a:off x="2490788" y="3149601"/>
                <a:ext cx="554038" cy="938213"/>
              </a:xfrm>
              <a:custGeom>
                <a:avLst/>
                <a:gdLst>
                  <a:gd name="T0" fmla="*/ 2147483647 w 1047"/>
                  <a:gd name="T1" fmla="*/ 2147483647 h 1772"/>
                  <a:gd name="T2" fmla="*/ 2147483647 w 1047"/>
                  <a:gd name="T3" fmla="*/ 2147483647 h 1772"/>
                  <a:gd name="T4" fmla="*/ 2147483647 w 1047"/>
                  <a:gd name="T5" fmla="*/ 2147483647 h 1772"/>
                  <a:gd name="T6" fmla="*/ 2147483647 w 1047"/>
                  <a:gd name="T7" fmla="*/ 2147483647 h 1772"/>
                  <a:gd name="T8" fmla="*/ 2147483647 w 1047"/>
                  <a:gd name="T9" fmla="*/ 2147483647 h 1772"/>
                  <a:gd name="T10" fmla="*/ 2147483647 w 1047"/>
                  <a:gd name="T11" fmla="*/ 2147483647 h 1772"/>
                  <a:gd name="T12" fmla="*/ 2147483647 w 1047"/>
                  <a:gd name="T13" fmla="*/ 2147483647 h 1772"/>
                  <a:gd name="T14" fmla="*/ 2147483647 w 1047"/>
                  <a:gd name="T15" fmla="*/ 2147483647 h 1772"/>
                  <a:gd name="T16" fmla="*/ 2147483647 w 1047"/>
                  <a:gd name="T17" fmla="*/ 0 h 1772"/>
                  <a:gd name="T18" fmla="*/ 2147483647 w 1047"/>
                  <a:gd name="T19" fmla="*/ 0 h 1772"/>
                  <a:gd name="T20" fmla="*/ 2147483647 w 1047"/>
                  <a:gd name="T21" fmla="*/ 2147483647 h 1772"/>
                  <a:gd name="T22" fmla="*/ 0 w 1047"/>
                  <a:gd name="T23" fmla="*/ 2147483647 h 1772"/>
                  <a:gd name="T24" fmla="*/ 0 w 1047"/>
                  <a:gd name="T25" fmla="*/ 2147483647 h 1772"/>
                  <a:gd name="T26" fmla="*/ 2147483647 w 1047"/>
                  <a:gd name="T27" fmla="*/ 2147483647 h 1772"/>
                  <a:gd name="T28" fmla="*/ 2147483647 w 1047"/>
                  <a:gd name="T29" fmla="*/ 2147483647 h 1772"/>
                  <a:gd name="T30" fmla="*/ 2147483647 w 1047"/>
                  <a:gd name="T31" fmla="*/ 0 h 17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47" h="1772">
                    <a:moveTo>
                      <a:pt x="247" y="70"/>
                    </a:moveTo>
                    <a:lnTo>
                      <a:pt x="117" y="200"/>
                    </a:lnTo>
                    <a:lnTo>
                      <a:pt x="78" y="238"/>
                    </a:lnTo>
                    <a:lnTo>
                      <a:pt x="69" y="248"/>
                    </a:lnTo>
                    <a:lnTo>
                      <a:pt x="69" y="1703"/>
                    </a:lnTo>
                    <a:lnTo>
                      <a:pt x="977" y="1703"/>
                    </a:lnTo>
                    <a:lnTo>
                      <a:pt x="977" y="70"/>
                    </a:lnTo>
                    <a:lnTo>
                      <a:pt x="247" y="70"/>
                    </a:lnTo>
                    <a:close/>
                    <a:moveTo>
                      <a:pt x="219" y="0"/>
                    </a:moveTo>
                    <a:lnTo>
                      <a:pt x="1047" y="0"/>
                    </a:lnTo>
                    <a:lnTo>
                      <a:pt x="1047" y="1772"/>
                    </a:lnTo>
                    <a:lnTo>
                      <a:pt x="0" y="1772"/>
                    </a:lnTo>
                    <a:lnTo>
                      <a:pt x="0" y="219"/>
                    </a:lnTo>
                    <a:lnTo>
                      <a:pt x="3" y="214"/>
                    </a:lnTo>
                    <a:lnTo>
                      <a:pt x="43" y="176"/>
                    </a:lnTo>
                    <a:lnTo>
                      <a:pt x="2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6" name="Rectangle 10"/>
              <p:cNvSpPr>
                <a:spLocks noChangeArrowheads="1"/>
              </p:cNvSpPr>
              <p:nvPr/>
            </p:nvSpPr>
            <p:spPr bwMode="auto">
              <a:xfrm>
                <a:off x="2728913" y="4129088"/>
                <a:ext cx="7302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127" name="Rectangle 11"/>
              <p:cNvSpPr>
                <a:spLocks noChangeArrowheads="1"/>
              </p:cNvSpPr>
              <p:nvPr/>
            </p:nvSpPr>
            <p:spPr bwMode="auto">
              <a:xfrm>
                <a:off x="2736850" y="3076576"/>
                <a:ext cx="12382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</p:grpSp>
        <p:sp>
          <p:nvSpPr>
            <p:cNvPr id="128" name="Freeform 8"/>
            <p:cNvSpPr>
              <a:spLocks noChangeAspect="1" noEditPoints="1"/>
            </p:cNvSpPr>
            <p:nvPr/>
          </p:nvSpPr>
          <p:spPr bwMode="auto">
            <a:xfrm>
              <a:off x="2499930" y="5128986"/>
              <a:ext cx="294507" cy="246013"/>
            </a:xfrm>
            <a:custGeom>
              <a:avLst/>
              <a:gdLst>
                <a:gd name="T0" fmla="*/ 2147483647 w 3373"/>
                <a:gd name="T1" fmla="*/ 2147483647 h 2822"/>
                <a:gd name="T2" fmla="*/ 2147483647 w 3373"/>
                <a:gd name="T3" fmla="*/ 2147483647 h 2822"/>
                <a:gd name="T4" fmla="*/ 2147483647 w 3373"/>
                <a:gd name="T5" fmla="*/ 2147483647 h 2822"/>
                <a:gd name="T6" fmla="*/ 2147483647 w 3373"/>
                <a:gd name="T7" fmla="*/ 2147483647 h 2822"/>
                <a:gd name="T8" fmla="*/ 2147483647 w 3373"/>
                <a:gd name="T9" fmla="*/ 2147483647 h 2822"/>
                <a:gd name="T10" fmla="*/ 2147483647 w 3373"/>
                <a:gd name="T11" fmla="*/ 2147483647 h 2822"/>
                <a:gd name="T12" fmla="*/ 2147483647 w 3373"/>
                <a:gd name="T13" fmla="*/ 2147483647 h 2822"/>
                <a:gd name="T14" fmla="*/ 2147483647 w 3373"/>
                <a:gd name="T15" fmla="*/ 2147483647 h 2822"/>
                <a:gd name="T16" fmla="*/ 2147483647 w 3373"/>
                <a:gd name="T17" fmla="*/ 2147483647 h 2822"/>
                <a:gd name="T18" fmla="*/ 2147483647 w 3373"/>
                <a:gd name="T19" fmla="*/ 2147483647 h 2822"/>
                <a:gd name="T20" fmla="*/ 2147483647 w 3373"/>
                <a:gd name="T21" fmla="*/ 2147483647 h 2822"/>
                <a:gd name="T22" fmla="*/ 2147483647 w 3373"/>
                <a:gd name="T23" fmla="*/ 2147483647 h 2822"/>
                <a:gd name="T24" fmla="*/ 2147483647 w 3373"/>
                <a:gd name="T25" fmla="*/ 2147483647 h 2822"/>
                <a:gd name="T26" fmla="*/ 2147483647 w 3373"/>
                <a:gd name="T27" fmla="*/ 2147483647 h 2822"/>
                <a:gd name="T28" fmla="*/ 2147483647 w 3373"/>
                <a:gd name="T29" fmla="*/ 2147483647 h 2822"/>
                <a:gd name="T30" fmla="*/ 2147483647 w 3373"/>
                <a:gd name="T31" fmla="*/ 2147483647 h 2822"/>
                <a:gd name="T32" fmla="*/ 2147483647 w 3373"/>
                <a:gd name="T33" fmla="*/ 2147483647 h 2822"/>
                <a:gd name="T34" fmla="*/ 2147483647 w 3373"/>
                <a:gd name="T35" fmla="*/ 2147483647 h 2822"/>
                <a:gd name="T36" fmla="*/ 2147483647 w 3373"/>
                <a:gd name="T37" fmla="*/ 2147483647 h 2822"/>
                <a:gd name="T38" fmla="*/ 2147483647 w 3373"/>
                <a:gd name="T39" fmla="*/ 2147483647 h 2822"/>
                <a:gd name="T40" fmla="*/ 2147483647 w 3373"/>
                <a:gd name="T41" fmla="*/ 2147483647 h 2822"/>
                <a:gd name="T42" fmla="*/ 2147483647 w 3373"/>
                <a:gd name="T43" fmla="*/ 2147483647 h 2822"/>
                <a:gd name="T44" fmla="*/ 2147483647 w 3373"/>
                <a:gd name="T45" fmla="*/ 2147483647 h 2822"/>
                <a:gd name="T46" fmla="*/ 2147483647 w 3373"/>
                <a:gd name="T47" fmla="*/ 2147483647 h 2822"/>
                <a:gd name="T48" fmla="*/ 2147483647 w 3373"/>
                <a:gd name="T49" fmla="*/ 2147483647 h 2822"/>
                <a:gd name="T50" fmla="*/ 2147483647 w 3373"/>
                <a:gd name="T51" fmla="*/ 2147483647 h 2822"/>
                <a:gd name="T52" fmla="*/ 2147483647 w 3373"/>
                <a:gd name="T53" fmla="*/ 2147483647 h 2822"/>
                <a:gd name="T54" fmla="*/ 2147483647 w 3373"/>
                <a:gd name="T55" fmla="*/ 2147483647 h 2822"/>
                <a:gd name="T56" fmla="*/ 2147483647 w 3373"/>
                <a:gd name="T57" fmla="*/ 2147483647 h 2822"/>
                <a:gd name="T58" fmla="*/ 2147483647 w 3373"/>
                <a:gd name="T59" fmla="*/ 2147483647 h 2822"/>
                <a:gd name="T60" fmla="*/ 2147483647 w 3373"/>
                <a:gd name="T61" fmla="*/ 2147483647 h 2822"/>
                <a:gd name="T62" fmla="*/ 2147483647 w 3373"/>
                <a:gd name="T63" fmla="*/ 0 h 2822"/>
                <a:gd name="T64" fmla="*/ 2147483647 w 3373"/>
                <a:gd name="T65" fmla="*/ 2147483647 h 2822"/>
                <a:gd name="T66" fmla="*/ 2147483647 w 3373"/>
                <a:gd name="T67" fmla="*/ 2147483647 h 2822"/>
                <a:gd name="T68" fmla="*/ 2147483647 w 3373"/>
                <a:gd name="T69" fmla="*/ 2147483647 h 2822"/>
                <a:gd name="T70" fmla="*/ 2147483647 w 3373"/>
                <a:gd name="T71" fmla="*/ 2147483647 h 2822"/>
                <a:gd name="T72" fmla="*/ 2147483647 w 3373"/>
                <a:gd name="T73" fmla="*/ 2147483647 h 2822"/>
                <a:gd name="T74" fmla="*/ 0 w 3373"/>
                <a:gd name="T75" fmla="*/ 2147483647 h 2822"/>
                <a:gd name="T76" fmla="*/ 2147483647 w 3373"/>
                <a:gd name="T77" fmla="*/ 2147483647 h 2822"/>
                <a:gd name="T78" fmla="*/ 2147483647 w 3373"/>
                <a:gd name="T79" fmla="*/ 2147483647 h 2822"/>
                <a:gd name="T80" fmla="*/ 2147483647 w 3373"/>
                <a:gd name="T81" fmla="*/ 0 h 28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73" h="2822">
                  <a:moveTo>
                    <a:pt x="97" y="2614"/>
                  </a:moveTo>
                  <a:lnTo>
                    <a:pt x="97" y="2726"/>
                  </a:lnTo>
                  <a:lnTo>
                    <a:pt x="3278" y="2726"/>
                  </a:lnTo>
                  <a:lnTo>
                    <a:pt x="3278" y="2614"/>
                  </a:lnTo>
                  <a:lnTo>
                    <a:pt x="1812" y="2614"/>
                  </a:lnTo>
                  <a:lnTo>
                    <a:pt x="1805" y="2626"/>
                  </a:lnTo>
                  <a:lnTo>
                    <a:pt x="1795" y="2636"/>
                  </a:lnTo>
                  <a:lnTo>
                    <a:pt x="1783" y="2642"/>
                  </a:lnTo>
                  <a:lnTo>
                    <a:pt x="1768" y="2644"/>
                  </a:lnTo>
                  <a:lnTo>
                    <a:pt x="1607" y="2644"/>
                  </a:lnTo>
                  <a:lnTo>
                    <a:pt x="1592" y="2642"/>
                  </a:lnTo>
                  <a:lnTo>
                    <a:pt x="1580" y="2636"/>
                  </a:lnTo>
                  <a:lnTo>
                    <a:pt x="1570" y="2626"/>
                  </a:lnTo>
                  <a:lnTo>
                    <a:pt x="1562" y="2614"/>
                  </a:lnTo>
                  <a:lnTo>
                    <a:pt x="97" y="2614"/>
                  </a:lnTo>
                  <a:close/>
                  <a:moveTo>
                    <a:pt x="597" y="1777"/>
                  </a:moveTo>
                  <a:lnTo>
                    <a:pt x="482" y="2183"/>
                  </a:lnTo>
                  <a:lnTo>
                    <a:pt x="2887" y="2183"/>
                  </a:lnTo>
                  <a:lnTo>
                    <a:pt x="2766" y="1777"/>
                  </a:lnTo>
                  <a:lnTo>
                    <a:pt x="597" y="1777"/>
                  </a:lnTo>
                  <a:close/>
                  <a:moveTo>
                    <a:pt x="348" y="1777"/>
                  </a:moveTo>
                  <a:lnTo>
                    <a:pt x="100" y="2519"/>
                  </a:lnTo>
                  <a:lnTo>
                    <a:pt x="3275" y="2519"/>
                  </a:lnTo>
                  <a:lnTo>
                    <a:pt x="3026" y="1777"/>
                  </a:lnTo>
                  <a:lnTo>
                    <a:pt x="2867" y="1777"/>
                  </a:lnTo>
                  <a:lnTo>
                    <a:pt x="3016" y="2279"/>
                  </a:lnTo>
                  <a:lnTo>
                    <a:pt x="1970" y="2279"/>
                  </a:lnTo>
                  <a:lnTo>
                    <a:pt x="1978" y="2413"/>
                  </a:lnTo>
                  <a:lnTo>
                    <a:pt x="1392" y="2413"/>
                  </a:lnTo>
                  <a:lnTo>
                    <a:pt x="1398" y="2279"/>
                  </a:lnTo>
                  <a:lnTo>
                    <a:pt x="355" y="2279"/>
                  </a:lnTo>
                  <a:lnTo>
                    <a:pt x="498" y="1777"/>
                  </a:lnTo>
                  <a:lnTo>
                    <a:pt x="348" y="1777"/>
                  </a:lnTo>
                  <a:close/>
                  <a:moveTo>
                    <a:pt x="800" y="97"/>
                  </a:moveTo>
                  <a:lnTo>
                    <a:pt x="341" y="557"/>
                  </a:lnTo>
                  <a:lnTo>
                    <a:pt x="341" y="1680"/>
                  </a:lnTo>
                  <a:lnTo>
                    <a:pt x="2587" y="1680"/>
                  </a:lnTo>
                  <a:lnTo>
                    <a:pt x="2641" y="1678"/>
                  </a:lnTo>
                  <a:lnTo>
                    <a:pt x="2690" y="1672"/>
                  </a:lnTo>
                  <a:lnTo>
                    <a:pt x="2735" y="1661"/>
                  </a:lnTo>
                  <a:lnTo>
                    <a:pt x="2775" y="1647"/>
                  </a:lnTo>
                  <a:lnTo>
                    <a:pt x="2812" y="1629"/>
                  </a:lnTo>
                  <a:lnTo>
                    <a:pt x="2845" y="1610"/>
                  </a:lnTo>
                  <a:lnTo>
                    <a:pt x="2875" y="1587"/>
                  </a:lnTo>
                  <a:lnTo>
                    <a:pt x="2901" y="1562"/>
                  </a:lnTo>
                  <a:lnTo>
                    <a:pt x="2923" y="1536"/>
                  </a:lnTo>
                  <a:lnTo>
                    <a:pt x="2943" y="1509"/>
                  </a:lnTo>
                  <a:lnTo>
                    <a:pt x="2960" y="1481"/>
                  </a:lnTo>
                  <a:lnTo>
                    <a:pt x="2975" y="1453"/>
                  </a:lnTo>
                  <a:lnTo>
                    <a:pt x="2987" y="1425"/>
                  </a:lnTo>
                  <a:lnTo>
                    <a:pt x="2996" y="1398"/>
                  </a:lnTo>
                  <a:lnTo>
                    <a:pt x="3005" y="1371"/>
                  </a:lnTo>
                  <a:lnTo>
                    <a:pt x="3011" y="1346"/>
                  </a:lnTo>
                  <a:lnTo>
                    <a:pt x="3016" y="1322"/>
                  </a:lnTo>
                  <a:lnTo>
                    <a:pt x="3020" y="1301"/>
                  </a:lnTo>
                  <a:lnTo>
                    <a:pt x="3023" y="1282"/>
                  </a:lnTo>
                  <a:lnTo>
                    <a:pt x="3024" y="1266"/>
                  </a:lnTo>
                  <a:lnTo>
                    <a:pt x="3025" y="1254"/>
                  </a:lnTo>
                  <a:lnTo>
                    <a:pt x="3025" y="1245"/>
                  </a:lnTo>
                  <a:lnTo>
                    <a:pt x="3025" y="1240"/>
                  </a:lnTo>
                  <a:lnTo>
                    <a:pt x="3025" y="97"/>
                  </a:lnTo>
                  <a:lnTo>
                    <a:pt x="800" y="97"/>
                  </a:lnTo>
                  <a:close/>
                  <a:moveTo>
                    <a:pt x="760" y="0"/>
                  </a:moveTo>
                  <a:lnTo>
                    <a:pt x="3121" y="0"/>
                  </a:lnTo>
                  <a:lnTo>
                    <a:pt x="3121" y="1240"/>
                  </a:lnTo>
                  <a:lnTo>
                    <a:pt x="3121" y="1241"/>
                  </a:lnTo>
                  <a:lnTo>
                    <a:pt x="3121" y="1244"/>
                  </a:lnTo>
                  <a:lnTo>
                    <a:pt x="3121" y="1729"/>
                  </a:lnTo>
                  <a:lnTo>
                    <a:pt x="3121" y="1735"/>
                  </a:lnTo>
                  <a:lnTo>
                    <a:pt x="3120" y="1741"/>
                  </a:lnTo>
                  <a:lnTo>
                    <a:pt x="3117" y="1748"/>
                  </a:lnTo>
                  <a:lnTo>
                    <a:pt x="3373" y="2510"/>
                  </a:lnTo>
                  <a:lnTo>
                    <a:pt x="3373" y="2519"/>
                  </a:lnTo>
                  <a:lnTo>
                    <a:pt x="3373" y="2822"/>
                  </a:lnTo>
                  <a:lnTo>
                    <a:pt x="0" y="2822"/>
                  </a:lnTo>
                  <a:lnTo>
                    <a:pt x="0" y="2519"/>
                  </a:lnTo>
                  <a:lnTo>
                    <a:pt x="25" y="2519"/>
                  </a:lnTo>
                  <a:lnTo>
                    <a:pt x="1" y="2510"/>
                  </a:lnTo>
                  <a:lnTo>
                    <a:pt x="246" y="1777"/>
                  </a:lnTo>
                  <a:lnTo>
                    <a:pt x="245" y="1777"/>
                  </a:lnTo>
                  <a:lnTo>
                    <a:pt x="245" y="518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8"/>
            <p:cNvSpPr>
              <a:spLocks noChangeAspect="1" noEditPoints="1"/>
            </p:cNvSpPr>
            <p:nvPr/>
          </p:nvSpPr>
          <p:spPr bwMode="auto">
            <a:xfrm>
              <a:off x="6743155" y="5279611"/>
              <a:ext cx="294507" cy="246013"/>
            </a:xfrm>
            <a:custGeom>
              <a:avLst/>
              <a:gdLst>
                <a:gd name="T0" fmla="*/ 2147483647 w 3373"/>
                <a:gd name="T1" fmla="*/ 2147483647 h 2822"/>
                <a:gd name="T2" fmla="*/ 2147483647 w 3373"/>
                <a:gd name="T3" fmla="*/ 2147483647 h 2822"/>
                <a:gd name="T4" fmla="*/ 2147483647 w 3373"/>
                <a:gd name="T5" fmla="*/ 2147483647 h 2822"/>
                <a:gd name="T6" fmla="*/ 2147483647 w 3373"/>
                <a:gd name="T7" fmla="*/ 2147483647 h 2822"/>
                <a:gd name="T8" fmla="*/ 2147483647 w 3373"/>
                <a:gd name="T9" fmla="*/ 2147483647 h 2822"/>
                <a:gd name="T10" fmla="*/ 2147483647 w 3373"/>
                <a:gd name="T11" fmla="*/ 2147483647 h 2822"/>
                <a:gd name="T12" fmla="*/ 2147483647 w 3373"/>
                <a:gd name="T13" fmla="*/ 2147483647 h 2822"/>
                <a:gd name="T14" fmla="*/ 2147483647 w 3373"/>
                <a:gd name="T15" fmla="*/ 2147483647 h 2822"/>
                <a:gd name="T16" fmla="*/ 2147483647 w 3373"/>
                <a:gd name="T17" fmla="*/ 2147483647 h 2822"/>
                <a:gd name="T18" fmla="*/ 2147483647 w 3373"/>
                <a:gd name="T19" fmla="*/ 2147483647 h 2822"/>
                <a:gd name="T20" fmla="*/ 2147483647 w 3373"/>
                <a:gd name="T21" fmla="*/ 2147483647 h 2822"/>
                <a:gd name="T22" fmla="*/ 2147483647 w 3373"/>
                <a:gd name="T23" fmla="*/ 2147483647 h 2822"/>
                <a:gd name="T24" fmla="*/ 2147483647 w 3373"/>
                <a:gd name="T25" fmla="*/ 2147483647 h 2822"/>
                <a:gd name="T26" fmla="*/ 2147483647 w 3373"/>
                <a:gd name="T27" fmla="*/ 2147483647 h 2822"/>
                <a:gd name="T28" fmla="*/ 2147483647 w 3373"/>
                <a:gd name="T29" fmla="*/ 2147483647 h 2822"/>
                <a:gd name="T30" fmla="*/ 2147483647 w 3373"/>
                <a:gd name="T31" fmla="*/ 2147483647 h 2822"/>
                <a:gd name="T32" fmla="*/ 2147483647 w 3373"/>
                <a:gd name="T33" fmla="*/ 2147483647 h 2822"/>
                <a:gd name="T34" fmla="*/ 2147483647 w 3373"/>
                <a:gd name="T35" fmla="*/ 2147483647 h 2822"/>
                <a:gd name="T36" fmla="*/ 2147483647 w 3373"/>
                <a:gd name="T37" fmla="*/ 2147483647 h 2822"/>
                <a:gd name="T38" fmla="*/ 2147483647 w 3373"/>
                <a:gd name="T39" fmla="*/ 2147483647 h 2822"/>
                <a:gd name="T40" fmla="*/ 2147483647 w 3373"/>
                <a:gd name="T41" fmla="*/ 2147483647 h 2822"/>
                <a:gd name="T42" fmla="*/ 2147483647 w 3373"/>
                <a:gd name="T43" fmla="*/ 2147483647 h 2822"/>
                <a:gd name="T44" fmla="*/ 2147483647 w 3373"/>
                <a:gd name="T45" fmla="*/ 2147483647 h 2822"/>
                <a:gd name="T46" fmla="*/ 2147483647 w 3373"/>
                <a:gd name="T47" fmla="*/ 2147483647 h 2822"/>
                <a:gd name="T48" fmla="*/ 2147483647 w 3373"/>
                <a:gd name="T49" fmla="*/ 2147483647 h 2822"/>
                <a:gd name="T50" fmla="*/ 2147483647 w 3373"/>
                <a:gd name="T51" fmla="*/ 2147483647 h 2822"/>
                <a:gd name="T52" fmla="*/ 2147483647 w 3373"/>
                <a:gd name="T53" fmla="*/ 2147483647 h 2822"/>
                <a:gd name="T54" fmla="*/ 2147483647 w 3373"/>
                <a:gd name="T55" fmla="*/ 2147483647 h 2822"/>
                <a:gd name="T56" fmla="*/ 2147483647 w 3373"/>
                <a:gd name="T57" fmla="*/ 2147483647 h 2822"/>
                <a:gd name="T58" fmla="*/ 2147483647 w 3373"/>
                <a:gd name="T59" fmla="*/ 2147483647 h 2822"/>
                <a:gd name="T60" fmla="*/ 2147483647 w 3373"/>
                <a:gd name="T61" fmla="*/ 2147483647 h 2822"/>
                <a:gd name="T62" fmla="*/ 2147483647 w 3373"/>
                <a:gd name="T63" fmla="*/ 0 h 2822"/>
                <a:gd name="T64" fmla="*/ 2147483647 w 3373"/>
                <a:gd name="T65" fmla="*/ 2147483647 h 2822"/>
                <a:gd name="T66" fmla="*/ 2147483647 w 3373"/>
                <a:gd name="T67" fmla="*/ 2147483647 h 2822"/>
                <a:gd name="T68" fmla="*/ 2147483647 w 3373"/>
                <a:gd name="T69" fmla="*/ 2147483647 h 2822"/>
                <a:gd name="T70" fmla="*/ 2147483647 w 3373"/>
                <a:gd name="T71" fmla="*/ 2147483647 h 2822"/>
                <a:gd name="T72" fmla="*/ 2147483647 w 3373"/>
                <a:gd name="T73" fmla="*/ 2147483647 h 2822"/>
                <a:gd name="T74" fmla="*/ 0 w 3373"/>
                <a:gd name="T75" fmla="*/ 2147483647 h 2822"/>
                <a:gd name="T76" fmla="*/ 2147483647 w 3373"/>
                <a:gd name="T77" fmla="*/ 2147483647 h 2822"/>
                <a:gd name="T78" fmla="*/ 2147483647 w 3373"/>
                <a:gd name="T79" fmla="*/ 2147483647 h 2822"/>
                <a:gd name="T80" fmla="*/ 2147483647 w 3373"/>
                <a:gd name="T81" fmla="*/ 0 h 28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73" h="2822">
                  <a:moveTo>
                    <a:pt x="97" y="2614"/>
                  </a:moveTo>
                  <a:lnTo>
                    <a:pt x="97" y="2726"/>
                  </a:lnTo>
                  <a:lnTo>
                    <a:pt x="3278" y="2726"/>
                  </a:lnTo>
                  <a:lnTo>
                    <a:pt x="3278" y="2614"/>
                  </a:lnTo>
                  <a:lnTo>
                    <a:pt x="1812" y="2614"/>
                  </a:lnTo>
                  <a:lnTo>
                    <a:pt x="1805" y="2626"/>
                  </a:lnTo>
                  <a:lnTo>
                    <a:pt x="1795" y="2636"/>
                  </a:lnTo>
                  <a:lnTo>
                    <a:pt x="1783" y="2642"/>
                  </a:lnTo>
                  <a:lnTo>
                    <a:pt x="1768" y="2644"/>
                  </a:lnTo>
                  <a:lnTo>
                    <a:pt x="1607" y="2644"/>
                  </a:lnTo>
                  <a:lnTo>
                    <a:pt x="1592" y="2642"/>
                  </a:lnTo>
                  <a:lnTo>
                    <a:pt x="1580" y="2636"/>
                  </a:lnTo>
                  <a:lnTo>
                    <a:pt x="1570" y="2626"/>
                  </a:lnTo>
                  <a:lnTo>
                    <a:pt x="1562" y="2614"/>
                  </a:lnTo>
                  <a:lnTo>
                    <a:pt x="97" y="2614"/>
                  </a:lnTo>
                  <a:close/>
                  <a:moveTo>
                    <a:pt x="597" y="1777"/>
                  </a:moveTo>
                  <a:lnTo>
                    <a:pt x="482" y="2183"/>
                  </a:lnTo>
                  <a:lnTo>
                    <a:pt x="2887" y="2183"/>
                  </a:lnTo>
                  <a:lnTo>
                    <a:pt x="2766" y="1777"/>
                  </a:lnTo>
                  <a:lnTo>
                    <a:pt x="597" y="1777"/>
                  </a:lnTo>
                  <a:close/>
                  <a:moveTo>
                    <a:pt x="348" y="1777"/>
                  </a:moveTo>
                  <a:lnTo>
                    <a:pt x="100" y="2519"/>
                  </a:lnTo>
                  <a:lnTo>
                    <a:pt x="3275" y="2519"/>
                  </a:lnTo>
                  <a:lnTo>
                    <a:pt x="3026" y="1777"/>
                  </a:lnTo>
                  <a:lnTo>
                    <a:pt x="2867" y="1777"/>
                  </a:lnTo>
                  <a:lnTo>
                    <a:pt x="3016" y="2279"/>
                  </a:lnTo>
                  <a:lnTo>
                    <a:pt x="1970" y="2279"/>
                  </a:lnTo>
                  <a:lnTo>
                    <a:pt x="1978" y="2413"/>
                  </a:lnTo>
                  <a:lnTo>
                    <a:pt x="1392" y="2413"/>
                  </a:lnTo>
                  <a:lnTo>
                    <a:pt x="1398" y="2279"/>
                  </a:lnTo>
                  <a:lnTo>
                    <a:pt x="355" y="2279"/>
                  </a:lnTo>
                  <a:lnTo>
                    <a:pt x="498" y="1777"/>
                  </a:lnTo>
                  <a:lnTo>
                    <a:pt x="348" y="1777"/>
                  </a:lnTo>
                  <a:close/>
                  <a:moveTo>
                    <a:pt x="800" y="97"/>
                  </a:moveTo>
                  <a:lnTo>
                    <a:pt x="341" y="557"/>
                  </a:lnTo>
                  <a:lnTo>
                    <a:pt x="341" y="1680"/>
                  </a:lnTo>
                  <a:lnTo>
                    <a:pt x="2587" y="1680"/>
                  </a:lnTo>
                  <a:lnTo>
                    <a:pt x="2641" y="1678"/>
                  </a:lnTo>
                  <a:lnTo>
                    <a:pt x="2690" y="1672"/>
                  </a:lnTo>
                  <a:lnTo>
                    <a:pt x="2735" y="1661"/>
                  </a:lnTo>
                  <a:lnTo>
                    <a:pt x="2775" y="1647"/>
                  </a:lnTo>
                  <a:lnTo>
                    <a:pt x="2812" y="1629"/>
                  </a:lnTo>
                  <a:lnTo>
                    <a:pt x="2845" y="1610"/>
                  </a:lnTo>
                  <a:lnTo>
                    <a:pt x="2875" y="1587"/>
                  </a:lnTo>
                  <a:lnTo>
                    <a:pt x="2901" y="1562"/>
                  </a:lnTo>
                  <a:lnTo>
                    <a:pt x="2923" y="1536"/>
                  </a:lnTo>
                  <a:lnTo>
                    <a:pt x="2943" y="1509"/>
                  </a:lnTo>
                  <a:lnTo>
                    <a:pt x="2960" y="1481"/>
                  </a:lnTo>
                  <a:lnTo>
                    <a:pt x="2975" y="1453"/>
                  </a:lnTo>
                  <a:lnTo>
                    <a:pt x="2987" y="1425"/>
                  </a:lnTo>
                  <a:lnTo>
                    <a:pt x="2996" y="1398"/>
                  </a:lnTo>
                  <a:lnTo>
                    <a:pt x="3005" y="1371"/>
                  </a:lnTo>
                  <a:lnTo>
                    <a:pt x="3011" y="1346"/>
                  </a:lnTo>
                  <a:lnTo>
                    <a:pt x="3016" y="1322"/>
                  </a:lnTo>
                  <a:lnTo>
                    <a:pt x="3020" y="1301"/>
                  </a:lnTo>
                  <a:lnTo>
                    <a:pt x="3023" y="1282"/>
                  </a:lnTo>
                  <a:lnTo>
                    <a:pt x="3024" y="1266"/>
                  </a:lnTo>
                  <a:lnTo>
                    <a:pt x="3025" y="1254"/>
                  </a:lnTo>
                  <a:lnTo>
                    <a:pt x="3025" y="1245"/>
                  </a:lnTo>
                  <a:lnTo>
                    <a:pt x="3025" y="1240"/>
                  </a:lnTo>
                  <a:lnTo>
                    <a:pt x="3025" y="97"/>
                  </a:lnTo>
                  <a:lnTo>
                    <a:pt x="800" y="97"/>
                  </a:lnTo>
                  <a:close/>
                  <a:moveTo>
                    <a:pt x="760" y="0"/>
                  </a:moveTo>
                  <a:lnTo>
                    <a:pt x="3121" y="0"/>
                  </a:lnTo>
                  <a:lnTo>
                    <a:pt x="3121" y="1240"/>
                  </a:lnTo>
                  <a:lnTo>
                    <a:pt x="3121" y="1241"/>
                  </a:lnTo>
                  <a:lnTo>
                    <a:pt x="3121" y="1244"/>
                  </a:lnTo>
                  <a:lnTo>
                    <a:pt x="3121" y="1729"/>
                  </a:lnTo>
                  <a:lnTo>
                    <a:pt x="3121" y="1735"/>
                  </a:lnTo>
                  <a:lnTo>
                    <a:pt x="3120" y="1741"/>
                  </a:lnTo>
                  <a:lnTo>
                    <a:pt x="3117" y="1748"/>
                  </a:lnTo>
                  <a:lnTo>
                    <a:pt x="3373" y="2510"/>
                  </a:lnTo>
                  <a:lnTo>
                    <a:pt x="3373" y="2519"/>
                  </a:lnTo>
                  <a:lnTo>
                    <a:pt x="3373" y="2822"/>
                  </a:lnTo>
                  <a:lnTo>
                    <a:pt x="0" y="2822"/>
                  </a:lnTo>
                  <a:lnTo>
                    <a:pt x="0" y="2519"/>
                  </a:lnTo>
                  <a:lnTo>
                    <a:pt x="25" y="2519"/>
                  </a:lnTo>
                  <a:lnTo>
                    <a:pt x="1" y="2510"/>
                  </a:lnTo>
                  <a:lnTo>
                    <a:pt x="246" y="1777"/>
                  </a:lnTo>
                  <a:lnTo>
                    <a:pt x="245" y="1777"/>
                  </a:lnTo>
                  <a:lnTo>
                    <a:pt x="245" y="518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30" name="그룹 65"/>
            <p:cNvGrpSpPr>
              <a:grpSpLocks noChangeAspect="1"/>
            </p:cNvGrpSpPr>
            <p:nvPr/>
          </p:nvGrpSpPr>
          <p:grpSpPr bwMode="auto">
            <a:xfrm>
              <a:off x="5410200" y="4475479"/>
              <a:ext cx="223377" cy="253083"/>
              <a:chOff x="1550988" y="2484438"/>
              <a:chExt cx="1792288" cy="2035175"/>
            </a:xfrm>
            <a:solidFill>
              <a:srgbClr val="FF9900"/>
            </a:solidFill>
          </p:grpSpPr>
          <p:sp>
            <p:nvSpPr>
              <p:cNvPr id="131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2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3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4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5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6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7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0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1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2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4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5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6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kumimoji="0"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147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48" name="그룹 48"/>
            <p:cNvGrpSpPr>
              <a:grpSpLocks noChangeAspect="1"/>
            </p:cNvGrpSpPr>
            <p:nvPr/>
          </p:nvGrpSpPr>
          <p:grpSpPr bwMode="auto">
            <a:xfrm>
              <a:off x="5208691" y="4473137"/>
              <a:ext cx="144379" cy="226087"/>
              <a:chOff x="1728788" y="2460626"/>
              <a:chExt cx="1100138" cy="1716088"/>
            </a:xfrm>
            <a:solidFill>
              <a:srgbClr val="FF9900"/>
            </a:solidFill>
          </p:grpSpPr>
          <p:sp>
            <p:nvSpPr>
              <p:cNvPr id="149" name="Freeform 8"/>
              <p:cNvSpPr>
                <a:spLocks noEditPoints="1"/>
              </p:cNvSpPr>
              <p:nvPr/>
            </p:nvSpPr>
            <p:spPr bwMode="auto">
              <a:xfrm>
                <a:off x="1728788" y="2460626"/>
                <a:ext cx="1100138" cy="1716088"/>
              </a:xfrm>
              <a:custGeom>
                <a:avLst/>
                <a:gdLst>
                  <a:gd name="T0" fmla="*/ 2147483647 w 2077"/>
                  <a:gd name="T1" fmla="*/ 2147483647 h 3243"/>
                  <a:gd name="T2" fmla="*/ 2147483647 w 2077"/>
                  <a:gd name="T3" fmla="*/ 2147483647 h 3243"/>
                  <a:gd name="T4" fmla="*/ 2147483647 w 2077"/>
                  <a:gd name="T5" fmla="*/ 2147483647 h 3243"/>
                  <a:gd name="T6" fmla="*/ 2147483647 w 2077"/>
                  <a:gd name="T7" fmla="*/ 2147483647 h 3243"/>
                  <a:gd name="T8" fmla="*/ 2147483647 w 2077"/>
                  <a:gd name="T9" fmla="*/ 2147483647 h 3243"/>
                  <a:gd name="T10" fmla="*/ 2147483647 w 2077"/>
                  <a:gd name="T11" fmla="*/ 2147483647 h 3243"/>
                  <a:gd name="T12" fmla="*/ 2147483647 w 2077"/>
                  <a:gd name="T13" fmla="*/ 2147483647 h 3243"/>
                  <a:gd name="T14" fmla="*/ 2147483647 w 2077"/>
                  <a:gd name="T15" fmla="*/ 2147483647 h 3243"/>
                  <a:gd name="T16" fmla="*/ 2147483647 w 2077"/>
                  <a:gd name="T17" fmla="*/ 2147483647 h 3243"/>
                  <a:gd name="T18" fmla="*/ 2147483647 w 2077"/>
                  <a:gd name="T19" fmla="*/ 2147483647 h 3243"/>
                  <a:gd name="T20" fmla="*/ 2147483647 w 2077"/>
                  <a:gd name="T21" fmla="*/ 2147483647 h 3243"/>
                  <a:gd name="T22" fmla="*/ 2147483647 w 2077"/>
                  <a:gd name="T23" fmla="*/ 2147483647 h 3243"/>
                  <a:gd name="T24" fmla="*/ 2147483647 w 2077"/>
                  <a:gd name="T25" fmla="*/ 2147483647 h 3243"/>
                  <a:gd name="T26" fmla="*/ 2147483647 w 2077"/>
                  <a:gd name="T27" fmla="*/ 2147483647 h 3243"/>
                  <a:gd name="T28" fmla="*/ 2147483647 w 2077"/>
                  <a:gd name="T29" fmla="*/ 2147483647 h 3243"/>
                  <a:gd name="T30" fmla="*/ 2147483647 w 2077"/>
                  <a:gd name="T31" fmla="*/ 2147483647 h 3243"/>
                  <a:gd name="T32" fmla="*/ 2147483647 w 2077"/>
                  <a:gd name="T33" fmla="*/ 2147483647 h 3243"/>
                  <a:gd name="T34" fmla="*/ 2147483647 w 2077"/>
                  <a:gd name="T35" fmla="*/ 0 h 3243"/>
                  <a:gd name="T36" fmla="*/ 2147483647 w 2077"/>
                  <a:gd name="T37" fmla="*/ 2147483647 h 3243"/>
                  <a:gd name="T38" fmla="*/ 2147483647 w 2077"/>
                  <a:gd name="T39" fmla="*/ 2147483647 h 3243"/>
                  <a:gd name="T40" fmla="*/ 2147483647 w 2077"/>
                  <a:gd name="T41" fmla="*/ 2147483647 h 3243"/>
                  <a:gd name="T42" fmla="*/ 2147483647 w 2077"/>
                  <a:gd name="T43" fmla="*/ 2147483647 h 3243"/>
                  <a:gd name="T44" fmla="*/ 2147483647 w 2077"/>
                  <a:gd name="T45" fmla="*/ 2147483647 h 3243"/>
                  <a:gd name="T46" fmla="*/ 2147483647 w 2077"/>
                  <a:gd name="T47" fmla="*/ 2147483647 h 3243"/>
                  <a:gd name="T48" fmla="*/ 2147483647 w 2077"/>
                  <a:gd name="T49" fmla="*/ 2147483647 h 3243"/>
                  <a:gd name="T50" fmla="*/ 2147483647 w 2077"/>
                  <a:gd name="T51" fmla="*/ 2147483647 h 3243"/>
                  <a:gd name="T52" fmla="*/ 2147483647 w 2077"/>
                  <a:gd name="T53" fmla="*/ 2147483647 h 3243"/>
                  <a:gd name="T54" fmla="*/ 2147483647 w 2077"/>
                  <a:gd name="T55" fmla="*/ 2147483647 h 3243"/>
                  <a:gd name="T56" fmla="*/ 2147483647 w 2077"/>
                  <a:gd name="T57" fmla="*/ 2147483647 h 3243"/>
                  <a:gd name="T58" fmla="*/ 2147483647 w 2077"/>
                  <a:gd name="T59" fmla="*/ 2147483647 h 3243"/>
                  <a:gd name="T60" fmla="*/ 2147483647 w 2077"/>
                  <a:gd name="T61" fmla="*/ 2147483647 h 3243"/>
                  <a:gd name="T62" fmla="*/ 2147483647 w 2077"/>
                  <a:gd name="T63" fmla="*/ 2147483647 h 3243"/>
                  <a:gd name="T64" fmla="*/ 2147483647 w 2077"/>
                  <a:gd name="T65" fmla="*/ 2147483647 h 3243"/>
                  <a:gd name="T66" fmla="*/ 2147483647 w 2077"/>
                  <a:gd name="T67" fmla="*/ 2147483647 h 3243"/>
                  <a:gd name="T68" fmla="*/ 0 w 2077"/>
                  <a:gd name="T69" fmla="*/ 2147483647 h 3243"/>
                  <a:gd name="T70" fmla="*/ 2147483647 w 2077"/>
                  <a:gd name="T71" fmla="*/ 2147483647 h 3243"/>
                  <a:gd name="T72" fmla="*/ 2147483647 w 2077"/>
                  <a:gd name="T73" fmla="*/ 2147483647 h 3243"/>
                  <a:gd name="T74" fmla="*/ 2147483647 w 2077"/>
                  <a:gd name="T75" fmla="*/ 2147483647 h 3243"/>
                  <a:gd name="T76" fmla="*/ 2147483647 w 2077"/>
                  <a:gd name="T77" fmla="*/ 2147483647 h 3243"/>
                  <a:gd name="T78" fmla="*/ 2147483647 w 2077"/>
                  <a:gd name="T79" fmla="*/ 2147483647 h 3243"/>
                  <a:gd name="T80" fmla="*/ 2147483647 w 2077"/>
                  <a:gd name="T81" fmla="*/ 2147483647 h 3243"/>
                  <a:gd name="T82" fmla="*/ 2147483647 w 2077"/>
                  <a:gd name="T83" fmla="*/ 2147483647 h 324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2077" h="3243">
                    <a:moveTo>
                      <a:pt x="96" y="2195"/>
                    </a:moveTo>
                    <a:lnTo>
                      <a:pt x="96" y="3147"/>
                    </a:lnTo>
                    <a:lnTo>
                      <a:pt x="1620" y="3147"/>
                    </a:lnTo>
                    <a:lnTo>
                      <a:pt x="1669" y="3144"/>
                    </a:lnTo>
                    <a:lnTo>
                      <a:pt x="1713" y="3138"/>
                    </a:lnTo>
                    <a:lnTo>
                      <a:pt x="1752" y="3128"/>
                    </a:lnTo>
                    <a:lnTo>
                      <a:pt x="1788" y="3113"/>
                    </a:lnTo>
                    <a:lnTo>
                      <a:pt x="1819" y="3097"/>
                    </a:lnTo>
                    <a:lnTo>
                      <a:pt x="1848" y="3077"/>
                    </a:lnTo>
                    <a:lnTo>
                      <a:pt x="1872" y="3056"/>
                    </a:lnTo>
                    <a:lnTo>
                      <a:pt x="1893" y="3034"/>
                    </a:lnTo>
                    <a:lnTo>
                      <a:pt x="1912" y="3009"/>
                    </a:lnTo>
                    <a:lnTo>
                      <a:pt x="1928" y="2984"/>
                    </a:lnTo>
                    <a:lnTo>
                      <a:pt x="1940" y="2959"/>
                    </a:lnTo>
                    <a:lnTo>
                      <a:pt x="1951" y="2933"/>
                    </a:lnTo>
                    <a:lnTo>
                      <a:pt x="1960" y="2909"/>
                    </a:lnTo>
                    <a:lnTo>
                      <a:pt x="1966" y="2886"/>
                    </a:lnTo>
                    <a:lnTo>
                      <a:pt x="1971" y="2863"/>
                    </a:lnTo>
                    <a:lnTo>
                      <a:pt x="1975" y="2842"/>
                    </a:lnTo>
                    <a:lnTo>
                      <a:pt x="1977" y="2825"/>
                    </a:lnTo>
                    <a:lnTo>
                      <a:pt x="1980" y="2810"/>
                    </a:lnTo>
                    <a:lnTo>
                      <a:pt x="1980" y="2797"/>
                    </a:lnTo>
                    <a:lnTo>
                      <a:pt x="1981" y="2789"/>
                    </a:lnTo>
                    <a:lnTo>
                      <a:pt x="1981" y="2785"/>
                    </a:lnTo>
                    <a:lnTo>
                      <a:pt x="1981" y="2195"/>
                    </a:lnTo>
                    <a:lnTo>
                      <a:pt x="1772" y="2195"/>
                    </a:lnTo>
                    <a:lnTo>
                      <a:pt x="1772" y="2855"/>
                    </a:lnTo>
                    <a:lnTo>
                      <a:pt x="315" y="2855"/>
                    </a:lnTo>
                    <a:lnTo>
                      <a:pt x="315" y="2195"/>
                    </a:lnTo>
                    <a:lnTo>
                      <a:pt x="96" y="2195"/>
                    </a:lnTo>
                    <a:close/>
                    <a:moveTo>
                      <a:pt x="410" y="272"/>
                    </a:moveTo>
                    <a:lnTo>
                      <a:pt x="410" y="2759"/>
                    </a:lnTo>
                    <a:lnTo>
                      <a:pt x="1676" y="2759"/>
                    </a:lnTo>
                    <a:lnTo>
                      <a:pt x="1676" y="272"/>
                    </a:lnTo>
                    <a:lnTo>
                      <a:pt x="410" y="272"/>
                    </a:lnTo>
                    <a:close/>
                    <a:moveTo>
                      <a:pt x="1536" y="0"/>
                    </a:moveTo>
                    <a:lnTo>
                      <a:pt x="1594" y="0"/>
                    </a:lnTo>
                    <a:lnTo>
                      <a:pt x="1594" y="157"/>
                    </a:lnTo>
                    <a:lnTo>
                      <a:pt x="1594" y="158"/>
                    </a:lnTo>
                    <a:lnTo>
                      <a:pt x="1594" y="161"/>
                    </a:lnTo>
                    <a:lnTo>
                      <a:pt x="1594" y="165"/>
                    </a:lnTo>
                    <a:lnTo>
                      <a:pt x="1593" y="170"/>
                    </a:lnTo>
                    <a:lnTo>
                      <a:pt x="1592" y="176"/>
                    </a:lnTo>
                    <a:lnTo>
                      <a:pt x="1772" y="176"/>
                    </a:lnTo>
                    <a:lnTo>
                      <a:pt x="1772" y="2100"/>
                    </a:lnTo>
                    <a:lnTo>
                      <a:pt x="2077" y="2100"/>
                    </a:lnTo>
                    <a:lnTo>
                      <a:pt x="2077" y="2785"/>
                    </a:lnTo>
                    <a:lnTo>
                      <a:pt x="2077" y="2794"/>
                    </a:lnTo>
                    <a:lnTo>
                      <a:pt x="2077" y="2810"/>
                    </a:lnTo>
                    <a:lnTo>
                      <a:pt x="2077" y="2832"/>
                    </a:lnTo>
                    <a:lnTo>
                      <a:pt x="2077" y="2860"/>
                    </a:lnTo>
                    <a:lnTo>
                      <a:pt x="2077" y="2891"/>
                    </a:lnTo>
                    <a:lnTo>
                      <a:pt x="2077" y="2925"/>
                    </a:lnTo>
                    <a:lnTo>
                      <a:pt x="2077" y="2962"/>
                    </a:lnTo>
                    <a:lnTo>
                      <a:pt x="2077" y="2999"/>
                    </a:lnTo>
                    <a:lnTo>
                      <a:pt x="2077" y="3036"/>
                    </a:lnTo>
                    <a:lnTo>
                      <a:pt x="2077" y="3071"/>
                    </a:lnTo>
                    <a:lnTo>
                      <a:pt x="2077" y="3105"/>
                    </a:lnTo>
                    <a:lnTo>
                      <a:pt x="2077" y="3133"/>
                    </a:lnTo>
                    <a:lnTo>
                      <a:pt x="2077" y="3158"/>
                    </a:lnTo>
                    <a:lnTo>
                      <a:pt x="2077" y="3177"/>
                    </a:lnTo>
                    <a:lnTo>
                      <a:pt x="2077" y="3189"/>
                    </a:lnTo>
                    <a:lnTo>
                      <a:pt x="2077" y="3194"/>
                    </a:lnTo>
                    <a:lnTo>
                      <a:pt x="2074" y="3208"/>
                    </a:lnTo>
                    <a:lnTo>
                      <a:pt x="2066" y="3220"/>
                    </a:lnTo>
                    <a:lnTo>
                      <a:pt x="2055" y="3231"/>
                    </a:lnTo>
                    <a:lnTo>
                      <a:pt x="2042" y="3240"/>
                    </a:lnTo>
                    <a:lnTo>
                      <a:pt x="2028" y="3243"/>
                    </a:lnTo>
                    <a:lnTo>
                      <a:pt x="0" y="3243"/>
                    </a:lnTo>
                    <a:lnTo>
                      <a:pt x="0" y="2100"/>
                    </a:lnTo>
                    <a:lnTo>
                      <a:pt x="315" y="2100"/>
                    </a:lnTo>
                    <a:lnTo>
                      <a:pt x="315" y="176"/>
                    </a:lnTo>
                    <a:lnTo>
                      <a:pt x="1443" y="176"/>
                    </a:lnTo>
                    <a:lnTo>
                      <a:pt x="1443" y="94"/>
                    </a:lnTo>
                    <a:lnTo>
                      <a:pt x="1443" y="92"/>
                    </a:lnTo>
                    <a:lnTo>
                      <a:pt x="1444" y="86"/>
                    </a:lnTo>
                    <a:lnTo>
                      <a:pt x="1445" y="78"/>
                    </a:lnTo>
                    <a:lnTo>
                      <a:pt x="1448" y="66"/>
                    </a:lnTo>
                    <a:lnTo>
                      <a:pt x="1451" y="54"/>
                    </a:lnTo>
                    <a:lnTo>
                      <a:pt x="1458" y="40"/>
                    </a:lnTo>
                    <a:lnTo>
                      <a:pt x="1468" y="28"/>
                    </a:lnTo>
                    <a:lnTo>
                      <a:pt x="1479" y="18"/>
                    </a:lnTo>
                    <a:lnTo>
                      <a:pt x="1494" y="8"/>
                    </a:lnTo>
                    <a:lnTo>
                      <a:pt x="1514" y="2"/>
                    </a:lnTo>
                    <a:lnTo>
                      <a:pt x="15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0" name="Freeform 9"/>
              <p:cNvSpPr>
                <a:spLocks/>
              </p:cNvSpPr>
              <p:nvPr/>
            </p:nvSpPr>
            <p:spPr bwMode="auto">
              <a:xfrm>
                <a:off x="2070101" y="3276601"/>
                <a:ext cx="88900" cy="87313"/>
              </a:xfrm>
              <a:custGeom>
                <a:avLst/>
                <a:gdLst>
                  <a:gd name="T0" fmla="*/ 0 w 168"/>
                  <a:gd name="T1" fmla="*/ 0 h 167"/>
                  <a:gd name="T2" fmla="*/ 2147483647 w 168"/>
                  <a:gd name="T3" fmla="*/ 0 h 167"/>
                  <a:gd name="T4" fmla="*/ 2147483647 w 168"/>
                  <a:gd name="T5" fmla="*/ 2147483647 h 167"/>
                  <a:gd name="T6" fmla="*/ 2147483647 w 168"/>
                  <a:gd name="T7" fmla="*/ 2147483647 h 167"/>
                  <a:gd name="T8" fmla="*/ 2147483647 w 168"/>
                  <a:gd name="T9" fmla="*/ 2147483647 h 167"/>
                  <a:gd name="T10" fmla="*/ 2147483647 w 168"/>
                  <a:gd name="T11" fmla="*/ 2147483647 h 167"/>
                  <a:gd name="T12" fmla="*/ 2147483647 w 168"/>
                  <a:gd name="T13" fmla="*/ 2147483647 h 167"/>
                  <a:gd name="T14" fmla="*/ 2147483647 w 168"/>
                  <a:gd name="T15" fmla="*/ 2147483647 h 167"/>
                  <a:gd name="T16" fmla="*/ 2147483647 w 168"/>
                  <a:gd name="T17" fmla="*/ 2147483647 h 167"/>
                  <a:gd name="T18" fmla="*/ 2147483647 w 168"/>
                  <a:gd name="T19" fmla="*/ 2147483647 h 167"/>
                  <a:gd name="T20" fmla="*/ 2147483647 w 168"/>
                  <a:gd name="T21" fmla="*/ 2147483647 h 167"/>
                  <a:gd name="T22" fmla="*/ 2147483647 w 168"/>
                  <a:gd name="T23" fmla="*/ 2147483647 h 167"/>
                  <a:gd name="T24" fmla="*/ 2147483647 w 168"/>
                  <a:gd name="T25" fmla="*/ 2147483647 h 167"/>
                  <a:gd name="T26" fmla="*/ 0 w 168"/>
                  <a:gd name="T27" fmla="*/ 2147483647 h 167"/>
                  <a:gd name="T28" fmla="*/ 0 w 168"/>
                  <a:gd name="T29" fmla="*/ 0 h 1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8" h="167">
                    <a:moveTo>
                      <a:pt x="0" y="0"/>
                    </a:moveTo>
                    <a:lnTo>
                      <a:pt x="168" y="0"/>
                    </a:lnTo>
                    <a:lnTo>
                      <a:pt x="168" y="102"/>
                    </a:lnTo>
                    <a:lnTo>
                      <a:pt x="167" y="103"/>
                    </a:lnTo>
                    <a:lnTo>
                      <a:pt x="167" y="108"/>
                    </a:lnTo>
                    <a:lnTo>
                      <a:pt x="166" y="116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49" y="144"/>
                    </a:lnTo>
                    <a:lnTo>
                      <a:pt x="139" y="153"/>
                    </a:lnTo>
                    <a:lnTo>
                      <a:pt x="124" y="159"/>
                    </a:lnTo>
                    <a:lnTo>
                      <a:pt x="107" y="164"/>
                    </a:lnTo>
                    <a:lnTo>
                      <a:pt x="83" y="167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1" name="Freeform 10"/>
              <p:cNvSpPr>
                <a:spLocks/>
              </p:cNvSpPr>
              <p:nvPr/>
            </p:nvSpPr>
            <p:spPr bwMode="auto">
              <a:xfrm>
                <a:off x="2070101" y="3429001"/>
                <a:ext cx="88900" cy="88900"/>
              </a:xfrm>
              <a:custGeom>
                <a:avLst/>
                <a:gdLst>
                  <a:gd name="T0" fmla="*/ 0 w 168"/>
                  <a:gd name="T1" fmla="*/ 0 h 166"/>
                  <a:gd name="T2" fmla="*/ 2147483647 w 168"/>
                  <a:gd name="T3" fmla="*/ 0 h 166"/>
                  <a:gd name="T4" fmla="*/ 2147483647 w 168"/>
                  <a:gd name="T5" fmla="*/ 2147483647 h 166"/>
                  <a:gd name="T6" fmla="*/ 2147483647 w 168"/>
                  <a:gd name="T7" fmla="*/ 2147483647 h 166"/>
                  <a:gd name="T8" fmla="*/ 2147483647 w 168"/>
                  <a:gd name="T9" fmla="*/ 2147483647 h 166"/>
                  <a:gd name="T10" fmla="*/ 2147483647 w 168"/>
                  <a:gd name="T11" fmla="*/ 2147483647 h 166"/>
                  <a:gd name="T12" fmla="*/ 2147483647 w 168"/>
                  <a:gd name="T13" fmla="*/ 2147483647 h 166"/>
                  <a:gd name="T14" fmla="*/ 2147483647 w 168"/>
                  <a:gd name="T15" fmla="*/ 2147483647 h 166"/>
                  <a:gd name="T16" fmla="*/ 2147483647 w 168"/>
                  <a:gd name="T17" fmla="*/ 2147483647 h 166"/>
                  <a:gd name="T18" fmla="*/ 2147483647 w 168"/>
                  <a:gd name="T19" fmla="*/ 2147483647 h 166"/>
                  <a:gd name="T20" fmla="*/ 2147483647 w 168"/>
                  <a:gd name="T21" fmla="*/ 2147483647 h 166"/>
                  <a:gd name="T22" fmla="*/ 2147483647 w 168"/>
                  <a:gd name="T23" fmla="*/ 2147483647 h 166"/>
                  <a:gd name="T24" fmla="*/ 2147483647 w 168"/>
                  <a:gd name="T25" fmla="*/ 2147483647 h 166"/>
                  <a:gd name="T26" fmla="*/ 0 w 168"/>
                  <a:gd name="T27" fmla="*/ 2147483647 h 166"/>
                  <a:gd name="T28" fmla="*/ 0 w 168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8" h="166">
                    <a:moveTo>
                      <a:pt x="0" y="0"/>
                    </a:moveTo>
                    <a:lnTo>
                      <a:pt x="168" y="0"/>
                    </a:lnTo>
                    <a:lnTo>
                      <a:pt x="168" y="103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6" y="117"/>
                    </a:lnTo>
                    <a:lnTo>
                      <a:pt x="162" y="125"/>
                    </a:lnTo>
                    <a:lnTo>
                      <a:pt x="157" y="134"/>
                    </a:lnTo>
                    <a:lnTo>
                      <a:pt x="149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7" y="165"/>
                    </a:lnTo>
                    <a:lnTo>
                      <a:pt x="83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2" name="Freeform 11"/>
              <p:cNvSpPr>
                <a:spLocks/>
              </p:cNvSpPr>
              <p:nvPr/>
            </p:nvSpPr>
            <p:spPr bwMode="auto">
              <a:xfrm>
                <a:off x="2238376" y="3429001"/>
                <a:ext cx="87313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3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4" y="117"/>
                    </a:lnTo>
                    <a:lnTo>
                      <a:pt x="162" y="125"/>
                    </a:lnTo>
                    <a:lnTo>
                      <a:pt x="157" y="134"/>
                    </a:lnTo>
                    <a:lnTo>
                      <a:pt x="150" y="144"/>
                    </a:lnTo>
                    <a:lnTo>
                      <a:pt x="138" y="153"/>
                    </a:lnTo>
                    <a:lnTo>
                      <a:pt x="125" y="160"/>
                    </a:lnTo>
                    <a:lnTo>
                      <a:pt x="106" y="165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3" name="Freeform 12"/>
              <p:cNvSpPr>
                <a:spLocks/>
              </p:cNvSpPr>
              <p:nvPr/>
            </p:nvSpPr>
            <p:spPr bwMode="auto">
              <a:xfrm>
                <a:off x="2405063" y="3429001"/>
                <a:ext cx="88900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3"/>
                    </a:lnTo>
                    <a:lnTo>
                      <a:pt x="167" y="104"/>
                    </a:lnTo>
                    <a:lnTo>
                      <a:pt x="166" y="109"/>
                    </a:lnTo>
                    <a:lnTo>
                      <a:pt x="165" y="117"/>
                    </a:lnTo>
                    <a:lnTo>
                      <a:pt x="162" y="125"/>
                    </a:lnTo>
                    <a:lnTo>
                      <a:pt x="156" y="134"/>
                    </a:lnTo>
                    <a:lnTo>
                      <a:pt x="148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6" y="165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4" name="Freeform 13"/>
              <p:cNvSpPr>
                <a:spLocks/>
              </p:cNvSpPr>
              <p:nvPr/>
            </p:nvSpPr>
            <p:spPr bwMode="auto">
              <a:xfrm>
                <a:off x="2070101" y="3582988"/>
                <a:ext cx="88900" cy="88900"/>
              </a:xfrm>
              <a:custGeom>
                <a:avLst/>
                <a:gdLst>
                  <a:gd name="T0" fmla="*/ 0 w 168"/>
                  <a:gd name="T1" fmla="*/ 0 h 166"/>
                  <a:gd name="T2" fmla="*/ 2147483647 w 168"/>
                  <a:gd name="T3" fmla="*/ 0 h 166"/>
                  <a:gd name="T4" fmla="*/ 2147483647 w 168"/>
                  <a:gd name="T5" fmla="*/ 2147483647 h 166"/>
                  <a:gd name="T6" fmla="*/ 2147483647 w 168"/>
                  <a:gd name="T7" fmla="*/ 2147483647 h 166"/>
                  <a:gd name="T8" fmla="*/ 2147483647 w 168"/>
                  <a:gd name="T9" fmla="*/ 2147483647 h 166"/>
                  <a:gd name="T10" fmla="*/ 2147483647 w 168"/>
                  <a:gd name="T11" fmla="*/ 2147483647 h 166"/>
                  <a:gd name="T12" fmla="*/ 2147483647 w 168"/>
                  <a:gd name="T13" fmla="*/ 2147483647 h 166"/>
                  <a:gd name="T14" fmla="*/ 2147483647 w 168"/>
                  <a:gd name="T15" fmla="*/ 2147483647 h 166"/>
                  <a:gd name="T16" fmla="*/ 2147483647 w 168"/>
                  <a:gd name="T17" fmla="*/ 2147483647 h 166"/>
                  <a:gd name="T18" fmla="*/ 2147483647 w 168"/>
                  <a:gd name="T19" fmla="*/ 2147483647 h 166"/>
                  <a:gd name="T20" fmla="*/ 2147483647 w 168"/>
                  <a:gd name="T21" fmla="*/ 2147483647 h 166"/>
                  <a:gd name="T22" fmla="*/ 2147483647 w 168"/>
                  <a:gd name="T23" fmla="*/ 2147483647 h 166"/>
                  <a:gd name="T24" fmla="*/ 2147483647 w 168"/>
                  <a:gd name="T25" fmla="*/ 2147483647 h 166"/>
                  <a:gd name="T26" fmla="*/ 0 w 168"/>
                  <a:gd name="T27" fmla="*/ 2147483647 h 166"/>
                  <a:gd name="T28" fmla="*/ 0 w 168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8" h="166">
                    <a:moveTo>
                      <a:pt x="0" y="0"/>
                    </a:moveTo>
                    <a:lnTo>
                      <a:pt x="168" y="0"/>
                    </a:lnTo>
                    <a:lnTo>
                      <a:pt x="168" y="102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6" y="115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49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7" y="164"/>
                    </a:lnTo>
                    <a:lnTo>
                      <a:pt x="83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5" name="Freeform 14"/>
              <p:cNvSpPr>
                <a:spLocks/>
              </p:cNvSpPr>
              <p:nvPr/>
            </p:nvSpPr>
            <p:spPr bwMode="auto">
              <a:xfrm>
                <a:off x="2238376" y="3582988"/>
                <a:ext cx="87313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4"/>
                    </a:lnTo>
                    <a:lnTo>
                      <a:pt x="167" y="109"/>
                    </a:lnTo>
                    <a:lnTo>
                      <a:pt x="164" y="115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50" y="144"/>
                    </a:lnTo>
                    <a:lnTo>
                      <a:pt x="138" y="153"/>
                    </a:lnTo>
                    <a:lnTo>
                      <a:pt x="125" y="160"/>
                    </a:lnTo>
                    <a:lnTo>
                      <a:pt x="106" y="164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6" name="Freeform 15"/>
              <p:cNvSpPr>
                <a:spLocks/>
              </p:cNvSpPr>
              <p:nvPr/>
            </p:nvSpPr>
            <p:spPr bwMode="auto">
              <a:xfrm>
                <a:off x="2405063" y="3582988"/>
                <a:ext cx="88900" cy="88900"/>
              </a:xfrm>
              <a:custGeom>
                <a:avLst/>
                <a:gdLst>
                  <a:gd name="T0" fmla="*/ 0 w 167"/>
                  <a:gd name="T1" fmla="*/ 0 h 166"/>
                  <a:gd name="T2" fmla="*/ 2147483647 w 167"/>
                  <a:gd name="T3" fmla="*/ 0 h 166"/>
                  <a:gd name="T4" fmla="*/ 2147483647 w 167"/>
                  <a:gd name="T5" fmla="*/ 2147483647 h 166"/>
                  <a:gd name="T6" fmla="*/ 2147483647 w 167"/>
                  <a:gd name="T7" fmla="*/ 2147483647 h 166"/>
                  <a:gd name="T8" fmla="*/ 2147483647 w 167"/>
                  <a:gd name="T9" fmla="*/ 2147483647 h 166"/>
                  <a:gd name="T10" fmla="*/ 2147483647 w 167"/>
                  <a:gd name="T11" fmla="*/ 2147483647 h 166"/>
                  <a:gd name="T12" fmla="*/ 2147483647 w 167"/>
                  <a:gd name="T13" fmla="*/ 2147483647 h 166"/>
                  <a:gd name="T14" fmla="*/ 2147483647 w 167"/>
                  <a:gd name="T15" fmla="*/ 2147483647 h 166"/>
                  <a:gd name="T16" fmla="*/ 2147483647 w 167"/>
                  <a:gd name="T17" fmla="*/ 2147483647 h 166"/>
                  <a:gd name="T18" fmla="*/ 2147483647 w 167"/>
                  <a:gd name="T19" fmla="*/ 2147483647 h 166"/>
                  <a:gd name="T20" fmla="*/ 2147483647 w 167"/>
                  <a:gd name="T21" fmla="*/ 2147483647 h 166"/>
                  <a:gd name="T22" fmla="*/ 2147483647 w 167"/>
                  <a:gd name="T23" fmla="*/ 2147483647 h 166"/>
                  <a:gd name="T24" fmla="*/ 2147483647 w 167"/>
                  <a:gd name="T25" fmla="*/ 2147483647 h 166"/>
                  <a:gd name="T26" fmla="*/ 0 w 167"/>
                  <a:gd name="T27" fmla="*/ 2147483647 h 166"/>
                  <a:gd name="T28" fmla="*/ 0 w 167"/>
                  <a:gd name="T29" fmla="*/ 0 h 1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6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4"/>
                    </a:lnTo>
                    <a:lnTo>
                      <a:pt x="166" y="109"/>
                    </a:lnTo>
                    <a:lnTo>
                      <a:pt x="165" y="115"/>
                    </a:lnTo>
                    <a:lnTo>
                      <a:pt x="162" y="124"/>
                    </a:lnTo>
                    <a:lnTo>
                      <a:pt x="156" y="134"/>
                    </a:lnTo>
                    <a:lnTo>
                      <a:pt x="148" y="144"/>
                    </a:lnTo>
                    <a:lnTo>
                      <a:pt x="139" y="153"/>
                    </a:lnTo>
                    <a:lnTo>
                      <a:pt x="124" y="160"/>
                    </a:lnTo>
                    <a:lnTo>
                      <a:pt x="106" y="164"/>
                    </a:lnTo>
                    <a:lnTo>
                      <a:pt x="84" y="166"/>
                    </a:lnTo>
                    <a:lnTo>
                      <a:pt x="0" y="16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7" name="Freeform 16"/>
              <p:cNvSpPr>
                <a:spLocks/>
              </p:cNvSpPr>
              <p:nvPr/>
            </p:nvSpPr>
            <p:spPr bwMode="auto">
              <a:xfrm>
                <a:off x="2238376" y="3276601"/>
                <a:ext cx="87313" cy="87313"/>
              </a:xfrm>
              <a:custGeom>
                <a:avLst/>
                <a:gdLst>
                  <a:gd name="T0" fmla="*/ 0 w 167"/>
                  <a:gd name="T1" fmla="*/ 0 h 167"/>
                  <a:gd name="T2" fmla="*/ 2147483647 w 167"/>
                  <a:gd name="T3" fmla="*/ 0 h 167"/>
                  <a:gd name="T4" fmla="*/ 2147483647 w 167"/>
                  <a:gd name="T5" fmla="*/ 2147483647 h 167"/>
                  <a:gd name="T6" fmla="*/ 2147483647 w 167"/>
                  <a:gd name="T7" fmla="*/ 2147483647 h 167"/>
                  <a:gd name="T8" fmla="*/ 2147483647 w 167"/>
                  <a:gd name="T9" fmla="*/ 2147483647 h 167"/>
                  <a:gd name="T10" fmla="*/ 2147483647 w 167"/>
                  <a:gd name="T11" fmla="*/ 2147483647 h 167"/>
                  <a:gd name="T12" fmla="*/ 2147483647 w 167"/>
                  <a:gd name="T13" fmla="*/ 2147483647 h 167"/>
                  <a:gd name="T14" fmla="*/ 2147483647 w 167"/>
                  <a:gd name="T15" fmla="*/ 2147483647 h 167"/>
                  <a:gd name="T16" fmla="*/ 2147483647 w 167"/>
                  <a:gd name="T17" fmla="*/ 2147483647 h 167"/>
                  <a:gd name="T18" fmla="*/ 2147483647 w 167"/>
                  <a:gd name="T19" fmla="*/ 2147483647 h 167"/>
                  <a:gd name="T20" fmla="*/ 2147483647 w 167"/>
                  <a:gd name="T21" fmla="*/ 2147483647 h 167"/>
                  <a:gd name="T22" fmla="*/ 2147483647 w 167"/>
                  <a:gd name="T23" fmla="*/ 2147483647 h 167"/>
                  <a:gd name="T24" fmla="*/ 2147483647 w 167"/>
                  <a:gd name="T25" fmla="*/ 2147483647 h 167"/>
                  <a:gd name="T26" fmla="*/ 0 w 167"/>
                  <a:gd name="T27" fmla="*/ 2147483647 h 167"/>
                  <a:gd name="T28" fmla="*/ 0 w 167"/>
                  <a:gd name="T29" fmla="*/ 0 h 1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3"/>
                    </a:lnTo>
                    <a:lnTo>
                      <a:pt x="167" y="108"/>
                    </a:lnTo>
                    <a:lnTo>
                      <a:pt x="164" y="116"/>
                    </a:lnTo>
                    <a:lnTo>
                      <a:pt x="162" y="124"/>
                    </a:lnTo>
                    <a:lnTo>
                      <a:pt x="157" y="134"/>
                    </a:lnTo>
                    <a:lnTo>
                      <a:pt x="150" y="144"/>
                    </a:lnTo>
                    <a:lnTo>
                      <a:pt x="138" y="153"/>
                    </a:lnTo>
                    <a:lnTo>
                      <a:pt x="125" y="159"/>
                    </a:lnTo>
                    <a:lnTo>
                      <a:pt x="106" y="164"/>
                    </a:lnTo>
                    <a:lnTo>
                      <a:pt x="84" y="167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8" name="Freeform 17"/>
              <p:cNvSpPr>
                <a:spLocks/>
              </p:cNvSpPr>
              <p:nvPr/>
            </p:nvSpPr>
            <p:spPr bwMode="auto">
              <a:xfrm>
                <a:off x="2405063" y="3276601"/>
                <a:ext cx="88900" cy="87313"/>
              </a:xfrm>
              <a:custGeom>
                <a:avLst/>
                <a:gdLst>
                  <a:gd name="T0" fmla="*/ 0 w 167"/>
                  <a:gd name="T1" fmla="*/ 0 h 167"/>
                  <a:gd name="T2" fmla="*/ 2147483647 w 167"/>
                  <a:gd name="T3" fmla="*/ 0 h 167"/>
                  <a:gd name="T4" fmla="*/ 2147483647 w 167"/>
                  <a:gd name="T5" fmla="*/ 2147483647 h 167"/>
                  <a:gd name="T6" fmla="*/ 2147483647 w 167"/>
                  <a:gd name="T7" fmla="*/ 2147483647 h 167"/>
                  <a:gd name="T8" fmla="*/ 2147483647 w 167"/>
                  <a:gd name="T9" fmla="*/ 2147483647 h 167"/>
                  <a:gd name="T10" fmla="*/ 2147483647 w 167"/>
                  <a:gd name="T11" fmla="*/ 2147483647 h 167"/>
                  <a:gd name="T12" fmla="*/ 2147483647 w 167"/>
                  <a:gd name="T13" fmla="*/ 2147483647 h 167"/>
                  <a:gd name="T14" fmla="*/ 2147483647 w 167"/>
                  <a:gd name="T15" fmla="*/ 2147483647 h 167"/>
                  <a:gd name="T16" fmla="*/ 2147483647 w 167"/>
                  <a:gd name="T17" fmla="*/ 2147483647 h 167"/>
                  <a:gd name="T18" fmla="*/ 2147483647 w 167"/>
                  <a:gd name="T19" fmla="*/ 2147483647 h 167"/>
                  <a:gd name="T20" fmla="*/ 2147483647 w 167"/>
                  <a:gd name="T21" fmla="*/ 2147483647 h 167"/>
                  <a:gd name="T22" fmla="*/ 2147483647 w 167"/>
                  <a:gd name="T23" fmla="*/ 2147483647 h 167"/>
                  <a:gd name="T24" fmla="*/ 2147483647 w 167"/>
                  <a:gd name="T25" fmla="*/ 2147483647 h 167"/>
                  <a:gd name="T26" fmla="*/ 0 w 167"/>
                  <a:gd name="T27" fmla="*/ 2147483647 h 167"/>
                  <a:gd name="T28" fmla="*/ 0 w 167"/>
                  <a:gd name="T29" fmla="*/ 0 h 1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67" h="167">
                    <a:moveTo>
                      <a:pt x="0" y="0"/>
                    </a:moveTo>
                    <a:lnTo>
                      <a:pt x="167" y="0"/>
                    </a:lnTo>
                    <a:lnTo>
                      <a:pt x="167" y="102"/>
                    </a:lnTo>
                    <a:lnTo>
                      <a:pt x="167" y="103"/>
                    </a:lnTo>
                    <a:lnTo>
                      <a:pt x="166" y="108"/>
                    </a:lnTo>
                    <a:lnTo>
                      <a:pt x="165" y="116"/>
                    </a:lnTo>
                    <a:lnTo>
                      <a:pt x="162" y="124"/>
                    </a:lnTo>
                    <a:lnTo>
                      <a:pt x="156" y="134"/>
                    </a:lnTo>
                    <a:lnTo>
                      <a:pt x="148" y="144"/>
                    </a:lnTo>
                    <a:lnTo>
                      <a:pt x="139" y="153"/>
                    </a:lnTo>
                    <a:lnTo>
                      <a:pt x="124" y="159"/>
                    </a:lnTo>
                    <a:lnTo>
                      <a:pt x="106" y="164"/>
                    </a:lnTo>
                    <a:lnTo>
                      <a:pt x="84" y="167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59" name="Freeform 18"/>
              <p:cNvSpPr>
                <a:spLocks noEditPoints="1"/>
              </p:cNvSpPr>
              <p:nvPr/>
            </p:nvSpPr>
            <p:spPr bwMode="auto">
              <a:xfrm>
                <a:off x="1990726" y="2649538"/>
                <a:ext cx="579438" cy="466725"/>
              </a:xfrm>
              <a:custGeom>
                <a:avLst/>
                <a:gdLst>
                  <a:gd name="T0" fmla="*/ 2147483647 w 1094"/>
                  <a:gd name="T1" fmla="*/ 2147483647 h 882"/>
                  <a:gd name="T2" fmla="*/ 2147483647 w 1094"/>
                  <a:gd name="T3" fmla="*/ 2147483647 h 882"/>
                  <a:gd name="T4" fmla="*/ 2147483647 w 1094"/>
                  <a:gd name="T5" fmla="*/ 2147483647 h 882"/>
                  <a:gd name="T6" fmla="*/ 2147483647 w 1094"/>
                  <a:gd name="T7" fmla="*/ 2147483647 h 882"/>
                  <a:gd name="T8" fmla="*/ 2147483647 w 1094"/>
                  <a:gd name="T9" fmla="*/ 2147483647 h 882"/>
                  <a:gd name="T10" fmla="*/ 2147483647 w 1094"/>
                  <a:gd name="T11" fmla="*/ 2147483647 h 882"/>
                  <a:gd name="T12" fmla="*/ 2147483647 w 1094"/>
                  <a:gd name="T13" fmla="*/ 2147483647 h 882"/>
                  <a:gd name="T14" fmla="*/ 2147483647 w 1094"/>
                  <a:gd name="T15" fmla="*/ 2147483647 h 882"/>
                  <a:gd name="T16" fmla="*/ 2147483647 w 1094"/>
                  <a:gd name="T17" fmla="*/ 2147483647 h 882"/>
                  <a:gd name="T18" fmla="*/ 2147483647 w 1094"/>
                  <a:gd name="T19" fmla="*/ 2147483647 h 882"/>
                  <a:gd name="T20" fmla="*/ 2147483647 w 1094"/>
                  <a:gd name="T21" fmla="*/ 2147483647 h 882"/>
                  <a:gd name="T22" fmla="*/ 2147483647 w 1094"/>
                  <a:gd name="T23" fmla="*/ 2147483647 h 882"/>
                  <a:gd name="T24" fmla="*/ 2147483647 w 1094"/>
                  <a:gd name="T25" fmla="*/ 2147483647 h 882"/>
                  <a:gd name="T26" fmla="*/ 2147483647 w 1094"/>
                  <a:gd name="T27" fmla="*/ 2147483647 h 882"/>
                  <a:gd name="T28" fmla="*/ 2147483647 w 1094"/>
                  <a:gd name="T29" fmla="*/ 2147483647 h 882"/>
                  <a:gd name="T30" fmla="*/ 2147483647 w 1094"/>
                  <a:gd name="T31" fmla="*/ 2147483647 h 882"/>
                  <a:gd name="T32" fmla="*/ 2147483647 w 1094"/>
                  <a:gd name="T33" fmla="*/ 2147483647 h 882"/>
                  <a:gd name="T34" fmla="*/ 2147483647 w 1094"/>
                  <a:gd name="T35" fmla="*/ 0 h 882"/>
                  <a:gd name="T36" fmla="*/ 2147483647 w 1094"/>
                  <a:gd name="T37" fmla="*/ 0 h 882"/>
                  <a:gd name="T38" fmla="*/ 2147483647 w 1094"/>
                  <a:gd name="T39" fmla="*/ 2147483647 h 882"/>
                  <a:gd name="T40" fmla="*/ 2147483647 w 1094"/>
                  <a:gd name="T41" fmla="*/ 2147483647 h 882"/>
                  <a:gd name="T42" fmla="*/ 2147483647 w 1094"/>
                  <a:gd name="T43" fmla="*/ 2147483647 h 882"/>
                  <a:gd name="T44" fmla="*/ 2147483647 w 1094"/>
                  <a:gd name="T45" fmla="*/ 2147483647 h 882"/>
                  <a:gd name="T46" fmla="*/ 2147483647 w 1094"/>
                  <a:gd name="T47" fmla="*/ 2147483647 h 882"/>
                  <a:gd name="T48" fmla="*/ 2147483647 w 1094"/>
                  <a:gd name="T49" fmla="*/ 2147483647 h 882"/>
                  <a:gd name="T50" fmla="*/ 2147483647 w 1094"/>
                  <a:gd name="T51" fmla="*/ 2147483647 h 882"/>
                  <a:gd name="T52" fmla="*/ 2147483647 w 1094"/>
                  <a:gd name="T53" fmla="*/ 2147483647 h 882"/>
                  <a:gd name="T54" fmla="*/ 2147483647 w 1094"/>
                  <a:gd name="T55" fmla="*/ 2147483647 h 882"/>
                  <a:gd name="T56" fmla="*/ 2147483647 w 1094"/>
                  <a:gd name="T57" fmla="*/ 2147483647 h 882"/>
                  <a:gd name="T58" fmla="*/ 2147483647 w 1094"/>
                  <a:gd name="T59" fmla="*/ 2147483647 h 882"/>
                  <a:gd name="T60" fmla="*/ 2147483647 w 1094"/>
                  <a:gd name="T61" fmla="*/ 2147483647 h 882"/>
                  <a:gd name="T62" fmla="*/ 2147483647 w 1094"/>
                  <a:gd name="T63" fmla="*/ 2147483647 h 882"/>
                  <a:gd name="T64" fmla="*/ 2147483647 w 1094"/>
                  <a:gd name="T65" fmla="*/ 2147483647 h 882"/>
                  <a:gd name="T66" fmla="*/ 2147483647 w 1094"/>
                  <a:gd name="T67" fmla="*/ 2147483647 h 882"/>
                  <a:gd name="T68" fmla="*/ 2147483647 w 1094"/>
                  <a:gd name="T69" fmla="*/ 2147483647 h 882"/>
                  <a:gd name="T70" fmla="*/ 2147483647 w 1094"/>
                  <a:gd name="T71" fmla="*/ 2147483647 h 882"/>
                  <a:gd name="T72" fmla="*/ 0 w 1094"/>
                  <a:gd name="T73" fmla="*/ 2147483647 h 882"/>
                  <a:gd name="T74" fmla="*/ 0 w 1094"/>
                  <a:gd name="T75" fmla="*/ 2147483647 h 882"/>
                  <a:gd name="T76" fmla="*/ 2147483647 w 1094"/>
                  <a:gd name="T77" fmla="*/ 0 h 8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094" h="882">
                    <a:moveTo>
                      <a:pt x="251" y="96"/>
                    </a:moveTo>
                    <a:lnTo>
                      <a:pt x="95" y="250"/>
                    </a:lnTo>
                    <a:lnTo>
                      <a:pt x="95" y="786"/>
                    </a:lnTo>
                    <a:lnTo>
                      <a:pt x="875" y="786"/>
                    </a:lnTo>
                    <a:lnTo>
                      <a:pt x="880" y="786"/>
                    </a:lnTo>
                    <a:lnTo>
                      <a:pt x="890" y="785"/>
                    </a:lnTo>
                    <a:lnTo>
                      <a:pt x="903" y="784"/>
                    </a:lnTo>
                    <a:lnTo>
                      <a:pt x="918" y="781"/>
                    </a:lnTo>
                    <a:lnTo>
                      <a:pt x="934" y="777"/>
                    </a:lnTo>
                    <a:lnTo>
                      <a:pt x="949" y="771"/>
                    </a:lnTo>
                    <a:lnTo>
                      <a:pt x="965" y="764"/>
                    </a:lnTo>
                    <a:lnTo>
                      <a:pt x="977" y="752"/>
                    </a:lnTo>
                    <a:lnTo>
                      <a:pt x="988" y="739"/>
                    </a:lnTo>
                    <a:lnTo>
                      <a:pt x="996" y="723"/>
                    </a:lnTo>
                    <a:lnTo>
                      <a:pt x="998" y="701"/>
                    </a:lnTo>
                    <a:lnTo>
                      <a:pt x="998" y="96"/>
                    </a:lnTo>
                    <a:lnTo>
                      <a:pt x="251" y="96"/>
                    </a:lnTo>
                    <a:close/>
                    <a:moveTo>
                      <a:pt x="211" y="0"/>
                    </a:moveTo>
                    <a:lnTo>
                      <a:pt x="1094" y="0"/>
                    </a:lnTo>
                    <a:lnTo>
                      <a:pt x="1094" y="701"/>
                    </a:lnTo>
                    <a:lnTo>
                      <a:pt x="1094" y="704"/>
                    </a:lnTo>
                    <a:lnTo>
                      <a:pt x="1094" y="710"/>
                    </a:lnTo>
                    <a:lnTo>
                      <a:pt x="1093" y="719"/>
                    </a:lnTo>
                    <a:lnTo>
                      <a:pt x="1090" y="731"/>
                    </a:lnTo>
                    <a:lnTo>
                      <a:pt x="1087" y="745"/>
                    </a:lnTo>
                    <a:lnTo>
                      <a:pt x="1082" y="760"/>
                    </a:lnTo>
                    <a:lnTo>
                      <a:pt x="1075" y="776"/>
                    </a:lnTo>
                    <a:lnTo>
                      <a:pt x="1066" y="792"/>
                    </a:lnTo>
                    <a:lnTo>
                      <a:pt x="1054" y="810"/>
                    </a:lnTo>
                    <a:lnTo>
                      <a:pt x="1039" y="826"/>
                    </a:lnTo>
                    <a:lnTo>
                      <a:pt x="1022" y="841"/>
                    </a:lnTo>
                    <a:lnTo>
                      <a:pt x="1001" y="854"/>
                    </a:lnTo>
                    <a:lnTo>
                      <a:pt x="976" y="866"/>
                    </a:lnTo>
                    <a:lnTo>
                      <a:pt x="946" y="874"/>
                    </a:lnTo>
                    <a:lnTo>
                      <a:pt x="913" y="881"/>
                    </a:lnTo>
                    <a:lnTo>
                      <a:pt x="875" y="882"/>
                    </a:lnTo>
                    <a:lnTo>
                      <a:pt x="0" y="882"/>
                    </a:lnTo>
                    <a:lnTo>
                      <a:pt x="0" y="210"/>
                    </a:lnTo>
                    <a:lnTo>
                      <a:pt x="2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0" name="그룹 23"/>
            <p:cNvGrpSpPr>
              <a:grpSpLocks noChangeAspect="1"/>
            </p:cNvGrpSpPr>
            <p:nvPr/>
          </p:nvGrpSpPr>
          <p:grpSpPr bwMode="auto">
            <a:xfrm>
              <a:off x="4919934" y="4412936"/>
              <a:ext cx="228600" cy="294309"/>
              <a:chOff x="1828800" y="2586038"/>
              <a:chExt cx="1314450" cy="1692275"/>
            </a:xfrm>
            <a:solidFill>
              <a:srgbClr val="FF9900"/>
            </a:solidFill>
          </p:grpSpPr>
          <p:sp>
            <p:nvSpPr>
              <p:cNvPr id="161" name="Freeform 8"/>
              <p:cNvSpPr>
                <a:spLocks noEditPoints="1"/>
              </p:cNvSpPr>
              <p:nvPr/>
            </p:nvSpPr>
            <p:spPr bwMode="auto">
              <a:xfrm>
                <a:off x="1828800" y="2586038"/>
                <a:ext cx="1314450" cy="1692275"/>
              </a:xfrm>
              <a:custGeom>
                <a:avLst/>
                <a:gdLst>
                  <a:gd name="T0" fmla="*/ 2147483647 w 2484"/>
                  <a:gd name="T1" fmla="*/ 2147483647 h 3200"/>
                  <a:gd name="T2" fmla="*/ 2147483647 w 2484"/>
                  <a:gd name="T3" fmla="*/ 2147483647 h 3200"/>
                  <a:gd name="T4" fmla="*/ 2147483647 w 2484"/>
                  <a:gd name="T5" fmla="*/ 2147483647 h 3200"/>
                  <a:gd name="T6" fmla="*/ 2147483647 w 2484"/>
                  <a:gd name="T7" fmla="*/ 2147483647 h 3200"/>
                  <a:gd name="T8" fmla="*/ 2147483647 w 2484"/>
                  <a:gd name="T9" fmla="*/ 2147483647 h 3200"/>
                  <a:gd name="T10" fmla="*/ 2147483647 w 2484"/>
                  <a:gd name="T11" fmla="*/ 2147483647 h 3200"/>
                  <a:gd name="T12" fmla="*/ 2147483647 w 2484"/>
                  <a:gd name="T13" fmla="*/ 2147483647 h 3200"/>
                  <a:gd name="T14" fmla="*/ 2147483647 w 2484"/>
                  <a:gd name="T15" fmla="*/ 2147483647 h 3200"/>
                  <a:gd name="T16" fmla="*/ 2147483647 w 2484"/>
                  <a:gd name="T17" fmla="*/ 2147483647 h 3200"/>
                  <a:gd name="T18" fmla="*/ 2147483647 w 2484"/>
                  <a:gd name="T19" fmla="*/ 2147483647 h 3200"/>
                  <a:gd name="T20" fmla="*/ 2147483647 w 2484"/>
                  <a:gd name="T21" fmla="*/ 2147483647 h 3200"/>
                  <a:gd name="T22" fmla="*/ 2147483647 w 2484"/>
                  <a:gd name="T23" fmla="*/ 2147483647 h 3200"/>
                  <a:gd name="T24" fmla="*/ 2147483647 w 2484"/>
                  <a:gd name="T25" fmla="*/ 2147483647 h 3200"/>
                  <a:gd name="T26" fmla="*/ 2147483647 w 2484"/>
                  <a:gd name="T27" fmla="*/ 2147483647 h 3200"/>
                  <a:gd name="T28" fmla="*/ 2147483647 w 2484"/>
                  <a:gd name="T29" fmla="*/ 2147483647 h 3200"/>
                  <a:gd name="T30" fmla="*/ 2147483647 w 2484"/>
                  <a:gd name="T31" fmla="*/ 2147483647 h 3200"/>
                  <a:gd name="T32" fmla="*/ 2147483647 w 2484"/>
                  <a:gd name="T33" fmla="*/ 2147483647 h 3200"/>
                  <a:gd name="T34" fmla="*/ 2147483647 w 2484"/>
                  <a:gd name="T35" fmla="*/ 2147483647 h 3200"/>
                  <a:gd name="T36" fmla="*/ 2147483647 w 2484"/>
                  <a:gd name="T37" fmla="*/ 2147483647 h 3200"/>
                  <a:gd name="T38" fmla="*/ 2147483647 w 2484"/>
                  <a:gd name="T39" fmla="*/ 2147483647 h 3200"/>
                  <a:gd name="T40" fmla="*/ 2147483647 w 2484"/>
                  <a:gd name="T41" fmla="*/ 2147483647 h 3200"/>
                  <a:gd name="T42" fmla="*/ 2147483647 w 2484"/>
                  <a:gd name="T43" fmla="*/ 2147483647 h 3200"/>
                  <a:gd name="T44" fmla="*/ 2147483647 w 2484"/>
                  <a:gd name="T45" fmla="*/ 2147483647 h 3200"/>
                  <a:gd name="T46" fmla="*/ 2147483647 w 2484"/>
                  <a:gd name="T47" fmla="*/ 2147483647 h 3200"/>
                  <a:gd name="T48" fmla="*/ 2147483647 w 2484"/>
                  <a:gd name="T49" fmla="*/ 2147483647 h 3200"/>
                  <a:gd name="T50" fmla="*/ 2147483647 w 2484"/>
                  <a:gd name="T51" fmla="*/ 2147483647 h 3200"/>
                  <a:gd name="T52" fmla="*/ 2147483647 w 2484"/>
                  <a:gd name="T53" fmla="*/ 2147483647 h 3200"/>
                  <a:gd name="T54" fmla="*/ 2147483647 w 2484"/>
                  <a:gd name="T55" fmla="*/ 2147483647 h 3200"/>
                  <a:gd name="T56" fmla="*/ 2147483647 w 2484"/>
                  <a:gd name="T57" fmla="*/ 2147483647 h 3200"/>
                  <a:gd name="T58" fmla="*/ 2147483647 w 2484"/>
                  <a:gd name="T59" fmla="*/ 2147483647 h 3200"/>
                  <a:gd name="T60" fmla="*/ 2147483647 w 2484"/>
                  <a:gd name="T61" fmla="*/ 2147483647 h 3200"/>
                  <a:gd name="T62" fmla="*/ 2147483647 w 2484"/>
                  <a:gd name="T63" fmla="*/ 2147483647 h 3200"/>
                  <a:gd name="T64" fmla="*/ 2147483647 w 2484"/>
                  <a:gd name="T65" fmla="*/ 2147483647 h 3200"/>
                  <a:gd name="T66" fmla="*/ 2147483647 w 2484"/>
                  <a:gd name="T67" fmla="*/ 2147483647 h 3200"/>
                  <a:gd name="T68" fmla="*/ 2147483647 w 2484"/>
                  <a:gd name="T69" fmla="*/ 2147483647 h 3200"/>
                  <a:gd name="T70" fmla="*/ 2147483647 w 2484"/>
                  <a:gd name="T71" fmla="*/ 2147483647 h 3200"/>
                  <a:gd name="T72" fmla="*/ 0 w 2484"/>
                  <a:gd name="T73" fmla="*/ 2147483647 h 3200"/>
                  <a:gd name="T74" fmla="*/ 2147483647 w 2484"/>
                  <a:gd name="T75" fmla="*/ 2147483647 h 3200"/>
                  <a:gd name="T76" fmla="*/ 2147483647 w 2484"/>
                  <a:gd name="T77" fmla="*/ 2147483647 h 3200"/>
                  <a:gd name="T78" fmla="*/ 2147483647 w 2484"/>
                  <a:gd name="T79" fmla="*/ 2147483647 h 3200"/>
                  <a:gd name="T80" fmla="*/ 2147483647 w 2484"/>
                  <a:gd name="T81" fmla="*/ 2147483647 h 3200"/>
                  <a:gd name="T82" fmla="*/ 2147483647 w 2484"/>
                  <a:gd name="T83" fmla="*/ 2147483647 h 3200"/>
                  <a:gd name="T84" fmla="*/ 2147483647 w 2484"/>
                  <a:gd name="T85" fmla="*/ 2147483647 h 3200"/>
                  <a:gd name="T86" fmla="*/ 2147483647 w 2484"/>
                  <a:gd name="T87" fmla="*/ 2147483647 h 3200"/>
                  <a:gd name="T88" fmla="*/ 2147483647 w 2484"/>
                  <a:gd name="T89" fmla="*/ 2147483647 h 3200"/>
                  <a:gd name="T90" fmla="*/ 2147483647 w 2484"/>
                  <a:gd name="T91" fmla="*/ 2147483647 h 3200"/>
                  <a:gd name="T92" fmla="*/ 2147483647 w 2484"/>
                  <a:gd name="T93" fmla="*/ 2147483647 h 3200"/>
                  <a:gd name="T94" fmla="*/ 2147483647 w 2484"/>
                  <a:gd name="T95" fmla="*/ 2147483647 h 3200"/>
                  <a:gd name="T96" fmla="*/ 2147483647 w 2484"/>
                  <a:gd name="T97" fmla="*/ 2147483647 h 3200"/>
                  <a:gd name="T98" fmla="*/ 2147483647 w 2484"/>
                  <a:gd name="T99" fmla="*/ 2147483647 h 3200"/>
                  <a:gd name="T100" fmla="*/ 2147483647 w 2484"/>
                  <a:gd name="T101" fmla="*/ 2147483647 h 320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484" h="3200">
                    <a:moveTo>
                      <a:pt x="567" y="1362"/>
                    </a:moveTo>
                    <a:lnTo>
                      <a:pt x="518" y="1382"/>
                    </a:lnTo>
                    <a:lnTo>
                      <a:pt x="475" y="1405"/>
                    </a:lnTo>
                    <a:lnTo>
                      <a:pt x="438" y="1430"/>
                    </a:lnTo>
                    <a:lnTo>
                      <a:pt x="390" y="1469"/>
                    </a:lnTo>
                    <a:lnTo>
                      <a:pt x="347" y="1514"/>
                    </a:lnTo>
                    <a:lnTo>
                      <a:pt x="307" y="1563"/>
                    </a:lnTo>
                    <a:lnTo>
                      <a:pt x="271" y="1617"/>
                    </a:lnTo>
                    <a:lnTo>
                      <a:pt x="237" y="1677"/>
                    </a:lnTo>
                    <a:lnTo>
                      <a:pt x="209" y="1741"/>
                    </a:lnTo>
                    <a:lnTo>
                      <a:pt x="183" y="1811"/>
                    </a:lnTo>
                    <a:lnTo>
                      <a:pt x="160" y="1887"/>
                    </a:lnTo>
                    <a:lnTo>
                      <a:pt x="141" y="1966"/>
                    </a:lnTo>
                    <a:lnTo>
                      <a:pt x="125" y="2052"/>
                    </a:lnTo>
                    <a:lnTo>
                      <a:pt x="114" y="2143"/>
                    </a:lnTo>
                    <a:lnTo>
                      <a:pt x="105" y="2240"/>
                    </a:lnTo>
                    <a:lnTo>
                      <a:pt x="100" y="2342"/>
                    </a:lnTo>
                    <a:lnTo>
                      <a:pt x="98" y="2449"/>
                    </a:lnTo>
                    <a:lnTo>
                      <a:pt x="98" y="2497"/>
                    </a:lnTo>
                    <a:lnTo>
                      <a:pt x="98" y="2550"/>
                    </a:lnTo>
                    <a:lnTo>
                      <a:pt x="98" y="2606"/>
                    </a:lnTo>
                    <a:lnTo>
                      <a:pt x="98" y="2663"/>
                    </a:lnTo>
                    <a:lnTo>
                      <a:pt x="98" y="2719"/>
                    </a:lnTo>
                    <a:lnTo>
                      <a:pt x="97" y="2772"/>
                    </a:lnTo>
                    <a:lnTo>
                      <a:pt x="97" y="2822"/>
                    </a:lnTo>
                    <a:lnTo>
                      <a:pt x="97" y="2865"/>
                    </a:lnTo>
                    <a:lnTo>
                      <a:pt x="97" y="2903"/>
                    </a:lnTo>
                    <a:lnTo>
                      <a:pt x="1063" y="2903"/>
                    </a:lnTo>
                    <a:lnTo>
                      <a:pt x="1063" y="1461"/>
                    </a:lnTo>
                    <a:lnTo>
                      <a:pt x="1007" y="1469"/>
                    </a:lnTo>
                    <a:lnTo>
                      <a:pt x="951" y="1471"/>
                    </a:lnTo>
                    <a:lnTo>
                      <a:pt x="884" y="1468"/>
                    </a:lnTo>
                    <a:lnTo>
                      <a:pt x="817" y="1459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2"/>
                    </a:lnTo>
                    <a:close/>
                    <a:moveTo>
                      <a:pt x="1465" y="856"/>
                    </a:moveTo>
                    <a:lnTo>
                      <a:pt x="1133" y="1189"/>
                    </a:lnTo>
                    <a:lnTo>
                      <a:pt x="1133" y="3130"/>
                    </a:lnTo>
                    <a:lnTo>
                      <a:pt x="2097" y="3130"/>
                    </a:lnTo>
                    <a:lnTo>
                      <a:pt x="2145" y="3128"/>
                    </a:lnTo>
                    <a:lnTo>
                      <a:pt x="2189" y="3120"/>
                    </a:lnTo>
                    <a:lnTo>
                      <a:pt x="2229" y="3108"/>
                    </a:lnTo>
                    <a:lnTo>
                      <a:pt x="2266" y="3091"/>
                    </a:lnTo>
                    <a:lnTo>
                      <a:pt x="2298" y="3069"/>
                    </a:lnTo>
                    <a:lnTo>
                      <a:pt x="2327" y="3042"/>
                    </a:lnTo>
                    <a:lnTo>
                      <a:pt x="2353" y="3010"/>
                    </a:lnTo>
                    <a:lnTo>
                      <a:pt x="2374" y="2974"/>
                    </a:lnTo>
                    <a:lnTo>
                      <a:pt x="2389" y="2939"/>
                    </a:lnTo>
                    <a:lnTo>
                      <a:pt x="2399" y="2907"/>
                    </a:lnTo>
                    <a:lnTo>
                      <a:pt x="2406" y="2877"/>
                    </a:lnTo>
                    <a:lnTo>
                      <a:pt x="2411" y="2851"/>
                    </a:lnTo>
                    <a:lnTo>
                      <a:pt x="2414" y="2831"/>
                    </a:lnTo>
                    <a:lnTo>
                      <a:pt x="2414" y="2817"/>
                    </a:lnTo>
                    <a:lnTo>
                      <a:pt x="2414" y="2812"/>
                    </a:lnTo>
                    <a:lnTo>
                      <a:pt x="2414" y="856"/>
                    </a:lnTo>
                    <a:lnTo>
                      <a:pt x="1465" y="856"/>
                    </a:lnTo>
                    <a:close/>
                    <a:moveTo>
                      <a:pt x="951" y="97"/>
                    </a:moveTo>
                    <a:lnTo>
                      <a:pt x="882" y="101"/>
                    </a:lnTo>
                    <a:lnTo>
                      <a:pt x="814" y="111"/>
                    </a:lnTo>
                    <a:lnTo>
                      <a:pt x="750" y="129"/>
                    </a:lnTo>
                    <a:lnTo>
                      <a:pt x="688" y="153"/>
                    </a:lnTo>
                    <a:lnTo>
                      <a:pt x="629" y="184"/>
                    </a:lnTo>
                    <a:lnTo>
                      <a:pt x="574" y="220"/>
                    </a:lnTo>
                    <a:lnTo>
                      <a:pt x="523" y="261"/>
                    </a:lnTo>
                    <a:lnTo>
                      <a:pt x="476" y="307"/>
                    </a:lnTo>
                    <a:lnTo>
                      <a:pt x="435" y="358"/>
                    </a:lnTo>
                    <a:lnTo>
                      <a:pt x="399" y="413"/>
                    </a:lnTo>
                    <a:lnTo>
                      <a:pt x="369" y="471"/>
                    </a:lnTo>
                    <a:lnTo>
                      <a:pt x="344" y="534"/>
                    </a:lnTo>
                    <a:lnTo>
                      <a:pt x="327" y="598"/>
                    </a:lnTo>
                    <a:lnTo>
                      <a:pt x="316" y="667"/>
                    </a:lnTo>
                    <a:lnTo>
                      <a:pt x="312" y="735"/>
                    </a:lnTo>
                    <a:lnTo>
                      <a:pt x="314" y="797"/>
                    </a:lnTo>
                    <a:lnTo>
                      <a:pt x="323" y="858"/>
                    </a:lnTo>
                    <a:lnTo>
                      <a:pt x="338" y="917"/>
                    </a:lnTo>
                    <a:lnTo>
                      <a:pt x="358" y="974"/>
                    </a:lnTo>
                    <a:lnTo>
                      <a:pt x="383" y="1029"/>
                    </a:lnTo>
                    <a:lnTo>
                      <a:pt x="413" y="1080"/>
                    </a:lnTo>
                    <a:lnTo>
                      <a:pt x="447" y="1129"/>
                    </a:lnTo>
                    <a:lnTo>
                      <a:pt x="487" y="1175"/>
                    </a:lnTo>
                    <a:lnTo>
                      <a:pt x="531" y="1216"/>
                    </a:lnTo>
                    <a:lnTo>
                      <a:pt x="579" y="1255"/>
                    </a:lnTo>
                    <a:lnTo>
                      <a:pt x="615" y="1279"/>
                    </a:lnTo>
                    <a:lnTo>
                      <a:pt x="624" y="1284"/>
                    </a:lnTo>
                    <a:lnTo>
                      <a:pt x="632" y="1289"/>
                    </a:lnTo>
                    <a:lnTo>
                      <a:pt x="664" y="1306"/>
                    </a:lnTo>
                    <a:lnTo>
                      <a:pt x="695" y="1321"/>
                    </a:lnTo>
                    <a:lnTo>
                      <a:pt x="757" y="1345"/>
                    </a:lnTo>
                    <a:lnTo>
                      <a:pt x="821" y="1361"/>
                    </a:lnTo>
                    <a:lnTo>
                      <a:pt x="885" y="1372"/>
                    </a:lnTo>
                    <a:lnTo>
                      <a:pt x="951" y="1374"/>
                    </a:lnTo>
                    <a:lnTo>
                      <a:pt x="1007" y="1372"/>
                    </a:lnTo>
                    <a:lnTo>
                      <a:pt x="1063" y="1364"/>
                    </a:lnTo>
                    <a:lnTo>
                      <a:pt x="1063" y="1160"/>
                    </a:lnTo>
                    <a:lnTo>
                      <a:pt x="1435" y="786"/>
                    </a:lnTo>
                    <a:lnTo>
                      <a:pt x="1588" y="786"/>
                    </a:lnTo>
                    <a:lnTo>
                      <a:pt x="1591" y="735"/>
                    </a:lnTo>
                    <a:lnTo>
                      <a:pt x="1587" y="667"/>
                    </a:lnTo>
                    <a:lnTo>
                      <a:pt x="1576" y="598"/>
                    </a:lnTo>
                    <a:lnTo>
                      <a:pt x="1557" y="534"/>
                    </a:lnTo>
                    <a:lnTo>
                      <a:pt x="1533" y="471"/>
                    </a:lnTo>
                    <a:lnTo>
                      <a:pt x="1502" y="413"/>
                    </a:lnTo>
                    <a:lnTo>
                      <a:pt x="1466" y="358"/>
                    </a:lnTo>
                    <a:lnTo>
                      <a:pt x="1425" y="307"/>
                    </a:lnTo>
                    <a:lnTo>
                      <a:pt x="1379" y="261"/>
                    </a:lnTo>
                    <a:lnTo>
                      <a:pt x="1328" y="220"/>
                    </a:lnTo>
                    <a:lnTo>
                      <a:pt x="1273" y="184"/>
                    </a:lnTo>
                    <a:lnTo>
                      <a:pt x="1215" y="153"/>
                    </a:lnTo>
                    <a:lnTo>
                      <a:pt x="1153" y="129"/>
                    </a:lnTo>
                    <a:lnTo>
                      <a:pt x="1088" y="111"/>
                    </a:lnTo>
                    <a:lnTo>
                      <a:pt x="1021" y="101"/>
                    </a:lnTo>
                    <a:lnTo>
                      <a:pt x="951" y="97"/>
                    </a:lnTo>
                    <a:close/>
                    <a:moveTo>
                      <a:pt x="951" y="0"/>
                    </a:moveTo>
                    <a:lnTo>
                      <a:pt x="1026" y="4"/>
                    </a:lnTo>
                    <a:lnTo>
                      <a:pt x="1099" y="15"/>
                    </a:lnTo>
                    <a:lnTo>
                      <a:pt x="1169" y="34"/>
                    </a:lnTo>
                    <a:lnTo>
                      <a:pt x="1237" y="59"/>
                    </a:lnTo>
                    <a:lnTo>
                      <a:pt x="1301" y="90"/>
                    </a:lnTo>
                    <a:lnTo>
                      <a:pt x="1362" y="126"/>
                    </a:lnTo>
                    <a:lnTo>
                      <a:pt x="1419" y="169"/>
                    </a:lnTo>
                    <a:lnTo>
                      <a:pt x="1471" y="217"/>
                    </a:lnTo>
                    <a:lnTo>
                      <a:pt x="1518" y="269"/>
                    </a:lnTo>
                    <a:lnTo>
                      <a:pt x="1561" y="325"/>
                    </a:lnTo>
                    <a:lnTo>
                      <a:pt x="1597" y="386"/>
                    </a:lnTo>
                    <a:lnTo>
                      <a:pt x="1628" y="450"/>
                    </a:lnTo>
                    <a:lnTo>
                      <a:pt x="1653" y="518"/>
                    </a:lnTo>
                    <a:lnTo>
                      <a:pt x="1671" y="587"/>
                    </a:lnTo>
                    <a:lnTo>
                      <a:pt x="1683" y="661"/>
                    </a:lnTo>
                    <a:lnTo>
                      <a:pt x="1686" y="735"/>
                    </a:lnTo>
                    <a:lnTo>
                      <a:pt x="1684" y="786"/>
                    </a:lnTo>
                    <a:lnTo>
                      <a:pt x="2484" y="786"/>
                    </a:lnTo>
                    <a:lnTo>
                      <a:pt x="2484" y="2812"/>
                    </a:lnTo>
                    <a:lnTo>
                      <a:pt x="2484" y="2813"/>
                    </a:lnTo>
                    <a:lnTo>
                      <a:pt x="2484" y="2816"/>
                    </a:lnTo>
                    <a:lnTo>
                      <a:pt x="2484" y="2819"/>
                    </a:lnTo>
                    <a:lnTo>
                      <a:pt x="2484" y="3165"/>
                    </a:lnTo>
                    <a:lnTo>
                      <a:pt x="2481" y="3179"/>
                    </a:lnTo>
                    <a:lnTo>
                      <a:pt x="2474" y="3190"/>
                    </a:lnTo>
                    <a:lnTo>
                      <a:pt x="2462" y="3198"/>
                    </a:lnTo>
                    <a:lnTo>
                      <a:pt x="2449" y="3200"/>
                    </a:lnTo>
                    <a:lnTo>
                      <a:pt x="1849" y="3200"/>
                    </a:lnTo>
                    <a:lnTo>
                      <a:pt x="1063" y="3200"/>
                    </a:lnTo>
                    <a:lnTo>
                      <a:pt x="1063" y="2999"/>
                    </a:lnTo>
                    <a:lnTo>
                      <a:pt x="0" y="2999"/>
                    </a:lnTo>
                    <a:lnTo>
                      <a:pt x="0" y="2950"/>
                    </a:lnTo>
                    <a:lnTo>
                      <a:pt x="0" y="2945"/>
                    </a:lnTo>
                    <a:lnTo>
                      <a:pt x="0" y="2930"/>
                    </a:lnTo>
                    <a:lnTo>
                      <a:pt x="1" y="2909"/>
                    </a:lnTo>
                    <a:lnTo>
                      <a:pt x="1" y="2880"/>
                    </a:lnTo>
                    <a:lnTo>
                      <a:pt x="1" y="2846"/>
                    </a:lnTo>
                    <a:lnTo>
                      <a:pt x="1" y="2807"/>
                    </a:lnTo>
                    <a:lnTo>
                      <a:pt x="1" y="2765"/>
                    </a:lnTo>
                    <a:lnTo>
                      <a:pt x="1" y="2720"/>
                    </a:lnTo>
                    <a:lnTo>
                      <a:pt x="2" y="2673"/>
                    </a:lnTo>
                    <a:lnTo>
                      <a:pt x="2" y="2625"/>
                    </a:lnTo>
                    <a:lnTo>
                      <a:pt x="2" y="2578"/>
                    </a:lnTo>
                    <a:lnTo>
                      <a:pt x="2" y="2532"/>
                    </a:lnTo>
                    <a:lnTo>
                      <a:pt x="2" y="2490"/>
                    </a:lnTo>
                    <a:lnTo>
                      <a:pt x="2" y="2449"/>
                    </a:lnTo>
                    <a:lnTo>
                      <a:pt x="5" y="2336"/>
                    </a:lnTo>
                    <a:lnTo>
                      <a:pt x="10" y="2226"/>
                    </a:lnTo>
                    <a:lnTo>
                      <a:pt x="20" y="2124"/>
                    </a:lnTo>
                    <a:lnTo>
                      <a:pt x="32" y="2026"/>
                    </a:lnTo>
                    <a:lnTo>
                      <a:pt x="49" y="1935"/>
                    </a:lnTo>
                    <a:lnTo>
                      <a:pt x="71" y="1848"/>
                    </a:lnTo>
                    <a:lnTo>
                      <a:pt x="95" y="1767"/>
                    </a:lnTo>
                    <a:lnTo>
                      <a:pt x="124" y="1693"/>
                    </a:lnTo>
                    <a:lnTo>
                      <a:pt x="158" y="1623"/>
                    </a:lnTo>
                    <a:lnTo>
                      <a:pt x="194" y="1558"/>
                    </a:lnTo>
                    <a:lnTo>
                      <a:pt x="235" y="1499"/>
                    </a:lnTo>
                    <a:lnTo>
                      <a:pt x="278" y="1445"/>
                    </a:lnTo>
                    <a:lnTo>
                      <a:pt x="327" y="1397"/>
                    </a:lnTo>
                    <a:lnTo>
                      <a:pt x="379" y="1353"/>
                    </a:lnTo>
                    <a:lnTo>
                      <a:pt x="409" y="1333"/>
                    </a:lnTo>
                    <a:lnTo>
                      <a:pt x="441" y="1315"/>
                    </a:lnTo>
                    <a:lnTo>
                      <a:pt x="477" y="1296"/>
                    </a:lnTo>
                    <a:lnTo>
                      <a:pt x="424" y="1248"/>
                    </a:lnTo>
                    <a:lnTo>
                      <a:pt x="378" y="1195"/>
                    </a:lnTo>
                    <a:lnTo>
                      <a:pt x="336" y="1138"/>
                    </a:lnTo>
                    <a:lnTo>
                      <a:pt x="299" y="1077"/>
                    </a:lnTo>
                    <a:lnTo>
                      <a:pt x="271" y="1014"/>
                    </a:lnTo>
                    <a:lnTo>
                      <a:pt x="247" y="948"/>
                    </a:lnTo>
                    <a:lnTo>
                      <a:pt x="230" y="879"/>
                    </a:lnTo>
                    <a:lnTo>
                      <a:pt x="220" y="809"/>
                    </a:lnTo>
                    <a:lnTo>
                      <a:pt x="216" y="735"/>
                    </a:lnTo>
                    <a:lnTo>
                      <a:pt x="220" y="661"/>
                    </a:lnTo>
                    <a:lnTo>
                      <a:pt x="231" y="587"/>
                    </a:lnTo>
                    <a:lnTo>
                      <a:pt x="248" y="518"/>
                    </a:lnTo>
                    <a:lnTo>
                      <a:pt x="273" y="450"/>
                    </a:lnTo>
                    <a:lnTo>
                      <a:pt x="304" y="386"/>
                    </a:lnTo>
                    <a:lnTo>
                      <a:pt x="342" y="325"/>
                    </a:lnTo>
                    <a:lnTo>
                      <a:pt x="384" y="269"/>
                    </a:lnTo>
                    <a:lnTo>
                      <a:pt x="431" y="217"/>
                    </a:lnTo>
                    <a:lnTo>
                      <a:pt x="484" y="169"/>
                    </a:lnTo>
                    <a:lnTo>
                      <a:pt x="541" y="126"/>
                    </a:lnTo>
                    <a:lnTo>
                      <a:pt x="600" y="90"/>
                    </a:lnTo>
                    <a:lnTo>
                      <a:pt x="665" y="59"/>
                    </a:lnTo>
                    <a:lnTo>
                      <a:pt x="732" y="34"/>
                    </a:lnTo>
                    <a:lnTo>
                      <a:pt x="803" y="15"/>
                    </a:lnTo>
                    <a:lnTo>
                      <a:pt x="875" y="4"/>
                    </a:lnTo>
                    <a:lnTo>
                      <a:pt x="9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2" name="Freeform 9"/>
              <p:cNvSpPr>
                <a:spLocks noEditPoints="1"/>
              </p:cNvSpPr>
              <p:nvPr/>
            </p:nvSpPr>
            <p:spPr bwMode="auto">
              <a:xfrm>
                <a:off x="2490788" y="3149601"/>
                <a:ext cx="554038" cy="938213"/>
              </a:xfrm>
              <a:custGeom>
                <a:avLst/>
                <a:gdLst>
                  <a:gd name="T0" fmla="*/ 2147483647 w 1047"/>
                  <a:gd name="T1" fmla="*/ 2147483647 h 1772"/>
                  <a:gd name="T2" fmla="*/ 2147483647 w 1047"/>
                  <a:gd name="T3" fmla="*/ 2147483647 h 1772"/>
                  <a:gd name="T4" fmla="*/ 2147483647 w 1047"/>
                  <a:gd name="T5" fmla="*/ 2147483647 h 1772"/>
                  <a:gd name="T6" fmla="*/ 2147483647 w 1047"/>
                  <a:gd name="T7" fmla="*/ 2147483647 h 1772"/>
                  <a:gd name="T8" fmla="*/ 2147483647 w 1047"/>
                  <a:gd name="T9" fmla="*/ 2147483647 h 1772"/>
                  <a:gd name="T10" fmla="*/ 2147483647 w 1047"/>
                  <a:gd name="T11" fmla="*/ 2147483647 h 1772"/>
                  <a:gd name="T12" fmla="*/ 2147483647 w 1047"/>
                  <a:gd name="T13" fmla="*/ 2147483647 h 1772"/>
                  <a:gd name="T14" fmla="*/ 2147483647 w 1047"/>
                  <a:gd name="T15" fmla="*/ 2147483647 h 1772"/>
                  <a:gd name="T16" fmla="*/ 2147483647 w 1047"/>
                  <a:gd name="T17" fmla="*/ 0 h 1772"/>
                  <a:gd name="T18" fmla="*/ 2147483647 w 1047"/>
                  <a:gd name="T19" fmla="*/ 0 h 1772"/>
                  <a:gd name="T20" fmla="*/ 2147483647 w 1047"/>
                  <a:gd name="T21" fmla="*/ 2147483647 h 1772"/>
                  <a:gd name="T22" fmla="*/ 0 w 1047"/>
                  <a:gd name="T23" fmla="*/ 2147483647 h 1772"/>
                  <a:gd name="T24" fmla="*/ 0 w 1047"/>
                  <a:gd name="T25" fmla="*/ 2147483647 h 1772"/>
                  <a:gd name="T26" fmla="*/ 2147483647 w 1047"/>
                  <a:gd name="T27" fmla="*/ 2147483647 h 1772"/>
                  <a:gd name="T28" fmla="*/ 2147483647 w 1047"/>
                  <a:gd name="T29" fmla="*/ 2147483647 h 1772"/>
                  <a:gd name="T30" fmla="*/ 2147483647 w 1047"/>
                  <a:gd name="T31" fmla="*/ 0 h 17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47" h="1772">
                    <a:moveTo>
                      <a:pt x="247" y="70"/>
                    </a:moveTo>
                    <a:lnTo>
                      <a:pt x="117" y="200"/>
                    </a:lnTo>
                    <a:lnTo>
                      <a:pt x="78" y="238"/>
                    </a:lnTo>
                    <a:lnTo>
                      <a:pt x="69" y="248"/>
                    </a:lnTo>
                    <a:lnTo>
                      <a:pt x="69" y="1703"/>
                    </a:lnTo>
                    <a:lnTo>
                      <a:pt x="977" y="1703"/>
                    </a:lnTo>
                    <a:lnTo>
                      <a:pt x="977" y="70"/>
                    </a:lnTo>
                    <a:lnTo>
                      <a:pt x="247" y="70"/>
                    </a:lnTo>
                    <a:close/>
                    <a:moveTo>
                      <a:pt x="219" y="0"/>
                    </a:moveTo>
                    <a:lnTo>
                      <a:pt x="1047" y="0"/>
                    </a:lnTo>
                    <a:lnTo>
                      <a:pt x="1047" y="1772"/>
                    </a:lnTo>
                    <a:lnTo>
                      <a:pt x="0" y="1772"/>
                    </a:lnTo>
                    <a:lnTo>
                      <a:pt x="0" y="219"/>
                    </a:lnTo>
                    <a:lnTo>
                      <a:pt x="3" y="214"/>
                    </a:lnTo>
                    <a:lnTo>
                      <a:pt x="43" y="176"/>
                    </a:lnTo>
                    <a:lnTo>
                      <a:pt x="2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63" name="Rectangle 10"/>
              <p:cNvSpPr>
                <a:spLocks noChangeArrowheads="1"/>
              </p:cNvSpPr>
              <p:nvPr/>
            </p:nvSpPr>
            <p:spPr bwMode="auto">
              <a:xfrm>
                <a:off x="2728913" y="4129088"/>
                <a:ext cx="7302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  <p:sp>
            <p:nvSpPr>
              <p:cNvPr id="164" name="Rectangle 11"/>
              <p:cNvSpPr>
                <a:spLocks noChangeArrowheads="1"/>
              </p:cNvSpPr>
              <p:nvPr/>
            </p:nvSpPr>
            <p:spPr bwMode="auto">
              <a:xfrm>
                <a:off x="2736850" y="3076576"/>
                <a:ext cx="12382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>
                  <a:solidFill>
                    <a:srgbClr val="000000"/>
                  </a:solidFill>
                  <a:ea typeface="맑은 고딕" pitchFamily="50" charset="-127"/>
                </a:endParaRPr>
              </a:p>
            </p:txBody>
          </p:sp>
        </p:grpSp>
      </p:grpSp>
      <p:grpSp>
        <p:nvGrpSpPr>
          <p:cNvPr id="167" name="그룹 23558"/>
          <p:cNvGrpSpPr>
            <a:grpSpLocks noChangeAspect="1"/>
          </p:cNvGrpSpPr>
          <p:nvPr/>
        </p:nvGrpSpPr>
        <p:grpSpPr bwMode="auto">
          <a:xfrm>
            <a:off x="4757560" y="3102019"/>
            <a:ext cx="683815" cy="951791"/>
            <a:chOff x="1838325" y="2541588"/>
            <a:chExt cx="1309688" cy="1630363"/>
          </a:xfrm>
          <a:solidFill>
            <a:schemeClr val="bg1">
              <a:lumMod val="75000"/>
            </a:schemeClr>
          </a:solidFill>
        </p:grpSpPr>
        <p:sp>
          <p:nvSpPr>
            <p:cNvPr id="168" name="Freeform 8"/>
            <p:cNvSpPr>
              <a:spLocks noEditPoints="1"/>
            </p:cNvSpPr>
            <p:nvPr/>
          </p:nvSpPr>
          <p:spPr bwMode="auto">
            <a:xfrm>
              <a:off x="1838325" y="2541588"/>
              <a:ext cx="1309688" cy="1630363"/>
            </a:xfrm>
            <a:custGeom>
              <a:avLst/>
              <a:gdLst>
                <a:gd name="T0" fmla="*/ 2147483647 w 2475"/>
                <a:gd name="T1" fmla="*/ 2147483647 h 3082"/>
                <a:gd name="T2" fmla="*/ 2147483647 w 2475"/>
                <a:gd name="T3" fmla="*/ 2147483647 h 3082"/>
                <a:gd name="T4" fmla="*/ 2147483647 w 2475"/>
                <a:gd name="T5" fmla="*/ 2147483647 h 3082"/>
                <a:gd name="T6" fmla="*/ 2147483647 w 2475"/>
                <a:gd name="T7" fmla="*/ 2147483647 h 3082"/>
                <a:gd name="T8" fmla="*/ 2147483647 w 2475"/>
                <a:gd name="T9" fmla="*/ 2147483647 h 3082"/>
                <a:gd name="T10" fmla="*/ 2147483647 w 2475"/>
                <a:gd name="T11" fmla="*/ 2147483647 h 3082"/>
                <a:gd name="T12" fmla="*/ 2147483647 w 2475"/>
                <a:gd name="T13" fmla="*/ 2147483647 h 3082"/>
                <a:gd name="T14" fmla="*/ 2147483647 w 2475"/>
                <a:gd name="T15" fmla="*/ 2147483647 h 3082"/>
                <a:gd name="T16" fmla="*/ 2147483647 w 2475"/>
                <a:gd name="T17" fmla="*/ 2147483647 h 3082"/>
                <a:gd name="T18" fmla="*/ 2147483647 w 2475"/>
                <a:gd name="T19" fmla="*/ 2147483647 h 3082"/>
                <a:gd name="T20" fmla="*/ 2147483647 w 2475"/>
                <a:gd name="T21" fmla="*/ 2147483647 h 3082"/>
                <a:gd name="T22" fmla="*/ 2147483647 w 2475"/>
                <a:gd name="T23" fmla="*/ 2147483647 h 3082"/>
                <a:gd name="T24" fmla="*/ 2147483647 w 2475"/>
                <a:gd name="T25" fmla="*/ 2147483647 h 3082"/>
                <a:gd name="T26" fmla="*/ 2147483647 w 2475"/>
                <a:gd name="T27" fmla="*/ 2147483647 h 3082"/>
                <a:gd name="T28" fmla="*/ 2147483647 w 2475"/>
                <a:gd name="T29" fmla="*/ 2147483647 h 3082"/>
                <a:gd name="T30" fmla="*/ 2147483647 w 2475"/>
                <a:gd name="T31" fmla="*/ 2147483647 h 3082"/>
                <a:gd name="T32" fmla="*/ 2147483647 w 2475"/>
                <a:gd name="T33" fmla="*/ 2147483647 h 3082"/>
                <a:gd name="T34" fmla="*/ 2147483647 w 2475"/>
                <a:gd name="T35" fmla="*/ 2147483647 h 3082"/>
                <a:gd name="T36" fmla="*/ 2147483647 w 2475"/>
                <a:gd name="T37" fmla="*/ 2147483647 h 3082"/>
                <a:gd name="T38" fmla="*/ 2147483647 w 2475"/>
                <a:gd name="T39" fmla="*/ 2147483647 h 3082"/>
                <a:gd name="T40" fmla="*/ 2147483647 w 2475"/>
                <a:gd name="T41" fmla="*/ 2147483647 h 3082"/>
                <a:gd name="T42" fmla="*/ 2147483647 w 2475"/>
                <a:gd name="T43" fmla="*/ 2147483647 h 3082"/>
                <a:gd name="T44" fmla="*/ 2147483647 w 2475"/>
                <a:gd name="T45" fmla="*/ 2147483647 h 3082"/>
                <a:gd name="T46" fmla="*/ 2147483647 w 2475"/>
                <a:gd name="T47" fmla="*/ 2147483647 h 3082"/>
                <a:gd name="T48" fmla="*/ 2147483647 w 2475"/>
                <a:gd name="T49" fmla="*/ 2147483647 h 3082"/>
                <a:gd name="T50" fmla="*/ 2147483647 w 2475"/>
                <a:gd name="T51" fmla="*/ 2147483647 h 3082"/>
                <a:gd name="T52" fmla="*/ 2147483647 w 2475"/>
                <a:gd name="T53" fmla="*/ 2147483647 h 3082"/>
                <a:gd name="T54" fmla="*/ 2147483647 w 2475"/>
                <a:gd name="T55" fmla="*/ 2147483647 h 3082"/>
                <a:gd name="T56" fmla="*/ 2147483647 w 2475"/>
                <a:gd name="T57" fmla="*/ 2147483647 h 3082"/>
                <a:gd name="T58" fmla="*/ 2147483647 w 2475"/>
                <a:gd name="T59" fmla="*/ 2147483647 h 3082"/>
                <a:gd name="T60" fmla="*/ 2147483647 w 2475"/>
                <a:gd name="T61" fmla="*/ 2147483647 h 3082"/>
                <a:gd name="T62" fmla="*/ 2147483647 w 2475"/>
                <a:gd name="T63" fmla="*/ 2147483647 h 3082"/>
                <a:gd name="T64" fmla="*/ 2147483647 w 2475"/>
                <a:gd name="T65" fmla="*/ 2147483647 h 3082"/>
                <a:gd name="T66" fmla="*/ 2147483647 w 2475"/>
                <a:gd name="T67" fmla="*/ 2147483647 h 3082"/>
                <a:gd name="T68" fmla="*/ 2147483647 w 2475"/>
                <a:gd name="T69" fmla="*/ 0 h 3082"/>
                <a:gd name="T70" fmla="*/ 2147483647 w 2475"/>
                <a:gd name="T71" fmla="*/ 0 h 3082"/>
                <a:gd name="T72" fmla="*/ 2147483647 w 2475"/>
                <a:gd name="T73" fmla="*/ 2147483647 h 3082"/>
                <a:gd name="T74" fmla="*/ 2147483647 w 2475"/>
                <a:gd name="T75" fmla="*/ 2147483647 h 3082"/>
                <a:gd name="T76" fmla="*/ 2147483647 w 2475"/>
                <a:gd name="T77" fmla="*/ 2147483647 h 3082"/>
                <a:gd name="T78" fmla="*/ 2147483647 w 2475"/>
                <a:gd name="T79" fmla="*/ 2147483647 h 3082"/>
                <a:gd name="T80" fmla="*/ 2147483647 w 2475"/>
                <a:gd name="T81" fmla="*/ 2147483647 h 3082"/>
                <a:gd name="T82" fmla="*/ 2147483647 w 2475"/>
                <a:gd name="T83" fmla="*/ 2147483647 h 3082"/>
                <a:gd name="T84" fmla="*/ 2147483647 w 2475"/>
                <a:gd name="T85" fmla="*/ 2147483647 h 3082"/>
                <a:gd name="T86" fmla="*/ 0 w 2475"/>
                <a:gd name="T87" fmla="*/ 2147483647 h 3082"/>
                <a:gd name="T88" fmla="*/ 0 w 2475"/>
                <a:gd name="T89" fmla="*/ 2147483647 h 3082"/>
                <a:gd name="T90" fmla="*/ 2147483647 w 2475"/>
                <a:gd name="T91" fmla="*/ 0 h 308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75" h="3082">
                  <a:moveTo>
                    <a:pt x="1593" y="1051"/>
                  </a:moveTo>
                  <a:lnTo>
                    <a:pt x="1265" y="1378"/>
                  </a:lnTo>
                  <a:lnTo>
                    <a:pt x="1265" y="2985"/>
                  </a:lnTo>
                  <a:lnTo>
                    <a:pt x="2099" y="2985"/>
                  </a:lnTo>
                  <a:lnTo>
                    <a:pt x="2140" y="2983"/>
                  </a:lnTo>
                  <a:lnTo>
                    <a:pt x="2178" y="2977"/>
                  </a:lnTo>
                  <a:lnTo>
                    <a:pt x="2211" y="2967"/>
                  </a:lnTo>
                  <a:lnTo>
                    <a:pt x="2240" y="2954"/>
                  </a:lnTo>
                  <a:lnTo>
                    <a:pt x="2266" y="2939"/>
                  </a:lnTo>
                  <a:lnTo>
                    <a:pt x="2288" y="2921"/>
                  </a:lnTo>
                  <a:lnTo>
                    <a:pt x="2307" y="2901"/>
                  </a:lnTo>
                  <a:lnTo>
                    <a:pt x="2323" y="2882"/>
                  </a:lnTo>
                  <a:lnTo>
                    <a:pt x="2337" y="2860"/>
                  </a:lnTo>
                  <a:lnTo>
                    <a:pt x="2348" y="2838"/>
                  </a:lnTo>
                  <a:lnTo>
                    <a:pt x="2357" y="2817"/>
                  </a:lnTo>
                  <a:lnTo>
                    <a:pt x="2364" y="2796"/>
                  </a:lnTo>
                  <a:lnTo>
                    <a:pt x="2369" y="2776"/>
                  </a:lnTo>
                  <a:lnTo>
                    <a:pt x="2373" y="2757"/>
                  </a:lnTo>
                  <a:lnTo>
                    <a:pt x="2375" y="2741"/>
                  </a:lnTo>
                  <a:lnTo>
                    <a:pt x="2378" y="2727"/>
                  </a:lnTo>
                  <a:lnTo>
                    <a:pt x="2378" y="2716"/>
                  </a:lnTo>
                  <a:lnTo>
                    <a:pt x="2379" y="2709"/>
                  </a:lnTo>
                  <a:lnTo>
                    <a:pt x="2379" y="2705"/>
                  </a:lnTo>
                  <a:lnTo>
                    <a:pt x="2379" y="1051"/>
                  </a:lnTo>
                  <a:lnTo>
                    <a:pt x="1593" y="1051"/>
                  </a:lnTo>
                  <a:close/>
                  <a:moveTo>
                    <a:pt x="428" y="96"/>
                  </a:moveTo>
                  <a:lnTo>
                    <a:pt x="97" y="428"/>
                  </a:lnTo>
                  <a:lnTo>
                    <a:pt x="97" y="2985"/>
                  </a:lnTo>
                  <a:lnTo>
                    <a:pt x="1169" y="2985"/>
                  </a:lnTo>
                  <a:lnTo>
                    <a:pt x="1169" y="1338"/>
                  </a:lnTo>
                  <a:lnTo>
                    <a:pt x="1553" y="955"/>
                  </a:lnTo>
                  <a:lnTo>
                    <a:pt x="1840" y="955"/>
                  </a:lnTo>
                  <a:lnTo>
                    <a:pt x="1840" y="96"/>
                  </a:lnTo>
                  <a:lnTo>
                    <a:pt x="428" y="96"/>
                  </a:lnTo>
                  <a:close/>
                  <a:moveTo>
                    <a:pt x="388" y="0"/>
                  </a:moveTo>
                  <a:lnTo>
                    <a:pt x="1936" y="0"/>
                  </a:lnTo>
                  <a:lnTo>
                    <a:pt x="1936" y="955"/>
                  </a:lnTo>
                  <a:lnTo>
                    <a:pt x="2475" y="955"/>
                  </a:lnTo>
                  <a:lnTo>
                    <a:pt x="2475" y="3049"/>
                  </a:lnTo>
                  <a:lnTo>
                    <a:pt x="2472" y="3062"/>
                  </a:lnTo>
                  <a:lnTo>
                    <a:pt x="2465" y="3072"/>
                  </a:lnTo>
                  <a:lnTo>
                    <a:pt x="2455" y="3079"/>
                  </a:lnTo>
                  <a:lnTo>
                    <a:pt x="2442" y="3082"/>
                  </a:lnTo>
                  <a:lnTo>
                    <a:pt x="0" y="3082"/>
                  </a:lnTo>
                  <a:lnTo>
                    <a:pt x="0" y="388"/>
                  </a:lnTo>
                  <a:lnTo>
                    <a:pt x="38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9"/>
            <p:cNvSpPr>
              <a:spLocks/>
            </p:cNvSpPr>
            <p:nvPr/>
          </p:nvSpPr>
          <p:spPr bwMode="auto">
            <a:xfrm>
              <a:off x="2625725" y="3268663"/>
              <a:ext cx="131763" cy="139700"/>
            </a:xfrm>
            <a:custGeom>
              <a:avLst/>
              <a:gdLst>
                <a:gd name="T0" fmla="*/ 2147483647 w 249"/>
                <a:gd name="T1" fmla="*/ 0 h 263"/>
                <a:gd name="T2" fmla="*/ 2147483647 w 249"/>
                <a:gd name="T3" fmla="*/ 0 h 263"/>
                <a:gd name="T4" fmla="*/ 2147483647 w 249"/>
                <a:gd name="T5" fmla="*/ 2147483647 h 263"/>
                <a:gd name="T6" fmla="*/ 2147483647 w 249"/>
                <a:gd name="T7" fmla="*/ 2147483647 h 263"/>
                <a:gd name="T8" fmla="*/ 0 w 249"/>
                <a:gd name="T9" fmla="*/ 2147483647 h 263"/>
                <a:gd name="T10" fmla="*/ 0 w 249"/>
                <a:gd name="T11" fmla="*/ 2147483647 h 263"/>
                <a:gd name="T12" fmla="*/ 2147483647 w 249"/>
                <a:gd name="T13" fmla="*/ 0 h 2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9" h="263">
                  <a:moveTo>
                    <a:pt x="105" y="0"/>
                  </a:moveTo>
                  <a:lnTo>
                    <a:pt x="249" y="0"/>
                  </a:lnTo>
                  <a:lnTo>
                    <a:pt x="249" y="263"/>
                  </a:lnTo>
                  <a:lnTo>
                    <a:pt x="201" y="263"/>
                  </a:lnTo>
                  <a:lnTo>
                    <a:pt x="0" y="263"/>
                  </a:lnTo>
                  <a:lnTo>
                    <a:pt x="0" y="105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10"/>
            <p:cNvSpPr>
              <a:spLocks/>
            </p:cNvSpPr>
            <p:nvPr/>
          </p:nvSpPr>
          <p:spPr bwMode="auto">
            <a:xfrm>
              <a:off x="2847975" y="3717925"/>
              <a:ext cx="131763" cy="138113"/>
            </a:xfrm>
            <a:custGeom>
              <a:avLst/>
              <a:gdLst>
                <a:gd name="T0" fmla="*/ 2147483647 w 249"/>
                <a:gd name="T1" fmla="*/ 0 h 262"/>
                <a:gd name="T2" fmla="*/ 2147483647 w 249"/>
                <a:gd name="T3" fmla="*/ 0 h 262"/>
                <a:gd name="T4" fmla="*/ 2147483647 w 249"/>
                <a:gd name="T5" fmla="*/ 2147483647 h 262"/>
                <a:gd name="T6" fmla="*/ 2147483647 w 249"/>
                <a:gd name="T7" fmla="*/ 2147483647 h 262"/>
                <a:gd name="T8" fmla="*/ 2147483647 w 249"/>
                <a:gd name="T9" fmla="*/ 2147483647 h 262"/>
                <a:gd name="T10" fmla="*/ 2147483647 w 249"/>
                <a:gd name="T11" fmla="*/ 2147483647 h 262"/>
                <a:gd name="T12" fmla="*/ 2147483647 w 249"/>
                <a:gd name="T13" fmla="*/ 2147483647 h 262"/>
                <a:gd name="T14" fmla="*/ 2147483647 w 249"/>
                <a:gd name="T15" fmla="*/ 2147483647 h 262"/>
                <a:gd name="T16" fmla="*/ 2147483647 w 249"/>
                <a:gd name="T17" fmla="*/ 2147483647 h 262"/>
                <a:gd name="T18" fmla="*/ 2147483647 w 249"/>
                <a:gd name="T19" fmla="*/ 2147483647 h 262"/>
                <a:gd name="T20" fmla="*/ 2147483647 w 249"/>
                <a:gd name="T21" fmla="*/ 2147483647 h 262"/>
                <a:gd name="T22" fmla="*/ 2147483647 w 249"/>
                <a:gd name="T23" fmla="*/ 2147483647 h 262"/>
                <a:gd name="T24" fmla="*/ 2147483647 w 249"/>
                <a:gd name="T25" fmla="*/ 2147483647 h 262"/>
                <a:gd name="T26" fmla="*/ 2147483647 w 249"/>
                <a:gd name="T27" fmla="*/ 2147483647 h 262"/>
                <a:gd name="T28" fmla="*/ 2147483647 w 249"/>
                <a:gd name="T29" fmla="*/ 2147483647 h 262"/>
                <a:gd name="T30" fmla="*/ 0 w 249"/>
                <a:gd name="T31" fmla="*/ 2147483647 h 262"/>
                <a:gd name="T32" fmla="*/ 0 w 249"/>
                <a:gd name="T33" fmla="*/ 0 h 262"/>
                <a:gd name="T34" fmla="*/ 2147483647 w 249"/>
                <a:gd name="T35" fmla="*/ 0 h 262"/>
                <a:gd name="T36" fmla="*/ 2147483647 w 249"/>
                <a:gd name="T37" fmla="*/ 0 h 2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49" h="262">
                  <a:moveTo>
                    <a:pt x="48" y="0"/>
                  </a:moveTo>
                  <a:lnTo>
                    <a:pt x="249" y="0"/>
                  </a:lnTo>
                  <a:lnTo>
                    <a:pt x="249" y="157"/>
                  </a:lnTo>
                  <a:lnTo>
                    <a:pt x="249" y="160"/>
                  </a:lnTo>
                  <a:lnTo>
                    <a:pt x="249" y="166"/>
                  </a:lnTo>
                  <a:lnTo>
                    <a:pt x="247" y="174"/>
                  </a:lnTo>
                  <a:lnTo>
                    <a:pt x="246" y="184"/>
                  </a:lnTo>
                  <a:lnTo>
                    <a:pt x="242" y="197"/>
                  </a:lnTo>
                  <a:lnTo>
                    <a:pt x="237" y="209"/>
                  </a:lnTo>
                  <a:lnTo>
                    <a:pt x="230" y="223"/>
                  </a:lnTo>
                  <a:lnTo>
                    <a:pt x="220" y="235"/>
                  </a:lnTo>
                  <a:lnTo>
                    <a:pt x="206" y="245"/>
                  </a:lnTo>
                  <a:lnTo>
                    <a:pt x="190" y="254"/>
                  </a:lnTo>
                  <a:lnTo>
                    <a:pt x="169" y="260"/>
                  </a:lnTo>
                  <a:lnTo>
                    <a:pt x="144" y="262"/>
                  </a:lnTo>
                  <a:lnTo>
                    <a:pt x="0" y="262"/>
                  </a:lnTo>
                  <a:lnTo>
                    <a:pt x="0" y="0"/>
                  </a:lnTo>
                  <a:lnTo>
                    <a:pt x="27" y="0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Rectangle 11"/>
            <p:cNvSpPr>
              <a:spLocks noChangeArrowheads="1"/>
            </p:cNvSpPr>
            <p:nvPr/>
          </p:nvSpPr>
          <p:spPr bwMode="auto">
            <a:xfrm>
              <a:off x="2847975" y="3268663"/>
              <a:ext cx="131763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2" name="Rectangle 12"/>
            <p:cNvSpPr>
              <a:spLocks noChangeArrowheads="1"/>
            </p:cNvSpPr>
            <p:nvPr/>
          </p:nvSpPr>
          <p:spPr bwMode="auto">
            <a:xfrm>
              <a:off x="2624138" y="3492500"/>
              <a:ext cx="1333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3" name="Rectangle 13"/>
            <p:cNvSpPr>
              <a:spLocks noChangeArrowheads="1"/>
            </p:cNvSpPr>
            <p:nvPr/>
          </p:nvSpPr>
          <p:spPr bwMode="auto">
            <a:xfrm>
              <a:off x="2624138" y="3717925"/>
              <a:ext cx="133350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4" name="Rectangle 14"/>
            <p:cNvSpPr>
              <a:spLocks noChangeArrowheads="1"/>
            </p:cNvSpPr>
            <p:nvPr/>
          </p:nvSpPr>
          <p:spPr bwMode="auto">
            <a:xfrm>
              <a:off x="2847975" y="3492500"/>
              <a:ext cx="131763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5" name="Freeform 15"/>
            <p:cNvSpPr>
              <a:spLocks/>
            </p:cNvSpPr>
            <p:nvPr/>
          </p:nvSpPr>
          <p:spPr bwMode="auto">
            <a:xfrm>
              <a:off x="2457450" y="3016250"/>
              <a:ext cx="131763" cy="139700"/>
            </a:xfrm>
            <a:custGeom>
              <a:avLst/>
              <a:gdLst>
                <a:gd name="T0" fmla="*/ 2147483647 w 249"/>
                <a:gd name="T1" fmla="*/ 0 h 262"/>
                <a:gd name="T2" fmla="*/ 2147483647 w 249"/>
                <a:gd name="T3" fmla="*/ 0 h 262"/>
                <a:gd name="T4" fmla="*/ 2147483647 w 249"/>
                <a:gd name="T5" fmla="*/ 2147483647 h 262"/>
                <a:gd name="T6" fmla="*/ 2147483647 w 249"/>
                <a:gd name="T7" fmla="*/ 2147483647 h 262"/>
                <a:gd name="T8" fmla="*/ 0 w 249"/>
                <a:gd name="T9" fmla="*/ 2147483647 h 262"/>
                <a:gd name="T10" fmla="*/ 0 w 249"/>
                <a:gd name="T11" fmla="*/ 0 h 262"/>
                <a:gd name="T12" fmla="*/ 2147483647 w 249"/>
                <a:gd name="T13" fmla="*/ 0 h 2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9" h="262">
                  <a:moveTo>
                    <a:pt x="49" y="0"/>
                  </a:moveTo>
                  <a:lnTo>
                    <a:pt x="249" y="0"/>
                  </a:lnTo>
                  <a:lnTo>
                    <a:pt x="249" y="158"/>
                  </a:lnTo>
                  <a:lnTo>
                    <a:pt x="145" y="262"/>
                  </a:lnTo>
                  <a:lnTo>
                    <a:pt x="0" y="262"/>
                  </a:lnTo>
                  <a:lnTo>
                    <a:pt x="0" y="0"/>
                  </a:lnTo>
                  <a:lnTo>
                    <a:pt x="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Rectangle 16"/>
            <p:cNvSpPr>
              <a:spLocks noChangeArrowheads="1"/>
            </p:cNvSpPr>
            <p:nvPr/>
          </p:nvSpPr>
          <p:spPr bwMode="auto">
            <a:xfrm>
              <a:off x="2457450" y="2763838"/>
              <a:ext cx="131763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7" name="Rectangle 17"/>
            <p:cNvSpPr>
              <a:spLocks noChangeArrowheads="1"/>
            </p:cNvSpPr>
            <p:nvPr/>
          </p:nvSpPr>
          <p:spPr bwMode="auto">
            <a:xfrm>
              <a:off x="2232025" y="3268663"/>
              <a:ext cx="133350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8" name="Rectangle 18"/>
            <p:cNvSpPr>
              <a:spLocks noChangeArrowheads="1"/>
            </p:cNvSpPr>
            <p:nvPr/>
          </p:nvSpPr>
          <p:spPr bwMode="auto">
            <a:xfrm>
              <a:off x="2011363" y="3268663"/>
              <a:ext cx="131763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79" name="Freeform 19"/>
            <p:cNvSpPr>
              <a:spLocks/>
            </p:cNvSpPr>
            <p:nvPr/>
          </p:nvSpPr>
          <p:spPr bwMode="auto">
            <a:xfrm>
              <a:off x="2011363" y="2765425"/>
              <a:ext cx="131763" cy="138113"/>
            </a:xfrm>
            <a:custGeom>
              <a:avLst/>
              <a:gdLst>
                <a:gd name="T0" fmla="*/ 2147483647 w 249"/>
                <a:gd name="T1" fmla="*/ 0 h 261"/>
                <a:gd name="T2" fmla="*/ 2147483647 w 249"/>
                <a:gd name="T3" fmla="*/ 0 h 261"/>
                <a:gd name="T4" fmla="*/ 2147483647 w 249"/>
                <a:gd name="T5" fmla="*/ 2147483647 h 261"/>
                <a:gd name="T6" fmla="*/ 2147483647 w 249"/>
                <a:gd name="T7" fmla="*/ 2147483647 h 261"/>
                <a:gd name="T8" fmla="*/ 0 w 249"/>
                <a:gd name="T9" fmla="*/ 2147483647 h 261"/>
                <a:gd name="T10" fmla="*/ 0 w 249"/>
                <a:gd name="T11" fmla="*/ 2147483647 h 261"/>
                <a:gd name="T12" fmla="*/ 2147483647 w 249"/>
                <a:gd name="T13" fmla="*/ 0 h 26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9" h="261">
                  <a:moveTo>
                    <a:pt x="104" y="0"/>
                  </a:moveTo>
                  <a:lnTo>
                    <a:pt x="249" y="0"/>
                  </a:lnTo>
                  <a:lnTo>
                    <a:pt x="249" y="261"/>
                  </a:lnTo>
                  <a:lnTo>
                    <a:pt x="200" y="261"/>
                  </a:lnTo>
                  <a:lnTo>
                    <a:pt x="0" y="261"/>
                  </a:lnTo>
                  <a:lnTo>
                    <a:pt x="0" y="104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Rectangle 20"/>
            <p:cNvSpPr>
              <a:spLocks noChangeArrowheads="1"/>
            </p:cNvSpPr>
            <p:nvPr/>
          </p:nvSpPr>
          <p:spPr bwMode="auto">
            <a:xfrm>
              <a:off x="2232025" y="2765425"/>
              <a:ext cx="133350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81" name="Rectangle 21"/>
            <p:cNvSpPr>
              <a:spLocks noChangeArrowheads="1"/>
            </p:cNvSpPr>
            <p:nvPr/>
          </p:nvSpPr>
          <p:spPr bwMode="auto">
            <a:xfrm>
              <a:off x="2232025" y="3017838"/>
              <a:ext cx="133350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82" name="Rectangle 22"/>
            <p:cNvSpPr>
              <a:spLocks noChangeArrowheads="1"/>
            </p:cNvSpPr>
            <p:nvPr/>
          </p:nvSpPr>
          <p:spPr bwMode="auto">
            <a:xfrm>
              <a:off x="2011363" y="3017838"/>
              <a:ext cx="131763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83" name="Rectangle 23"/>
            <p:cNvSpPr>
              <a:spLocks noChangeArrowheads="1"/>
            </p:cNvSpPr>
            <p:nvPr/>
          </p:nvSpPr>
          <p:spPr bwMode="auto">
            <a:xfrm>
              <a:off x="2233613" y="3519488"/>
              <a:ext cx="131763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84" name="Rectangle 24"/>
            <p:cNvSpPr>
              <a:spLocks noChangeArrowheads="1"/>
            </p:cNvSpPr>
            <p:nvPr/>
          </p:nvSpPr>
          <p:spPr bwMode="auto">
            <a:xfrm>
              <a:off x="2012950" y="3519488"/>
              <a:ext cx="131763" cy="138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85" name="Rectangle 25"/>
            <p:cNvSpPr>
              <a:spLocks noChangeArrowheads="1"/>
            </p:cNvSpPr>
            <p:nvPr/>
          </p:nvSpPr>
          <p:spPr bwMode="auto">
            <a:xfrm>
              <a:off x="2232025" y="3770313"/>
              <a:ext cx="133350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86" name="Rectangle 26"/>
            <p:cNvSpPr>
              <a:spLocks noChangeArrowheads="1"/>
            </p:cNvSpPr>
            <p:nvPr/>
          </p:nvSpPr>
          <p:spPr bwMode="auto">
            <a:xfrm>
              <a:off x="2011363" y="3770313"/>
              <a:ext cx="131763" cy="139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4926920" y="3657153"/>
            <a:ext cx="310553" cy="335504"/>
            <a:chOff x="5819775" y="2636838"/>
            <a:chExt cx="1631950" cy="1616075"/>
          </a:xfrm>
        </p:grpSpPr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5851525" y="2671763"/>
              <a:ext cx="1581150" cy="1546225"/>
            </a:xfrm>
            <a:custGeom>
              <a:avLst/>
              <a:gdLst>
                <a:gd name="T0" fmla="*/ 2147483647 w 996"/>
                <a:gd name="T1" fmla="*/ 2147483647 h 974"/>
                <a:gd name="T2" fmla="*/ 2147483647 w 996"/>
                <a:gd name="T3" fmla="*/ 2147483647 h 974"/>
                <a:gd name="T4" fmla="*/ 2147483647 w 996"/>
                <a:gd name="T5" fmla="*/ 2147483647 h 974"/>
                <a:gd name="T6" fmla="*/ 2147483647 w 996"/>
                <a:gd name="T7" fmla="*/ 2147483647 h 974"/>
                <a:gd name="T8" fmla="*/ 2147483647 w 996"/>
                <a:gd name="T9" fmla="*/ 2147483647 h 974"/>
                <a:gd name="T10" fmla="*/ 2147483647 w 996"/>
                <a:gd name="T11" fmla="*/ 0 h 974"/>
                <a:gd name="T12" fmla="*/ 2147483647 w 996"/>
                <a:gd name="T13" fmla="*/ 0 h 974"/>
                <a:gd name="T14" fmla="*/ 2147483647 w 996"/>
                <a:gd name="T15" fmla="*/ 2147483647 h 974"/>
                <a:gd name="T16" fmla="*/ 2147483647 w 996"/>
                <a:gd name="T17" fmla="*/ 2147483647 h 974"/>
                <a:gd name="T18" fmla="*/ 2147483647 w 996"/>
                <a:gd name="T19" fmla="*/ 2147483647 h 974"/>
                <a:gd name="T20" fmla="*/ 2147483647 w 996"/>
                <a:gd name="T21" fmla="*/ 2147483647 h 974"/>
                <a:gd name="T22" fmla="*/ 0 w 996"/>
                <a:gd name="T23" fmla="*/ 2147483647 h 974"/>
                <a:gd name="T24" fmla="*/ 0 w 996"/>
                <a:gd name="T25" fmla="*/ 2147483647 h 974"/>
                <a:gd name="T26" fmla="*/ 2147483647 w 996"/>
                <a:gd name="T27" fmla="*/ 2147483647 h 974"/>
                <a:gd name="T28" fmla="*/ 2147483647 w 996"/>
                <a:gd name="T29" fmla="*/ 2147483647 h 974"/>
                <a:gd name="T30" fmla="*/ 2147483647 w 996"/>
                <a:gd name="T31" fmla="*/ 2147483647 h 974"/>
                <a:gd name="T32" fmla="*/ 2147483647 w 996"/>
                <a:gd name="T33" fmla="*/ 2147483647 h 974"/>
                <a:gd name="T34" fmla="*/ 2147483647 w 996"/>
                <a:gd name="T35" fmla="*/ 2147483647 h 974"/>
                <a:gd name="T36" fmla="*/ 2147483647 w 996"/>
                <a:gd name="T37" fmla="*/ 2147483647 h 974"/>
                <a:gd name="T38" fmla="*/ 2147483647 w 996"/>
                <a:gd name="T39" fmla="*/ 2147483647 h 97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96" h="974">
                  <a:moveTo>
                    <a:pt x="978" y="842"/>
                  </a:moveTo>
                  <a:lnTo>
                    <a:pt x="918" y="738"/>
                  </a:lnTo>
                  <a:lnTo>
                    <a:pt x="840" y="584"/>
                  </a:lnTo>
                  <a:lnTo>
                    <a:pt x="812" y="472"/>
                  </a:lnTo>
                  <a:lnTo>
                    <a:pt x="736" y="472"/>
                  </a:lnTo>
                  <a:lnTo>
                    <a:pt x="736" y="0"/>
                  </a:lnTo>
                  <a:lnTo>
                    <a:pt x="260" y="0"/>
                  </a:lnTo>
                  <a:lnTo>
                    <a:pt x="260" y="472"/>
                  </a:lnTo>
                  <a:lnTo>
                    <a:pt x="178" y="472"/>
                  </a:lnTo>
                  <a:lnTo>
                    <a:pt x="142" y="620"/>
                  </a:lnTo>
                  <a:lnTo>
                    <a:pt x="54" y="782"/>
                  </a:lnTo>
                  <a:lnTo>
                    <a:pt x="0" y="864"/>
                  </a:lnTo>
                  <a:lnTo>
                    <a:pt x="0" y="948"/>
                  </a:lnTo>
                  <a:lnTo>
                    <a:pt x="32" y="974"/>
                  </a:lnTo>
                  <a:lnTo>
                    <a:pt x="260" y="974"/>
                  </a:lnTo>
                  <a:lnTo>
                    <a:pt x="736" y="974"/>
                  </a:lnTo>
                  <a:lnTo>
                    <a:pt x="960" y="974"/>
                  </a:lnTo>
                  <a:lnTo>
                    <a:pt x="996" y="952"/>
                  </a:lnTo>
                  <a:lnTo>
                    <a:pt x="996" y="886"/>
                  </a:lnTo>
                  <a:lnTo>
                    <a:pt x="978" y="8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54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8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5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en-US" b="1"/>
            </a:p>
          </p:txBody>
        </p:sp>
        <p:grpSp>
          <p:nvGrpSpPr>
            <p:cNvPr id="203" name="그룹 7"/>
            <p:cNvGrpSpPr>
              <a:grpSpLocks/>
            </p:cNvGrpSpPr>
            <p:nvPr/>
          </p:nvGrpSpPr>
          <p:grpSpPr bwMode="auto">
            <a:xfrm>
              <a:off x="5819775" y="2636838"/>
              <a:ext cx="1631950" cy="1616075"/>
              <a:chOff x="5359400" y="2073275"/>
              <a:chExt cx="1631950" cy="1616075"/>
            </a:xfrm>
            <a:solidFill>
              <a:srgbClr val="FF9900"/>
            </a:solidFill>
          </p:grpSpPr>
          <p:sp>
            <p:nvSpPr>
              <p:cNvPr id="204" name="Freeform 7"/>
              <p:cNvSpPr>
                <a:spLocks/>
              </p:cNvSpPr>
              <p:nvPr/>
            </p:nvSpPr>
            <p:spPr bwMode="auto">
              <a:xfrm>
                <a:off x="5994400" y="2362200"/>
                <a:ext cx="50800" cy="917575"/>
              </a:xfrm>
              <a:custGeom>
                <a:avLst/>
                <a:gdLst>
                  <a:gd name="T0" fmla="*/ 2147483647 w 32"/>
                  <a:gd name="T1" fmla="*/ 2147483647 h 578"/>
                  <a:gd name="T2" fmla="*/ 2147483647 w 32"/>
                  <a:gd name="T3" fmla="*/ 0 h 578"/>
                  <a:gd name="T4" fmla="*/ 0 w 32"/>
                  <a:gd name="T5" fmla="*/ 0 h 578"/>
                  <a:gd name="T6" fmla="*/ 0 w 32"/>
                  <a:gd name="T7" fmla="*/ 2147483647 h 578"/>
                  <a:gd name="T8" fmla="*/ 0 w 32"/>
                  <a:gd name="T9" fmla="*/ 2147483647 h 578"/>
                  <a:gd name="T10" fmla="*/ 2147483647 w 32"/>
                  <a:gd name="T11" fmla="*/ 2147483647 h 578"/>
                  <a:gd name="T12" fmla="*/ 2147483647 w 32"/>
                  <a:gd name="T13" fmla="*/ 2147483647 h 578"/>
                  <a:gd name="T14" fmla="*/ 2147483647 w 32"/>
                  <a:gd name="T15" fmla="*/ 2147483647 h 578"/>
                  <a:gd name="T16" fmla="*/ 2147483647 w 32"/>
                  <a:gd name="T17" fmla="*/ 2147483647 h 578"/>
                  <a:gd name="T18" fmla="*/ 2147483647 w 32"/>
                  <a:gd name="T19" fmla="*/ 2147483647 h 578"/>
                  <a:gd name="T20" fmla="*/ 2147483647 w 32"/>
                  <a:gd name="T21" fmla="*/ 2147483647 h 578"/>
                  <a:gd name="T22" fmla="*/ 2147483647 w 32"/>
                  <a:gd name="T23" fmla="*/ 2147483647 h 578"/>
                  <a:gd name="T24" fmla="*/ 2147483647 w 32"/>
                  <a:gd name="T25" fmla="*/ 2147483647 h 578"/>
                  <a:gd name="T26" fmla="*/ 2147483647 w 32"/>
                  <a:gd name="T27" fmla="*/ 2147483647 h 5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2" h="578">
                    <a:moveTo>
                      <a:pt x="32" y="54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578"/>
                    </a:lnTo>
                    <a:lnTo>
                      <a:pt x="8" y="578"/>
                    </a:lnTo>
                    <a:lnTo>
                      <a:pt x="12" y="576"/>
                    </a:lnTo>
                    <a:lnTo>
                      <a:pt x="20" y="572"/>
                    </a:lnTo>
                    <a:lnTo>
                      <a:pt x="24" y="568"/>
                    </a:lnTo>
                    <a:lnTo>
                      <a:pt x="28" y="562"/>
                    </a:lnTo>
                    <a:lnTo>
                      <a:pt x="30" y="552"/>
                    </a:lnTo>
                    <a:lnTo>
                      <a:pt x="32" y="5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5" name="Freeform 8"/>
              <p:cNvSpPr>
                <a:spLocks/>
              </p:cNvSpPr>
              <p:nvPr/>
            </p:nvSpPr>
            <p:spPr bwMode="auto">
              <a:xfrm>
                <a:off x="6305550" y="2362200"/>
                <a:ext cx="50800" cy="530225"/>
              </a:xfrm>
              <a:custGeom>
                <a:avLst/>
                <a:gdLst>
                  <a:gd name="T0" fmla="*/ 2147483647 w 32"/>
                  <a:gd name="T1" fmla="*/ 2147483647 h 334"/>
                  <a:gd name="T2" fmla="*/ 2147483647 w 32"/>
                  <a:gd name="T3" fmla="*/ 0 h 334"/>
                  <a:gd name="T4" fmla="*/ 0 w 32"/>
                  <a:gd name="T5" fmla="*/ 0 h 334"/>
                  <a:gd name="T6" fmla="*/ 0 w 32"/>
                  <a:gd name="T7" fmla="*/ 2147483647 h 334"/>
                  <a:gd name="T8" fmla="*/ 0 w 32"/>
                  <a:gd name="T9" fmla="*/ 2147483647 h 334"/>
                  <a:gd name="T10" fmla="*/ 2147483647 w 32"/>
                  <a:gd name="T11" fmla="*/ 2147483647 h 334"/>
                  <a:gd name="T12" fmla="*/ 2147483647 w 32"/>
                  <a:gd name="T13" fmla="*/ 2147483647 h 334"/>
                  <a:gd name="T14" fmla="*/ 2147483647 w 32"/>
                  <a:gd name="T15" fmla="*/ 2147483647 h 334"/>
                  <a:gd name="T16" fmla="*/ 2147483647 w 32"/>
                  <a:gd name="T17" fmla="*/ 2147483647 h 334"/>
                  <a:gd name="T18" fmla="*/ 2147483647 w 32"/>
                  <a:gd name="T19" fmla="*/ 2147483647 h 334"/>
                  <a:gd name="T20" fmla="*/ 2147483647 w 32"/>
                  <a:gd name="T21" fmla="*/ 2147483647 h 334"/>
                  <a:gd name="T22" fmla="*/ 2147483647 w 32"/>
                  <a:gd name="T23" fmla="*/ 2147483647 h 334"/>
                  <a:gd name="T24" fmla="*/ 2147483647 w 32"/>
                  <a:gd name="T25" fmla="*/ 2147483647 h 334"/>
                  <a:gd name="T26" fmla="*/ 2147483647 w 32"/>
                  <a:gd name="T27" fmla="*/ 2147483647 h 3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2" h="334">
                    <a:moveTo>
                      <a:pt x="32" y="298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334"/>
                    </a:lnTo>
                    <a:lnTo>
                      <a:pt x="8" y="334"/>
                    </a:lnTo>
                    <a:lnTo>
                      <a:pt x="14" y="332"/>
                    </a:lnTo>
                    <a:lnTo>
                      <a:pt x="22" y="328"/>
                    </a:lnTo>
                    <a:lnTo>
                      <a:pt x="26" y="324"/>
                    </a:lnTo>
                    <a:lnTo>
                      <a:pt x="28" y="318"/>
                    </a:lnTo>
                    <a:lnTo>
                      <a:pt x="32" y="308"/>
                    </a:lnTo>
                    <a:lnTo>
                      <a:pt x="32" y="2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206" name="Freeform 9"/>
              <p:cNvSpPr>
                <a:spLocks noEditPoints="1"/>
              </p:cNvSpPr>
              <p:nvPr/>
            </p:nvSpPr>
            <p:spPr bwMode="auto">
              <a:xfrm>
                <a:off x="5359400" y="2073275"/>
                <a:ext cx="1631950" cy="1616075"/>
              </a:xfrm>
              <a:custGeom>
                <a:avLst/>
                <a:gdLst>
                  <a:gd name="T0" fmla="*/ 2147483647 w 1028"/>
                  <a:gd name="T1" fmla="*/ 2147483647 h 1018"/>
                  <a:gd name="T2" fmla="*/ 2147483647 w 1028"/>
                  <a:gd name="T3" fmla="*/ 2147483647 h 1018"/>
                  <a:gd name="T4" fmla="*/ 2147483647 w 1028"/>
                  <a:gd name="T5" fmla="*/ 2147483647 h 1018"/>
                  <a:gd name="T6" fmla="*/ 2147483647 w 1028"/>
                  <a:gd name="T7" fmla="*/ 2147483647 h 1018"/>
                  <a:gd name="T8" fmla="*/ 2147483647 w 1028"/>
                  <a:gd name="T9" fmla="*/ 2147483647 h 1018"/>
                  <a:gd name="T10" fmla="*/ 2147483647 w 1028"/>
                  <a:gd name="T11" fmla="*/ 2147483647 h 1018"/>
                  <a:gd name="T12" fmla="*/ 2147483647 w 1028"/>
                  <a:gd name="T13" fmla="*/ 2147483647 h 1018"/>
                  <a:gd name="T14" fmla="*/ 2147483647 w 1028"/>
                  <a:gd name="T15" fmla="*/ 2147483647 h 1018"/>
                  <a:gd name="T16" fmla="*/ 2147483647 w 1028"/>
                  <a:gd name="T17" fmla="*/ 0 h 1018"/>
                  <a:gd name="T18" fmla="*/ 2147483647 w 1028"/>
                  <a:gd name="T19" fmla="*/ 2147483647 h 1018"/>
                  <a:gd name="T20" fmla="*/ 2147483647 w 1028"/>
                  <a:gd name="T21" fmla="*/ 2147483647 h 1018"/>
                  <a:gd name="T22" fmla="*/ 2147483647 w 1028"/>
                  <a:gd name="T23" fmla="*/ 2147483647 h 1018"/>
                  <a:gd name="T24" fmla="*/ 2147483647 w 1028"/>
                  <a:gd name="T25" fmla="*/ 2147483647 h 1018"/>
                  <a:gd name="T26" fmla="*/ 2147483647 w 1028"/>
                  <a:gd name="T27" fmla="*/ 2147483647 h 1018"/>
                  <a:gd name="T28" fmla="*/ 2147483647 w 1028"/>
                  <a:gd name="T29" fmla="*/ 2147483647 h 1018"/>
                  <a:gd name="T30" fmla="*/ 2147483647 w 1028"/>
                  <a:gd name="T31" fmla="*/ 2147483647 h 1018"/>
                  <a:gd name="T32" fmla="*/ 2147483647 w 1028"/>
                  <a:gd name="T33" fmla="*/ 2147483647 h 1018"/>
                  <a:gd name="T34" fmla="*/ 2147483647 w 1028"/>
                  <a:gd name="T35" fmla="*/ 2147483647 h 1018"/>
                  <a:gd name="T36" fmla="*/ 2147483647 w 1028"/>
                  <a:gd name="T37" fmla="*/ 2147483647 h 1018"/>
                  <a:gd name="T38" fmla="*/ 2147483647 w 1028"/>
                  <a:gd name="T39" fmla="*/ 2147483647 h 1018"/>
                  <a:gd name="T40" fmla="*/ 2147483647 w 1028"/>
                  <a:gd name="T41" fmla="*/ 2147483647 h 1018"/>
                  <a:gd name="T42" fmla="*/ 2147483647 w 1028"/>
                  <a:gd name="T43" fmla="*/ 2147483647 h 1018"/>
                  <a:gd name="T44" fmla="*/ 2147483647 w 1028"/>
                  <a:gd name="T45" fmla="*/ 2147483647 h 1018"/>
                  <a:gd name="T46" fmla="*/ 2147483647 w 1028"/>
                  <a:gd name="T47" fmla="*/ 2147483647 h 1018"/>
                  <a:gd name="T48" fmla="*/ 2147483647 w 1028"/>
                  <a:gd name="T49" fmla="*/ 2147483647 h 1018"/>
                  <a:gd name="T50" fmla="*/ 2147483647 w 1028"/>
                  <a:gd name="T51" fmla="*/ 2147483647 h 1018"/>
                  <a:gd name="T52" fmla="*/ 2147483647 w 1028"/>
                  <a:gd name="T53" fmla="*/ 2147483647 h 1018"/>
                  <a:gd name="T54" fmla="*/ 2147483647 w 1028"/>
                  <a:gd name="T55" fmla="*/ 2147483647 h 1018"/>
                  <a:gd name="T56" fmla="*/ 2147483647 w 1028"/>
                  <a:gd name="T57" fmla="*/ 2147483647 h 1018"/>
                  <a:gd name="T58" fmla="*/ 2147483647 w 1028"/>
                  <a:gd name="T59" fmla="*/ 2147483647 h 1018"/>
                  <a:gd name="T60" fmla="*/ 2147483647 w 1028"/>
                  <a:gd name="T61" fmla="*/ 2147483647 h 1018"/>
                  <a:gd name="T62" fmla="*/ 2147483647 w 1028"/>
                  <a:gd name="T63" fmla="*/ 2147483647 h 1018"/>
                  <a:gd name="T64" fmla="*/ 2147483647 w 1028"/>
                  <a:gd name="T65" fmla="*/ 2147483647 h 1018"/>
                  <a:gd name="T66" fmla="*/ 2147483647 w 1028"/>
                  <a:gd name="T67" fmla="*/ 2147483647 h 1018"/>
                  <a:gd name="T68" fmla="*/ 2147483647 w 1028"/>
                  <a:gd name="T69" fmla="*/ 2147483647 h 1018"/>
                  <a:gd name="T70" fmla="*/ 2147483647 w 1028"/>
                  <a:gd name="T71" fmla="*/ 2147483647 h 1018"/>
                  <a:gd name="T72" fmla="*/ 2147483647 w 1028"/>
                  <a:gd name="T73" fmla="*/ 2147483647 h 1018"/>
                  <a:gd name="T74" fmla="*/ 2147483647 w 1028"/>
                  <a:gd name="T75" fmla="*/ 2147483647 h 1018"/>
                  <a:gd name="T76" fmla="*/ 2147483647 w 1028"/>
                  <a:gd name="T77" fmla="*/ 2147483647 h 1018"/>
                  <a:gd name="T78" fmla="*/ 2147483647 w 1028"/>
                  <a:gd name="T79" fmla="*/ 2147483647 h 1018"/>
                  <a:gd name="T80" fmla="*/ 2147483647 w 1028"/>
                  <a:gd name="T81" fmla="*/ 2147483647 h 1018"/>
                  <a:gd name="T82" fmla="*/ 2147483647 w 1028"/>
                  <a:gd name="T83" fmla="*/ 2147483647 h 1018"/>
                  <a:gd name="T84" fmla="*/ 2147483647 w 1028"/>
                  <a:gd name="T85" fmla="*/ 2147483647 h 1018"/>
                  <a:gd name="T86" fmla="*/ 2147483647 w 1028"/>
                  <a:gd name="T87" fmla="*/ 2147483647 h 1018"/>
                  <a:gd name="T88" fmla="*/ 2147483647 w 1028"/>
                  <a:gd name="T89" fmla="*/ 2147483647 h 1018"/>
                  <a:gd name="T90" fmla="*/ 2147483647 w 1028"/>
                  <a:gd name="T91" fmla="*/ 2147483647 h 1018"/>
                  <a:gd name="T92" fmla="*/ 2147483647 w 1028"/>
                  <a:gd name="T93" fmla="*/ 2147483647 h 1018"/>
                  <a:gd name="T94" fmla="*/ 2147483647 w 1028"/>
                  <a:gd name="T95" fmla="*/ 2147483647 h 1018"/>
                  <a:gd name="T96" fmla="*/ 2147483647 w 1028"/>
                  <a:gd name="T97" fmla="*/ 2147483647 h 1018"/>
                  <a:gd name="T98" fmla="*/ 2147483647 w 1028"/>
                  <a:gd name="T99" fmla="*/ 2147483647 h 1018"/>
                  <a:gd name="T100" fmla="*/ 2147483647 w 1028"/>
                  <a:gd name="T101" fmla="*/ 2147483647 h 10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028" h="1018">
                    <a:moveTo>
                      <a:pt x="1028" y="904"/>
                    </a:moveTo>
                    <a:lnTo>
                      <a:pt x="1028" y="904"/>
                    </a:lnTo>
                    <a:lnTo>
                      <a:pt x="1026" y="888"/>
                    </a:lnTo>
                    <a:lnTo>
                      <a:pt x="1022" y="876"/>
                    </a:lnTo>
                    <a:lnTo>
                      <a:pt x="1016" y="862"/>
                    </a:lnTo>
                    <a:lnTo>
                      <a:pt x="1014" y="862"/>
                    </a:lnTo>
                    <a:lnTo>
                      <a:pt x="992" y="828"/>
                    </a:lnTo>
                    <a:lnTo>
                      <a:pt x="968" y="790"/>
                    </a:lnTo>
                    <a:lnTo>
                      <a:pt x="940" y="740"/>
                    </a:lnTo>
                    <a:lnTo>
                      <a:pt x="910" y="680"/>
                    </a:lnTo>
                    <a:lnTo>
                      <a:pt x="896" y="648"/>
                    </a:lnTo>
                    <a:lnTo>
                      <a:pt x="882" y="612"/>
                    </a:lnTo>
                    <a:lnTo>
                      <a:pt x="868" y="576"/>
                    </a:lnTo>
                    <a:lnTo>
                      <a:pt x="856" y="536"/>
                    </a:lnTo>
                    <a:lnTo>
                      <a:pt x="846" y="498"/>
                    </a:lnTo>
                    <a:lnTo>
                      <a:pt x="838" y="456"/>
                    </a:lnTo>
                    <a:lnTo>
                      <a:pt x="836" y="448"/>
                    </a:lnTo>
                    <a:lnTo>
                      <a:pt x="830" y="440"/>
                    </a:lnTo>
                    <a:lnTo>
                      <a:pt x="820" y="434"/>
                    </a:lnTo>
                    <a:lnTo>
                      <a:pt x="810" y="432"/>
                    </a:lnTo>
                    <a:lnTo>
                      <a:pt x="794" y="432"/>
                    </a:lnTo>
                    <a:lnTo>
                      <a:pt x="794" y="478"/>
                    </a:lnTo>
                    <a:lnTo>
                      <a:pt x="778" y="478"/>
                    </a:lnTo>
                    <a:lnTo>
                      <a:pt x="778" y="0"/>
                    </a:lnTo>
                    <a:lnTo>
                      <a:pt x="252" y="0"/>
                    </a:lnTo>
                    <a:lnTo>
                      <a:pt x="252" y="480"/>
                    </a:lnTo>
                    <a:lnTo>
                      <a:pt x="236" y="480"/>
                    </a:lnTo>
                    <a:lnTo>
                      <a:pt x="236" y="432"/>
                    </a:lnTo>
                    <a:lnTo>
                      <a:pt x="220" y="432"/>
                    </a:lnTo>
                    <a:lnTo>
                      <a:pt x="208" y="434"/>
                    </a:lnTo>
                    <a:lnTo>
                      <a:pt x="200" y="440"/>
                    </a:lnTo>
                    <a:lnTo>
                      <a:pt x="194" y="448"/>
                    </a:lnTo>
                    <a:lnTo>
                      <a:pt x="190" y="458"/>
                    </a:lnTo>
                    <a:lnTo>
                      <a:pt x="182" y="498"/>
                    </a:lnTo>
                    <a:lnTo>
                      <a:pt x="172" y="538"/>
                    </a:lnTo>
                    <a:lnTo>
                      <a:pt x="162" y="576"/>
                    </a:lnTo>
                    <a:lnTo>
                      <a:pt x="148" y="612"/>
                    </a:lnTo>
                    <a:lnTo>
                      <a:pt x="134" y="648"/>
                    </a:lnTo>
                    <a:lnTo>
                      <a:pt x="120" y="682"/>
                    </a:lnTo>
                    <a:lnTo>
                      <a:pt x="90" y="742"/>
                    </a:lnTo>
                    <a:lnTo>
                      <a:pt x="60" y="792"/>
                    </a:lnTo>
                    <a:lnTo>
                      <a:pt x="38" y="830"/>
                    </a:lnTo>
                    <a:lnTo>
                      <a:pt x="14" y="862"/>
                    </a:lnTo>
                    <a:lnTo>
                      <a:pt x="14" y="864"/>
                    </a:lnTo>
                    <a:lnTo>
                      <a:pt x="6" y="876"/>
                    </a:lnTo>
                    <a:lnTo>
                      <a:pt x="2" y="890"/>
                    </a:lnTo>
                    <a:lnTo>
                      <a:pt x="2" y="904"/>
                    </a:lnTo>
                    <a:lnTo>
                      <a:pt x="0" y="966"/>
                    </a:lnTo>
                    <a:lnTo>
                      <a:pt x="2" y="966"/>
                    </a:lnTo>
                    <a:lnTo>
                      <a:pt x="2" y="974"/>
                    </a:lnTo>
                    <a:lnTo>
                      <a:pt x="4" y="982"/>
                    </a:lnTo>
                    <a:lnTo>
                      <a:pt x="10" y="990"/>
                    </a:lnTo>
                    <a:lnTo>
                      <a:pt x="16" y="998"/>
                    </a:lnTo>
                    <a:lnTo>
                      <a:pt x="24" y="1006"/>
                    </a:lnTo>
                    <a:lnTo>
                      <a:pt x="34" y="1012"/>
                    </a:lnTo>
                    <a:lnTo>
                      <a:pt x="48" y="1016"/>
                    </a:lnTo>
                    <a:lnTo>
                      <a:pt x="64" y="1018"/>
                    </a:lnTo>
                    <a:lnTo>
                      <a:pt x="282" y="1018"/>
                    </a:lnTo>
                    <a:lnTo>
                      <a:pt x="622" y="1018"/>
                    </a:lnTo>
                    <a:lnTo>
                      <a:pt x="634" y="1016"/>
                    </a:lnTo>
                    <a:lnTo>
                      <a:pt x="766" y="1016"/>
                    </a:lnTo>
                    <a:lnTo>
                      <a:pt x="964" y="1016"/>
                    </a:lnTo>
                    <a:lnTo>
                      <a:pt x="980" y="1016"/>
                    </a:lnTo>
                    <a:lnTo>
                      <a:pt x="994" y="1012"/>
                    </a:lnTo>
                    <a:lnTo>
                      <a:pt x="1006" y="1006"/>
                    </a:lnTo>
                    <a:lnTo>
                      <a:pt x="1014" y="998"/>
                    </a:lnTo>
                    <a:lnTo>
                      <a:pt x="1020" y="990"/>
                    </a:lnTo>
                    <a:lnTo>
                      <a:pt x="1024" y="982"/>
                    </a:lnTo>
                    <a:lnTo>
                      <a:pt x="1026" y="974"/>
                    </a:lnTo>
                    <a:lnTo>
                      <a:pt x="1028" y="966"/>
                    </a:lnTo>
                    <a:lnTo>
                      <a:pt x="1028" y="904"/>
                    </a:lnTo>
                    <a:close/>
                    <a:moveTo>
                      <a:pt x="64" y="986"/>
                    </a:moveTo>
                    <a:lnTo>
                      <a:pt x="64" y="986"/>
                    </a:lnTo>
                    <a:lnTo>
                      <a:pt x="56" y="984"/>
                    </a:lnTo>
                    <a:lnTo>
                      <a:pt x="48" y="982"/>
                    </a:lnTo>
                    <a:lnTo>
                      <a:pt x="44" y="980"/>
                    </a:lnTo>
                    <a:lnTo>
                      <a:pt x="40" y="978"/>
                    </a:lnTo>
                    <a:lnTo>
                      <a:pt x="34" y="970"/>
                    </a:lnTo>
                    <a:lnTo>
                      <a:pt x="32" y="964"/>
                    </a:lnTo>
                    <a:lnTo>
                      <a:pt x="34" y="904"/>
                    </a:lnTo>
                    <a:lnTo>
                      <a:pt x="34" y="896"/>
                    </a:lnTo>
                    <a:lnTo>
                      <a:pt x="36" y="890"/>
                    </a:lnTo>
                    <a:lnTo>
                      <a:pt x="40" y="882"/>
                    </a:lnTo>
                    <a:lnTo>
                      <a:pt x="64" y="846"/>
                    </a:lnTo>
                    <a:lnTo>
                      <a:pt x="86" y="812"/>
                    </a:lnTo>
                    <a:lnTo>
                      <a:pt x="112" y="766"/>
                    </a:lnTo>
                    <a:lnTo>
                      <a:pt x="140" y="714"/>
                    </a:lnTo>
                    <a:lnTo>
                      <a:pt x="168" y="652"/>
                    </a:lnTo>
                    <a:lnTo>
                      <a:pt x="180" y="620"/>
                    </a:lnTo>
                    <a:lnTo>
                      <a:pt x="192" y="584"/>
                    </a:lnTo>
                    <a:lnTo>
                      <a:pt x="204" y="548"/>
                    </a:lnTo>
                    <a:lnTo>
                      <a:pt x="212" y="512"/>
                    </a:lnTo>
                    <a:lnTo>
                      <a:pt x="250" y="512"/>
                    </a:lnTo>
                    <a:lnTo>
                      <a:pt x="250" y="986"/>
                    </a:lnTo>
                    <a:lnTo>
                      <a:pt x="64" y="986"/>
                    </a:lnTo>
                    <a:close/>
                    <a:moveTo>
                      <a:pt x="746" y="862"/>
                    </a:moveTo>
                    <a:lnTo>
                      <a:pt x="746" y="862"/>
                    </a:lnTo>
                    <a:lnTo>
                      <a:pt x="746" y="868"/>
                    </a:lnTo>
                    <a:lnTo>
                      <a:pt x="744" y="884"/>
                    </a:lnTo>
                    <a:lnTo>
                      <a:pt x="738" y="902"/>
                    </a:lnTo>
                    <a:lnTo>
                      <a:pt x="730" y="926"/>
                    </a:lnTo>
                    <a:lnTo>
                      <a:pt x="722" y="936"/>
                    </a:lnTo>
                    <a:lnTo>
                      <a:pt x="714" y="948"/>
                    </a:lnTo>
                    <a:lnTo>
                      <a:pt x="704" y="958"/>
                    </a:lnTo>
                    <a:lnTo>
                      <a:pt x="692" y="966"/>
                    </a:lnTo>
                    <a:lnTo>
                      <a:pt x="678" y="974"/>
                    </a:lnTo>
                    <a:lnTo>
                      <a:pt x="662" y="980"/>
                    </a:lnTo>
                    <a:lnTo>
                      <a:pt x="644" y="984"/>
                    </a:lnTo>
                    <a:lnTo>
                      <a:pt x="622" y="986"/>
                    </a:lnTo>
                    <a:lnTo>
                      <a:pt x="284" y="986"/>
                    </a:lnTo>
                    <a:lnTo>
                      <a:pt x="284" y="32"/>
                    </a:lnTo>
                    <a:lnTo>
                      <a:pt x="746" y="32"/>
                    </a:lnTo>
                    <a:lnTo>
                      <a:pt x="746" y="862"/>
                    </a:lnTo>
                    <a:close/>
                    <a:moveTo>
                      <a:pt x="964" y="984"/>
                    </a:moveTo>
                    <a:lnTo>
                      <a:pt x="780" y="984"/>
                    </a:lnTo>
                    <a:lnTo>
                      <a:pt x="780" y="510"/>
                    </a:lnTo>
                    <a:lnTo>
                      <a:pt x="816" y="510"/>
                    </a:lnTo>
                    <a:lnTo>
                      <a:pt x="826" y="548"/>
                    </a:lnTo>
                    <a:lnTo>
                      <a:pt x="838" y="584"/>
                    </a:lnTo>
                    <a:lnTo>
                      <a:pt x="850" y="618"/>
                    </a:lnTo>
                    <a:lnTo>
                      <a:pt x="862" y="652"/>
                    </a:lnTo>
                    <a:lnTo>
                      <a:pt x="890" y="712"/>
                    </a:lnTo>
                    <a:lnTo>
                      <a:pt x="916" y="766"/>
                    </a:lnTo>
                    <a:lnTo>
                      <a:pt x="942" y="810"/>
                    </a:lnTo>
                    <a:lnTo>
                      <a:pt x="964" y="846"/>
                    </a:lnTo>
                    <a:lnTo>
                      <a:pt x="988" y="880"/>
                    </a:lnTo>
                    <a:lnTo>
                      <a:pt x="992" y="888"/>
                    </a:lnTo>
                    <a:lnTo>
                      <a:pt x="996" y="896"/>
                    </a:lnTo>
                    <a:lnTo>
                      <a:pt x="996" y="904"/>
                    </a:lnTo>
                    <a:lnTo>
                      <a:pt x="996" y="964"/>
                    </a:lnTo>
                    <a:lnTo>
                      <a:pt x="994" y="968"/>
                    </a:lnTo>
                    <a:lnTo>
                      <a:pt x="990" y="976"/>
                    </a:lnTo>
                    <a:lnTo>
                      <a:pt x="986" y="978"/>
                    </a:lnTo>
                    <a:lnTo>
                      <a:pt x="980" y="982"/>
                    </a:lnTo>
                    <a:lnTo>
                      <a:pt x="974" y="984"/>
                    </a:lnTo>
                    <a:lnTo>
                      <a:pt x="964" y="9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6943889" y="3883695"/>
            <a:ext cx="15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900" dirty="0" smtClean="0">
                <a:latin typeface="Arial" charset="0"/>
                <a:cs typeface="Arial" charset="0"/>
              </a:rPr>
              <a:t>Intelligent gateway module can be located anywhere</a:t>
            </a:r>
            <a:endParaRPr kumimoji="0" lang="en-US" sz="900" dirty="0">
              <a:latin typeface="Arial" charset="0"/>
              <a:cs typeface="Arial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772982" y="4197267"/>
            <a:ext cx="15602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900" dirty="0" smtClean="0">
                <a:latin typeface="Arial" charset="0"/>
                <a:cs typeface="Arial" charset="0"/>
              </a:rPr>
              <a:t>Delivering same communications experiences in the office</a:t>
            </a:r>
            <a:endParaRPr kumimoji="0" lang="en-US" sz="900" dirty="0">
              <a:latin typeface="Arial" charset="0"/>
              <a:cs typeface="Arial" charset="0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2749696" y="4985842"/>
            <a:ext cx="15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900" dirty="0" smtClean="0">
                <a:latin typeface="Arial" charset="0"/>
                <a:cs typeface="Arial" charset="0"/>
              </a:rPr>
              <a:t>Following same communications anywhere</a:t>
            </a:r>
            <a:endParaRPr kumimoji="0" lang="en-US" sz="900" dirty="0">
              <a:latin typeface="Arial" charset="0"/>
              <a:cs typeface="Arial" charset="0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6380917" y="5093086"/>
            <a:ext cx="1560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900" dirty="0" smtClean="0">
                <a:latin typeface="Arial" charset="0"/>
                <a:cs typeface="Arial" charset="0"/>
              </a:rPr>
              <a:t>Following same communications anywhere</a:t>
            </a:r>
            <a:endParaRPr kumimoji="0" lang="en-US" sz="900" dirty="0">
              <a:latin typeface="Arial" charset="0"/>
              <a:cs typeface="Arial" charset="0"/>
            </a:endParaRPr>
          </a:p>
        </p:txBody>
      </p:sp>
      <p:sp>
        <p:nvSpPr>
          <p:cNvPr id="226" name="TextBox 225"/>
          <p:cNvSpPr txBox="1"/>
          <p:nvPr/>
        </p:nvSpPr>
        <p:spPr>
          <a:xfrm>
            <a:off x="4328017" y="4350348"/>
            <a:ext cx="169178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900" dirty="0">
                <a:latin typeface="Arial" charset="0"/>
                <a:cs typeface="Arial" charset="0"/>
              </a:rPr>
              <a:t>R</a:t>
            </a:r>
            <a:r>
              <a:rPr kumimoji="0" lang="en-US" sz="900" dirty="0" smtClean="0">
                <a:latin typeface="Arial" charset="0"/>
                <a:cs typeface="Arial" charset="0"/>
              </a:rPr>
              <a:t>eal-time, presence enabled UC services via multiple devices in one number</a:t>
            </a:r>
            <a:endParaRPr kumimoji="0" lang="en-US" sz="900" dirty="0">
              <a:latin typeface="Arial" charset="0"/>
              <a:cs typeface="Arial" charset="0"/>
            </a:endParaRPr>
          </a:p>
        </p:txBody>
      </p:sp>
      <p:grpSp>
        <p:nvGrpSpPr>
          <p:cNvPr id="165" name="Group 164"/>
          <p:cNvGrpSpPr/>
          <p:nvPr/>
        </p:nvGrpSpPr>
        <p:grpSpPr>
          <a:xfrm>
            <a:off x="6644122" y="3868469"/>
            <a:ext cx="257358" cy="237934"/>
            <a:chOff x="5819775" y="2636838"/>
            <a:chExt cx="1631950" cy="1616075"/>
          </a:xfrm>
        </p:grpSpPr>
        <p:sp>
          <p:nvSpPr>
            <p:cNvPr id="166" name="Freeform 6"/>
            <p:cNvSpPr>
              <a:spLocks/>
            </p:cNvSpPr>
            <p:nvPr/>
          </p:nvSpPr>
          <p:spPr bwMode="auto">
            <a:xfrm>
              <a:off x="5851525" y="2671763"/>
              <a:ext cx="1581150" cy="1546225"/>
            </a:xfrm>
            <a:custGeom>
              <a:avLst/>
              <a:gdLst>
                <a:gd name="T0" fmla="*/ 2147483647 w 996"/>
                <a:gd name="T1" fmla="*/ 2147483647 h 974"/>
                <a:gd name="T2" fmla="*/ 2147483647 w 996"/>
                <a:gd name="T3" fmla="*/ 2147483647 h 974"/>
                <a:gd name="T4" fmla="*/ 2147483647 w 996"/>
                <a:gd name="T5" fmla="*/ 2147483647 h 974"/>
                <a:gd name="T6" fmla="*/ 2147483647 w 996"/>
                <a:gd name="T7" fmla="*/ 2147483647 h 974"/>
                <a:gd name="T8" fmla="*/ 2147483647 w 996"/>
                <a:gd name="T9" fmla="*/ 2147483647 h 974"/>
                <a:gd name="T10" fmla="*/ 2147483647 w 996"/>
                <a:gd name="T11" fmla="*/ 0 h 974"/>
                <a:gd name="T12" fmla="*/ 2147483647 w 996"/>
                <a:gd name="T13" fmla="*/ 0 h 974"/>
                <a:gd name="T14" fmla="*/ 2147483647 w 996"/>
                <a:gd name="T15" fmla="*/ 2147483647 h 974"/>
                <a:gd name="T16" fmla="*/ 2147483647 w 996"/>
                <a:gd name="T17" fmla="*/ 2147483647 h 974"/>
                <a:gd name="T18" fmla="*/ 2147483647 w 996"/>
                <a:gd name="T19" fmla="*/ 2147483647 h 974"/>
                <a:gd name="T20" fmla="*/ 2147483647 w 996"/>
                <a:gd name="T21" fmla="*/ 2147483647 h 974"/>
                <a:gd name="T22" fmla="*/ 0 w 996"/>
                <a:gd name="T23" fmla="*/ 2147483647 h 974"/>
                <a:gd name="T24" fmla="*/ 0 w 996"/>
                <a:gd name="T25" fmla="*/ 2147483647 h 974"/>
                <a:gd name="T26" fmla="*/ 2147483647 w 996"/>
                <a:gd name="T27" fmla="*/ 2147483647 h 974"/>
                <a:gd name="T28" fmla="*/ 2147483647 w 996"/>
                <a:gd name="T29" fmla="*/ 2147483647 h 974"/>
                <a:gd name="T30" fmla="*/ 2147483647 w 996"/>
                <a:gd name="T31" fmla="*/ 2147483647 h 974"/>
                <a:gd name="T32" fmla="*/ 2147483647 w 996"/>
                <a:gd name="T33" fmla="*/ 2147483647 h 974"/>
                <a:gd name="T34" fmla="*/ 2147483647 w 996"/>
                <a:gd name="T35" fmla="*/ 2147483647 h 974"/>
                <a:gd name="T36" fmla="*/ 2147483647 w 996"/>
                <a:gd name="T37" fmla="*/ 2147483647 h 974"/>
                <a:gd name="T38" fmla="*/ 2147483647 w 996"/>
                <a:gd name="T39" fmla="*/ 2147483647 h 97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996" h="974">
                  <a:moveTo>
                    <a:pt x="978" y="842"/>
                  </a:moveTo>
                  <a:lnTo>
                    <a:pt x="918" y="738"/>
                  </a:lnTo>
                  <a:lnTo>
                    <a:pt x="840" y="584"/>
                  </a:lnTo>
                  <a:lnTo>
                    <a:pt x="812" y="472"/>
                  </a:lnTo>
                  <a:lnTo>
                    <a:pt x="736" y="472"/>
                  </a:lnTo>
                  <a:lnTo>
                    <a:pt x="736" y="0"/>
                  </a:lnTo>
                  <a:lnTo>
                    <a:pt x="260" y="0"/>
                  </a:lnTo>
                  <a:lnTo>
                    <a:pt x="260" y="472"/>
                  </a:lnTo>
                  <a:lnTo>
                    <a:pt x="178" y="472"/>
                  </a:lnTo>
                  <a:lnTo>
                    <a:pt x="142" y="620"/>
                  </a:lnTo>
                  <a:lnTo>
                    <a:pt x="54" y="782"/>
                  </a:lnTo>
                  <a:lnTo>
                    <a:pt x="0" y="864"/>
                  </a:lnTo>
                  <a:lnTo>
                    <a:pt x="0" y="948"/>
                  </a:lnTo>
                  <a:lnTo>
                    <a:pt x="32" y="974"/>
                  </a:lnTo>
                  <a:lnTo>
                    <a:pt x="260" y="974"/>
                  </a:lnTo>
                  <a:lnTo>
                    <a:pt x="736" y="974"/>
                  </a:lnTo>
                  <a:lnTo>
                    <a:pt x="960" y="974"/>
                  </a:lnTo>
                  <a:lnTo>
                    <a:pt x="996" y="952"/>
                  </a:lnTo>
                  <a:lnTo>
                    <a:pt x="996" y="886"/>
                  </a:lnTo>
                  <a:lnTo>
                    <a:pt x="978" y="84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  <a:alpha val="54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  <a:alpha val="58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  <a:alpha val="5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txBody>
            <a:bodyPr/>
            <a:lstStyle/>
            <a:p>
              <a:endParaRPr lang="en-US" b="1"/>
            </a:p>
          </p:txBody>
        </p:sp>
        <p:grpSp>
          <p:nvGrpSpPr>
            <p:cNvPr id="187" name="그룹 7"/>
            <p:cNvGrpSpPr>
              <a:grpSpLocks/>
            </p:cNvGrpSpPr>
            <p:nvPr/>
          </p:nvGrpSpPr>
          <p:grpSpPr bwMode="auto">
            <a:xfrm>
              <a:off x="5819775" y="2636838"/>
              <a:ext cx="1631950" cy="1616075"/>
              <a:chOff x="5359400" y="2073275"/>
              <a:chExt cx="1631950" cy="1616075"/>
            </a:xfrm>
            <a:solidFill>
              <a:srgbClr val="FF9900"/>
            </a:solidFill>
          </p:grpSpPr>
          <p:sp>
            <p:nvSpPr>
              <p:cNvPr id="188" name="Freeform 7"/>
              <p:cNvSpPr>
                <a:spLocks/>
              </p:cNvSpPr>
              <p:nvPr/>
            </p:nvSpPr>
            <p:spPr bwMode="auto">
              <a:xfrm>
                <a:off x="5994400" y="2362200"/>
                <a:ext cx="50800" cy="917575"/>
              </a:xfrm>
              <a:custGeom>
                <a:avLst/>
                <a:gdLst>
                  <a:gd name="T0" fmla="*/ 2147483647 w 32"/>
                  <a:gd name="T1" fmla="*/ 2147483647 h 578"/>
                  <a:gd name="T2" fmla="*/ 2147483647 w 32"/>
                  <a:gd name="T3" fmla="*/ 0 h 578"/>
                  <a:gd name="T4" fmla="*/ 0 w 32"/>
                  <a:gd name="T5" fmla="*/ 0 h 578"/>
                  <a:gd name="T6" fmla="*/ 0 w 32"/>
                  <a:gd name="T7" fmla="*/ 2147483647 h 578"/>
                  <a:gd name="T8" fmla="*/ 0 w 32"/>
                  <a:gd name="T9" fmla="*/ 2147483647 h 578"/>
                  <a:gd name="T10" fmla="*/ 2147483647 w 32"/>
                  <a:gd name="T11" fmla="*/ 2147483647 h 578"/>
                  <a:gd name="T12" fmla="*/ 2147483647 w 32"/>
                  <a:gd name="T13" fmla="*/ 2147483647 h 578"/>
                  <a:gd name="T14" fmla="*/ 2147483647 w 32"/>
                  <a:gd name="T15" fmla="*/ 2147483647 h 578"/>
                  <a:gd name="T16" fmla="*/ 2147483647 w 32"/>
                  <a:gd name="T17" fmla="*/ 2147483647 h 578"/>
                  <a:gd name="T18" fmla="*/ 2147483647 w 32"/>
                  <a:gd name="T19" fmla="*/ 2147483647 h 578"/>
                  <a:gd name="T20" fmla="*/ 2147483647 w 32"/>
                  <a:gd name="T21" fmla="*/ 2147483647 h 578"/>
                  <a:gd name="T22" fmla="*/ 2147483647 w 32"/>
                  <a:gd name="T23" fmla="*/ 2147483647 h 578"/>
                  <a:gd name="T24" fmla="*/ 2147483647 w 32"/>
                  <a:gd name="T25" fmla="*/ 2147483647 h 578"/>
                  <a:gd name="T26" fmla="*/ 2147483647 w 32"/>
                  <a:gd name="T27" fmla="*/ 2147483647 h 5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2" h="578">
                    <a:moveTo>
                      <a:pt x="32" y="54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578"/>
                    </a:lnTo>
                    <a:lnTo>
                      <a:pt x="8" y="578"/>
                    </a:lnTo>
                    <a:lnTo>
                      <a:pt x="12" y="576"/>
                    </a:lnTo>
                    <a:lnTo>
                      <a:pt x="20" y="572"/>
                    </a:lnTo>
                    <a:lnTo>
                      <a:pt x="24" y="568"/>
                    </a:lnTo>
                    <a:lnTo>
                      <a:pt x="28" y="562"/>
                    </a:lnTo>
                    <a:lnTo>
                      <a:pt x="30" y="552"/>
                    </a:lnTo>
                    <a:lnTo>
                      <a:pt x="32" y="5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89" name="Freeform 8"/>
              <p:cNvSpPr>
                <a:spLocks/>
              </p:cNvSpPr>
              <p:nvPr/>
            </p:nvSpPr>
            <p:spPr bwMode="auto">
              <a:xfrm>
                <a:off x="6305550" y="2362200"/>
                <a:ext cx="50800" cy="530225"/>
              </a:xfrm>
              <a:custGeom>
                <a:avLst/>
                <a:gdLst>
                  <a:gd name="T0" fmla="*/ 2147483647 w 32"/>
                  <a:gd name="T1" fmla="*/ 2147483647 h 334"/>
                  <a:gd name="T2" fmla="*/ 2147483647 w 32"/>
                  <a:gd name="T3" fmla="*/ 0 h 334"/>
                  <a:gd name="T4" fmla="*/ 0 w 32"/>
                  <a:gd name="T5" fmla="*/ 0 h 334"/>
                  <a:gd name="T6" fmla="*/ 0 w 32"/>
                  <a:gd name="T7" fmla="*/ 2147483647 h 334"/>
                  <a:gd name="T8" fmla="*/ 0 w 32"/>
                  <a:gd name="T9" fmla="*/ 2147483647 h 334"/>
                  <a:gd name="T10" fmla="*/ 2147483647 w 32"/>
                  <a:gd name="T11" fmla="*/ 2147483647 h 334"/>
                  <a:gd name="T12" fmla="*/ 2147483647 w 32"/>
                  <a:gd name="T13" fmla="*/ 2147483647 h 334"/>
                  <a:gd name="T14" fmla="*/ 2147483647 w 32"/>
                  <a:gd name="T15" fmla="*/ 2147483647 h 334"/>
                  <a:gd name="T16" fmla="*/ 2147483647 w 32"/>
                  <a:gd name="T17" fmla="*/ 2147483647 h 334"/>
                  <a:gd name="T18" fmla="*/ 2147483647 w 32"/>
                  <a:gd name="T19" fmla="*/ 2147483647 h 334"/>
                  <a:gd name="T20" fmla="*/ 2147483647 w 32"/>
                  <a:gd name="T21" fmla="*/ 2147483647 h 334"/>
                  <a:gd name="T22" fmla="*/ 2147483647 w 32"/>
                  <a:gd name="T23" fmla="*/ 2147483647 h 334"/>
                  <a:gd name="T24" fmla="*/ 2147483647 w 32"/>
                  <a:gd name="T25" fmla="*/ 2147483647 h 334"/>
                  <a:gd name="T26" fmla="*/ 2147483647 w 32"/>
                  <a:gd name="T27" fmla="*/ 2147483647 h 3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2" h="334">
                    <a:moveTo>
                      <a:pt x="32" y="298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334"/>
                    </a:lnTo>
                    <a:lnTo>
                      <a:pt x="8" y="334"/>
                    </a:lnTo>
                    <a:lnTo>
                      <a:pt x="14" y="332"/>
                    </a:lnTo>
                    <a:lnTo>
                      <a:pt x="22" y="328"/>
                    </a:lnTo>
                    <a:lnTo>
                      <a:pt x="26" y="324"/>
                    </a:lnTo>
                    <a:lnTo>
                      <a:pt x="28" y="318"/>
                    </a:lnTo>
                    <a:lnTo>
                      <a:pt x="32" y="308"/>
                    </a:lnTo>
                    <a:lnTo>
                      <a:pt x="32" y="2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  <p:sp>
            <p:nvSpPr>
              <p:cNvPr id="190" name="Freeform 9"/>
              <p:cNvSpPr>
                <a:spLocks noEditPoints="1"/>
              </p:cNvSpPr>
              <p:nvPr/>
            </p:nvSpPr>
            <p:spPr bwMode="auto">
              <a:xfrm>
                <a:off x="5359400" y="2073275"/>
                <a:ext cx="1631950" cy="1616075"/>
              </a:xfrm>
              <a:custGeom>
                <a:avLst/>
                <a:gdLst>
                  <a:gd name="T0" fmla="*/ 2147483647 w 1028"/>
                  <a:gd name="T1" fmla="*/ 2147483647 h 1018"/>
                  <a:gd name="T2" fmla="*/ 2147483647 w 1028"/>
                  <a:gd name="T3" fmla="*/ 2147483647 h 1018"/>
                  <a:gd name="T4" fmla="*/ 2147483647 w 1028"/>
                  <a:gd name="T5" fmla="*/ 2147483647 h 1018"/>
                  <a:gd name="T6" fmla="*/ 2147483647 w 1028"/>
                  <a:gd name="T7" fmla="*/ 2147483647 h 1018"/>
                  <a:gd name="T8" fmla="*/ 2147483647 w 1028"/>
                  <a:gd name="T9" fmla="*/ 2147483647 h 1018"/>
                  <a:gd name="T10" fmla="*/ 2147483647 w 1028"/>
                  <a:gd name="T11" fmla="*/ 2147483647 h 1018"/>
                  <a:gd name="T12" fmla="*/ 2147483647 w 1028"/>
                  <a:gd name="T13" fmla="*/ 2147483647 h 1018"/>
                  <a:gd name="T14" fmla="*/ 2147483647 w 1028"/>
                  <a:gd name="T15" fmla="*/ 2147483647 h 1018"/>
                  <a:gd name="T16" fmla="*/ 2147483647 w 1028"/>
                  <a:gd name="T17" fmla="*/ 0 h 1018"/>
                  <a:gd name="T18" fmla="*/ 2147483647 w 1028"/>
                  <a:gd name="T19" fmla="*/ 2147483647 h 1018"/>
                  <a:gd name="T20" fmla="*/ 2147483647 w 1028"/>
                  <a:gd name="T21" fmla="*/ 2147483647 h 1018"/>
                  <a:gd name="T22" fmla="*/ 2147483647 w 1028"/>
                  <a:gd name="T23" fmla="*/ 2147483647 h 1018"/>
                  <a:gd name="T24" fmla="*/ 2147483647 w 1028"/>
                  <a:gd name="T25" fmla="*/ 2147483647 h 1018"/>
                  <a:gd name="T26" fmla="*/ 2147483647 w 1028"/>
                  <a:gd name="T27" fmla="*/ 2147483647 h 1018"/>
                  <a:gd name="T28" fmla="*/ 2147483647 w 1028"/>
                  <a:gd name="T29" fmla="*/ 2147483647 h 1018"/>
                  <a:gd name="T30" fmla="*/ 2147483647 w 1028"/>
                  <a:gd name="T31" fmla="*/ 2147483647 h 1018"/>
                  <a:gd name="T32" fmla="*/ 2147483647 w 1028"/>
                  <a:gd name="T33" fmla="*/ 2147483647 h 1018"/>
                  <a:gd name="T34" fmla="*/ 2147483647 w 1028"/>
                  <a:gd name="T35" fmla="*/ 2147483647 h 1018"/>
                  <a:gd name="T36" fmla="*/ 2147483647 w 1028"/>
                  <a:gd name="T37" fmla="*/ 2147483647 h 1018"/>
                  <a:gd name="T38" fmla="*/ 2147483647 w 1028"/>
                  <a:gd name="T39" fmla="*/ 2147483647 h 1018"/>
                  <a:gd name="T40" fmla="*/ 2147483647 w 1028"/>
                  <a:gd name="T41" fmla="*/ 2147483647 h 1018"/>
                  <a:gd name="T42" fmla="*/ 2147483647 w 1028"/>
                  <a:gd name="T43" fmla="*/ 2147483647 h 1018"/>
                  <a:gd name="T44" fmla="*/ 2147483647 w 1028"/>
                  <a:gd name="T45" fmla="*/ 2147483647 h 1018"/>
                  <a:gd name="T46" fmla="*/ 2147483647 w 1028"/>
                  <a:gd name="T47" fmla="*/ 2147483647 h 1018"/>
                  <a:gd name="T48" fmla="*/ 2147483647 w 1028"/>
                  <a:gd name="T49" fmla="*/ 2147483647 h 1018"/>
                  <a:gd name="T50" fmla="*/ 2147483647 w 1028"/>
                  <a:gd name="T51" fmla="*/ 2147483647 h 1018"/>
                  <a:gd name="T52" fmla="*/ 2147483647 w 1028"/>
                  <a:gd name="T53" fmla="*/ 2147483647 h 1018"/>
                  <a:gd name="T54" fmla="*/ 2147483647 w 1028"/>
                  <a:gd name="T55" fmla="*/ 2147483647 h 1018"/>
                  <a:gd name="T56" fmla="*/ 2147483647 w 1028"/>
                  <a:gd name="T57" fmla="*/ 2147483647 h 1018"/>
                  <a:gd name="T58" fmla="*/ 2147483647 w 1028"/>
                  <a:gd name="T59" fmla="*/ 2147483647 h 1018"/>
                  <a:gd name="T60" fmla="*/ 2147483647 w 1028"/>
                  <a:gd name="T61" fmla="*/ 2147483647 h 1018"/>
                  <a:gd name="T62" fmla="*/ 2147483647 w 1028"/>
                  <a:gd name="T63" fmla="*/ 2147483647 h 1018"/>
                  <a:gd name="T64" fmla="*/ 2147483647 w 1028"/>
                  <a:gd name="T65" fmla="*/ 2147483647 h 1018"/>
                  <a:gd name="T66" fmla="*/ 2147483647 w 1028"/>
                  <a:gd name="T67" fmla="*/ 2147483647 h 1018"/>
                  <a:gd name="T68" fmla="*/ 2147483647 w 1028"/>
                  <a:gd name="T69" fmla="*/ 2147483647 h 1018"/>
                  <a:gd name="T70" fmla="*/ 2147483647 w 1028"/>
                  <a:gd name="T71" fmla="*/ 2147483647 h 1018"/>
                  <a:gd name="T72" fmla="*/ 2147483647 w 1028"/>
                  <a:gd name="T73" fmla="*/ 2147483647 h 1018"/>
                  <a:gd name="T74" fmla="*/ 2147483647 w 1028"/>
                  <a:gd name="T75" fmla="*/ 2147483647 h 1018"/>
                  <a:gd name="T76" fmla="*/ 2147483647 w 1028"/>
                  <a:gd name="T77" fmla="*/ 2147483647 h 1018"/>
                  <a:gd name="T78" fmla="*/ 2147483647 w 1028"/>
                  <a:gd name="T79" fmla="*/ 2147483647 h 1018"/>
                  <a:gd name="T80" fmla="*/ 2147483647 w 1028"/>
                  <a:gd name="T81" fmla="*/ 2147483647 h 1018"/>
                  <a:gd name="T82" fmla="*/ 2147483647 w 1028"/>
                  <a:gd name="T83" fmla="*/ 2147483647 h 1018"/>
                  <a:gd name="T84" fmla="*/ 2147483647 w 1028"/>
                  <a:gd name="T85" fmla="*/ 2147483647 h 1018"/>
                  <a:gd name="T86" fmla="*/ 2147483647 w 1028"/>
                  <a:gd name="T87" fmla="*/ 2147483647 h 1018"/>
                  <a:gd name="T88" fmla="*/ 2147483647 w 1028"/>
                  <a:gd name="T89" fmla="*/ 2147483647 h 1018"/>
                  <a:gd name="T90" fmla="*/ 2147483647 w 1028"/>
                  <a:gd name="T91" fmla="*/ 2147483647 h 1018"/>
                  <a:gd name="T92" fmla="*/ 2147483647 w 1028"/>
                  <a:gd name="T93" fmla="*/ 2147483647 h 1018"/>
                  <a:gd name="T94" fmla="*/ 2147483647 w 1028"/>
                  <a:gd name="T95" fmla="*/ 2147483647 h 1018"/>
                  <a:gd name="T96" fmla="*/ 2147483647 w 1028"/>
                  <a:gd name="T97" fmla="*/ 2147483647 h 1018"/>
                  <a:gd name="T98" fmla="*/ 2147483647 w 1028"/>
                  <a:gd name="T99" fmla="*/ 2147483647 h 1018"/>
                  <a:gd name="T100" fmla="*/ 2147483647 w 1028"/>
                  <a:gd name="T101" fmla="*/ 2147483647 h 10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028" h="1018">
                    <a:moveTo>
                      <a:pt x="1028" y="904"/>
                    </a:moveTo>
                    <a:lnTo>
                      <a:pt x="1028" y="904"/>
                    </a:lnTo>
                    <a:lnTo>
                      <a:pt x="1026" y="888"/>
                    </a:lnTo>
                    <a:lnTo>
                      <a:pt x="1022" y="876"/>
                    </a:lnTo>
                    <a:lnTo>
                      <a:pt x="1016" y="862"/>
                    </a:lnTo>
                    <a:lnTo>
                      <a:pt x="1014" y="862"/>
                    </a:lnTo>
                    <a:lnTo>
                      <a:pt x="992" y="828"/>
                    </a:lnTo>
                    <a:lnTo>
                      <a:pt x="968" y="790"/>
                    </a:lnTo>
                    <a:lnTo>
                      <a:pt x="940" y="740"/>
                    </a:lnTo>
                    <a:lnTo>
                      <a:pt x="910" y="680"/>
                    </a:lnTo>
                    <a:lnTo>
                      <a:pt x="896" y="648"/>
                    </a:lnTo>
                    <a:lnTo>
                      <a:pt x="882" y="612"/>
                    </a:lnTo>
                    <a:lnTo>
                      <a:pt x="868" y="576"/>
                    </a:lnTo>
                    <a:lnTo>
                      <a:pt x="856" y="536"/>
                    </a:lnTo>
                    <a:lnTo>
                      <a:pt x="846" y="498"/>
                    </a:lnTo>
                    <a:lnTo>
                      <a:pt x="838" y="456"/>
                    </a:lnTo>
                    <a:lnTo>
                      <a:pt x="836" y="448"/>
                    </a:lnTo>
                    <a:lnTo>
                      <a:pt x="830" y="440"/>
                    </a:lnTo>
                    <a:lnTo>
                      <a:pt x="820" y="434"/>
                    </a:lnTo>
                    <a:lnTo>
                      <a:pt x="810" y="432"/>
                    </a:lnTo>
                    <a:lnTo>
                      <a:pt x="794" y="432"/>
                    </a:lnTo>
                    <a:lnTo>
                      <a:pt x="794" y="478"/>
                    </a:lnTo>
                    <a:lnTo>
                      <a:pt x="778" y="478"/>
                    </a:lnTo>
                    <a:lnTo>
                      <a:pt x="778" y="0"/>
                    </a:lnTo>
                    <a:lnTo>
                      <a:pt x="252" y="0"/>
                    </a:lnTo>
                    <a:lnTo>
                      <a:pt x="252" y="480"/>
                    </a:lnTo>
                    <a:lnTo>
                      <a:pt x="236" y="480"/>
                    </a:lnTo>
                    <a:lnTo>
                      <a:pt x="236" y="432"/>
                    </a:lnTo>
                    <a:lnTo>
                      <a:pt x="220" y="432"/>
                    </a:lnTo>
                    <a:lnTo>
                      <a:pt x="208" y="434"/>
                    </a:lnTo>
                    <a:lnTo>
                      <a:pt x="200" y="440"/>
                    </a:lnTo>
                    <a:lnTo>
                      <a:pt x="194" y="448"/>
                    </a:lnTo>
                    <a:lnTo>
                      <a:pt x="190" y="458"/>
                    </a:lnTo>
                    <a:lnTo>
                      <a:pt x="182" y="498"/>
                    </a:lnTo>
                    <a:lnTo>
                      <a:pt x="172" y="538"/>
                    </a:lnTo>
                    <a:lnTo>
                      <a:pt x="162" y="576"/>
                    </a:lnTo>
                    <a:lnTo>
                      <a:pt x="148" y="612"/>
                    </a:lnTo>
                    <a:lnTo>
                      <a:pt x="134" y="648"/>
                    </a:lnTo>
                    <a:lnTo>
                      <a:pt x="120" y="682"/>
                    </a:lnTo>
                    <a:lnTo>
                      <a:pt x="90" y="742"/>
                    </a:lnTo>
                    <a:lnTo>
                      <a:pt x="60" y="792"/>
                    </a:lnTo>
                    <a:lnTo>
                      <a:pt x="38" y="830"/>
                    </a:lnTo>
                    <a:lnTo>
                      <a:pt x="14" y="862"/>
                    </a:lnTo>
                    <a:lnTo>
                      <a:pt x="14" y="864"/>
                    </a:lnTo>
                    <a:lnTo>
                      <a:pt x="6" y="876"/>
                    </a:lnTo>
                    <a:lnTo>
                      <a:pt x="2" y="890"/>
                    </a:lnTo>
                    <a:lnTo>
                      <a:pt x="2" y="904"/>
                    </a:lnTo>
                    <a:lnTo>
                      <a:pt x="0" y="966"/>
                    </a:lnTo>
                    <a:lnTo>
                      <a:pt x="2" y="966"/>
                    </a:lnTo>
                    <a:lnTo>
                      <a:pt x="2" y="974"/>
                    </a:lnTo>
                    <a:lnTo>
                      <a:pt x="4" y="982"/>
                    </a:lnTo>
                    <a:lnTo>
                      <a:pt x="10" y="990"/>
                    </a:lnTo>
                    <a:lnTo>
                      <a:pt x="16" y="998"/>
                    </a:lnTo>
                    <a:lnTo>
                      <a:pt x="24" y="1006"/>
                    </a:lnTo>
                    <a:lnTo>
                      <a:pt x="34" y="1012"/>
                    </a:lnTo>
                    <a:lnTo>
                      <a:pt x="48" y="1016"/>
                    </a:lnTo>
                    <a:lnTo>
                      <a:pt x="64" y="1018"/>
                    </a:lnTo>
                    <a:lnTo>
                      <a:pt x="282" y="1018"/>
                    </a:lnTo>
                    <a:lnTo>
                      <a:pt x="622" y="1018"/>
                    </a:lnTo>
                    <a:lnTo>
                      <a:pt x="634" y="1016"/>
                    </a:lnTo>
                    <a:lnTo>
                      <a:pt x="766" y="1016"/>
                    </a:lnTo>
                    <a:lnTo>
                      <a:pt x="964" y="1016"/>
                    </a:lnTo>
                    <a:lnTo>
                      <a:pt x="980" y="1016"/>
                    </a:lnTo>
                    <a:lnTo>
                      <a:pt x="994" y="1012"/>
                    </a:lnTo>
                    <a:lnTo>
                      <a:pt x="1006" y="1006"/>
                    </a:lnTo>
                    <a:lnTo>
                      <a:pt x="1014" y="998"/>
                    </a:lnTo>
                    <a:lnTo>
                      <a:pt x="1020" y="990"/>
                    </a:lnTo>
                    <a:lnTo>
                      <a:pt x="1024" y="982"/>
                    </a:lnTo>
                    <a:lnTo>
                      <a:pt x="1026" y="974"/>
                    </a:lnTo>
                    <a:lnTo>
                      <a:pt x="1028" y="966"/>
                    </a:lnTo>
                    <a:lnTo>
                      <a:pt x="1028" y="904"/>
                    </a:lnTo>
                    <a:close/>
                    <a:moveTo>
                      <a:pt x="64" y="986"/>
                    </a:moveTo>
                    <a:lnTo>
                      <a:pt x="64" y="986"/>
                    </a:lnTo>
                    <a:lnTo>
                      <a:pt x="56" y="984"/>
                    </a:lnTo>
                    <a:lnTo>
                      <a:pt x="48" y="982"/>
                    </a:lnTo>
                    <a:lnTo>
                      <a:pt x="44" y="980"/>
                    </a:lnTo>
                    <a:lnTo>
                      <a:pt x="40" y="978"/>
                    </a:lnTo>
                    <a:lnTo>
                      <a:pt x="34" y="970"/>
                    </a:lnTo>
                    <a:lnTo>
                      <a:pt x="32" y="964"/>
                    </a:lnTo>
                    <a:lnTo>
                      <a:pt x="34" y="904"/>
                    </a:lnTo>
                    <a:lnTo>
                      <a:pt x="34" y="896"/>
                    </a:lnTo>
                    <a:lnTo>
                      <a:pt x="36" y="890"/>
                    </a:lnTo>
                    <a:lnTo>
                      <a:pt x="40" y="882"/>
                    </a:lnTo>
                    <a:lnTo>
                      <a:pt x="64" y="846"/>
                    </a:lnTo>
                    <a:lnTo>
                      <a:pt x="86" y="812"/>
                    </a:lnTo>
                    <a:lnTo>
                      <a:pt x="112" y="766"/>
                    </a:lnTo>
                    <a:lnTo>
                      <a:pt x="140" y="714"/>
                    </a:lnTo>
                    <a:lnTo>
                      <a:pt x="168" y="652"/>
                    </a:lnTo>
                    <a:lnTo>
                      <a:pt x="180" y="620"/>
                    </a:lnTo>
                    <a:lnTo>
                      <a:pt x="192" y="584"/>
                    </a:lnTo>
                    <a:lnTo>
                      <a:pt x="204" y="548"/>
                    </a:lnTo>
                    <a:lnTo>
                      <a:pt x="212" y="512"/>
                    </a:lnTo>
                    <a:lnTo>
                      <a:pt x="250" y="512"/>
                    </a:lnTo>
                    <a:lnTo>
                      <a:pt x="250" y="986"/>
                    </a:lnTo>
                    <a:lnTo>
                      <a:pt x="64" y="986"/>
                    </a:lnTo>
                    <a:close/>
                    <a:moveTo>
                      <a:pt x="746" y="862"/>
                    </a:moveTo>
                    <a:lnTo>
                      <a:pt x="746" y="862"/>
                    </a:lnTo>
                    <a:lnTo>
                      <a:pt x="746" y="868"/>
                    </a:lnTo>
                    <a:lnTo>
                      <a:pt x="744" y="884"/>
                    </a:lnTo>
                    <a:lnTo>
                      <a:pt x="738" y="902"/>
                    </a:lnTo>
                    <a:lnTo>
                      <a:pt x="730" y="926"/>
                    </a:lnTo>
                    <a:lnTo>
                      <a:pt x="722" y="936"/>
                    </a:lnTo>
                    <a:lnTo>
                      <a:pt x="714" y="948"/>
                    </a:lnTo>
                    <a:lnTo>
                      <a:pt x="704" y="958"/>
                    </a:lnTo>
                    <a:lnTo>
                      <a:pt x="692" y="966"/>
                    </a:lnTo>
                    <a:lnTo>
                      <a:pt x="678" y="974"/>
                    </a:lnTo>
                    <a:lnTo>
                      <a:pt x="662" y="980"/>
                    </a:lnTo>
                    <a:lnTo>
                      <a:pt x="644" y="984"/>
                    </a:lnTo>
                    <a:lnTo>
                      <a:pt x="622" y="986"/>
                    </a:lnTo>
                    <a:lnTo>
                      <a:pt x="284" y="986"/>
                    </a:lnTo>
                    <a:lnTo>
                      <a:pt x="284" y="32"/>
                    </a:lnTo>
                    <a:lnTo>
                      <a:pt x="746" y="32"/>
                    </a:lnTo>
                    <a:lnTo>
                      <a:pt x="746" y="862"/>
                    </a:lnTo>
                    <a:close/>
                    <a:moveTo>
                      <a:pt x="964" y="984"/>
                    </a:moveTo>
                    <a:lnTo>
                      <a:pt x="780" y="984"/>
                    </a:lnTo>
                    <a:lnTo>
                      <a:pt x="780" y="510"/>
                    </a:lnTo>
                    <a:lnTo>
                      <a:pt x="816" y="510"/>
                    </a:lnTo>
                    <a:lnTo>
                      <a:pt x="826" y="548"/>
                    </a:lnTo>
                    <a:lnTo>
                      <a:pt x="838" y="584"/>
                    </a:lnTo>
                    <a:lnTo>
                      <a:pt x="850" y="618"/>
                    </a:lnTo>
                    <a:lnTo>
                      <a:pt x="862" y="652"/>
                    </a:lnTo>
                    <a:lnTo>
                      <a:pt x="890" y="712"/>
                    </a:lnTo>
                    <a:lnTo>
                      <a:pt x="916" y="766"/>
                    </a:lnTo>
                    <a:lnTo>
                      <a:pt x="942" y="810"/>
                    </a:lnTo>
                    <a:lnTo>
                      <a:pt x="964" y="846"/>
                    </a:lnTo>
                    <a:lnTo>
                      <a:pt x="988" y="880"/>
                    </a:lnTo>
                    <a:lnTo>
                      <a:pt x="992" y="888"/>
                    </a:lnTo>
                    <a:lnTo>
                      <a:pt x="996" y="896"/>
                    </a:lnTo>
                    <a:lnTo>
                      <a:pt x="996" y="904"/>
                    </a:lnTo>
                    <a:lnTo>
                      <a:pt x="996" y="964"/>
                    </a:lnTo>
                    <a:lnTo>
                      <a:pt x="994" y="968"/>
                    </a:lnTo>
                    <a:lnTo>
                      <a:pt x="990" y="976"/>
                    </a:lnTo>
                    <a:lnTo>
                      <a:pt x="986" y="978"/>
                    </a:lnTo>
                    <a:lnTo>
                      <a:pt x="980" y="982"/>
                    </a:lnTo>
                    <a:lnTo>
                      <a:pt x="974" y="984"/>
                    </a:lnTo>
                    <a:lnTo>
                      <a:pt x="964" y="9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b="1"/>
              </a:p>
            </p:txBody>
          </p:sp>
        </p:grpSp>
      </p:grpSp>
      <p:sp>
        <p:nvSpPr>
          <p:cNvPr id="191" name="Rectangle 190"/>
          <p:cNvSpPr/>
          <p:nvPr/>
        </p:nvSpPr>
        <p:spPr bwMode="auto">
          <a:xfrm>
            <a:off x="533400" y="5639749"/>
            <a:ext cx="8077200" cy="532451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It’s Simple,</a:t>
            </a:r>
            <a:r>
              <a:rPr kumimoji="0" lang="en-US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Flexible and Cost Effective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4637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Enriched built-in communication tools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>
            <a:off x="0" y="5410200"/>
            <a:ext cx="9144000" cy="685800"/>
          </a:xfrm>
          <a:prstGeom prst="rect">
            <a:avLst/>
          </a:prstGeom>
          <a:solidFill>
            <a:srgbClr val="0099FF"/>
          </a:solidFill>
          <a:ln>
            <a:noFill/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lvl="1" algn="ctr"/>
            <a:r>
              <a:rPr lang="en-US" sz="1800" dirty="0"/>
              <a:t>Delivering </a:t>
            </a:r>
            <a:r>
              <a:rPr lang="en-US" sz="1800" dirty="0" smtClean="0"/>
              <a:t>enterprise-class Communication Experiences to SMB and ME</a:t>
            </a:r>
          </a:p>
          <a:p>
            <a:pPr lvl="1" algn="ctr"/>
            <a:r>
              <a:rPr lang="en-US" sz="1800" dirty="0" smtClean="0"/>
              <a:t>in </a:t>
            </a:r>
            <a:r>
              <a:rPr lang="en-US" sz="1800" dirty="0"/>
              <a:t>a simple and cost-effective way</a:t>
            </a:r>
          </a:p>
        </p:txBody>
      </p:sp>
      <p:sp>
        <p:nvSpPr>
          <p:cNvPr id="10" name="Content Placeholder 6"/>
          <p:cNvSpPr txBox="1">
            <a:spLocks/>
          </p:cNvSpPr>
          <p:nvPr/>
        </p:nvSpPr>
        <p:spPr bwMode="auto">
          <a:xfrm>
            <a:off x="228600" y="1066800"/>
            <a:ext cx="83058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Pre-packaged embedded features and applications</a:t>
            </a:r>
            <a:r>
              <a:rPr kumimoji="0" lang="en-US" sz="2000" b="0" i="0" u="none" strike="noStrike" kern="0" cap="none" spc="0" normalizeH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increases business competitiveness with effective communications at less costs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Embedded UC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Embedded AA/VM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VM to Email forwarding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Embedded Audio conference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Embedded ACD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One number service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Mobile extension service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Hot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desking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(LIP)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Teleworking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Powerful resiliency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Flexible deployment for multi-site environment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Emergency paging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Emergency call monitoring and recording</a:t>
            </a:r>
          </a:p>
          <a:p>
            <a:pPr marL="533400" marR="0" lvl="1" indent="-1778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SzTx/>
              <a:buFont typeface="Ericsson Capital TT" pitchFamily="2" charset="0"/>
              <a:buChar char="–"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8800" y="2209800"/>
            <a:ext cx="331052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sz="2000" dirty="0" smtClean="0">
                <a:blipFill>
                  <a:blip r:embed="rId2"/>
                  <a:stretch>
                    <a:fillRect/>
                  </a:stretch>
                </a:blipFill>
                <a:cs typeface="Arial" panose="020B0604020202020204" pitchFamily="34" charset="0"/>
              </a:rPr>
              <a:t>Increase Productivity</a:t>
            </a:r>
          </a:p>
          <a:p>
            <a:pPr marL="342900" indent="-34290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sz="2000" dirty="0" smtClean="0">
                <a:blipFill>
                  <a:blip r:embed="rId2"/>
                  <a:stretch>
                    <a:fillRect/>
                  </a:stretch>
                </a:blipFill>
                <a:cs typeface="Arial" panose="020B0604020202020204" pitchFamily="34" charset="0"/>
              </a:rPr>
              <a:t>Mobile workforce</a:t>
            </a:r>
          </a:p>
          <a:p>
            <a:pPr marL="342900" indent="-34290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sz="2000" dirty="0" smtClean="0">
                <a:blipFill>
                  <a:blip r:embed="rId2"/>
                  <a:stretch>
                    <a:fillRect/>
                  </a:stretch>
                </a:blipFill>
                <a:cs typeface="Arial" panose="020B0604020202020204" pitchFamily="34" charset="0"/>
              </a:rPr>
              <a:t>Better Customer service</a:t>
            </a:r>
          </a:p>
          <a:p>
            <a:pPr marL="342900" indent="-34290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sz="2000" dirty="0" smtClean="0">
                <a:blipFill>
                  <a:blip r:embed="rId2"/>
                  <a:stretch>
                    <a:fillRect/>
                  </a:stretch>
                </a:blipFill>
                <a:cs typeface="Arial" panose="020B0604020202020204" pitchFamily="34" charset="0"/>
              </a:rPr>
              <a:t>Reduce costs</a:t>
            </a:r>
          </a:p>
          <a:p>
            <a:pPr marL="342900" indent="-34290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sz="2000" dirty="0" smtClean="0">
                <a:blipFill>
                  <a:blip r:embed="rId2"/>
                  <a:stretch>
                    <a:fillRect/>
                  </a:stretch>
                </a:blipFill>
                <a:cs typeface="Arial" panose="020B0604020202020204" pitchFamily="34" charset="0"/>
              </a:rPr>
              <a:t>Seamlessly scalable</a:t>
            </a:r>
          </a:p>
          <a:p>
            <a:pPr marL="342900" indent="-342900" latinLnBrk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sz="2000" dirty="0" smtClean="0">
                <a:blipFill>
                  <a:blip r:embed="rId2"/>
                  <a:stretch>
                    <a:fillRect/>
                  </a:stretch>
                </a:blipFill>
                <a:cs typeface="Arial" panose="020B0604020202020204" pitchFamily="34" charset="0"/>
              </a:rPr>
              <a:t>Simple to install and use</a:t>
            </a:r>
            <a:endParaRPr kumimoji="0" lang="en-US" sz="2000" dirty="0">
              <a:blipFill>
                <a:blip r:embed="rId2"/>
                <a:stretch>
                  <a:fillRect/>
                </a:stretch>
              </a:blip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6638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xplosion 1 2"/>
          <p:cNvSpPr/>
          <p:nvPr/>
        </p:nvSpPr>
        <p:spPr bwMode="auto">
          <a:xfrm>
            <a:off x="7010400" y="28074"/>
            <a:ext cx="2133600" cy="1295400"/>
          </a:xfrm>
          <a:prstGeom prst="irregularSeal1">
            <a:avLst/>
          </a:prstGeom>
          <a:gradFill flip="none" rotWithShape="1">
            <a:gsLst>
              <a:gs pos="0">
                <a:srgbClr val="00CCFF">
                  <a:shade val="30000"/>
                  <a:satMod val="115000"/>
                </a:srgbClr>
              </a:gs>
              <a:gs pos="50000">
                <a:srgbClr val="00CCFF">
                  <a:shade val="67500"/>
                  <a:satMod val="115000"/>
                </a:srgbClr>
              </a:gs>
              <a:gs pos="100000">
                <a:srgbClr val="00CC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ts val="12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Over 100,000 </a:t>
            </a:r>
          </a:p>
          <a:p>
            <a:pPr marL="0" marR="0" indent="0" algn="ctr" defTabSz="914400" rtl="0" eaLnBrk="1" fontAlgn="base" latinLnBrk="0" hangingPunct="1">
              <a:lnSpc>
                <a:spcPts val="12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LIK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systems</a:t>
            </a:r>
            <a:r>
              <a:rPr kumimoji="0" lang="en-US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Installed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UCP evolved from field proven LIK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iPECS UCP - Innovative Platform evolved from proven LIK solution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042524"/>
              </p:ext>
            </p:extLst>
          </p:nvPr>
        </p:nvGraphicFramePr>
        <p:xfrm>
          <a:off x="352926" y="1600200"/>
          <a:ext cx="8430127" cy="4461598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458008"/>
                <a:gridCol w="2241178"/>
                <a:gridCol w="2266081"/>
                <a:gridCol w="2464860"/>
              </a:tblGrid>
              <a:tr h="3467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600" dirty="0" smtClean="0"/>
                        <a:t>Key Features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600" dirty="0" smtClean="0"/>
                        <a:t>LIK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600" dirty="0" smtClean="0"/>
                        <a:t>UCP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UC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Embedded UC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External UC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 (P3)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 (P4)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Capacity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System Capacity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1,200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2,400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Single software for all H/W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5</a:t>
                      </a:r>
                      <a:r>
                        <a:rPr lang="en-US" sz="1200" baseline="0" dirty="0" smtClean="0"/>
                        <a:t> software for each call server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One Software for 3 call servers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Networking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IP Networking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T-Net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50 locations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100 locations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Reliability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Call</a:t>
                      </a:r>
                      <a:r>
                        <a:rPr lang="en-US" sz="1200" baseline="0" dirty="0" smtClean="0"/>
                        <a:t> Server redundancy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Local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Local/Geographical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Power redundancy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Built-in DSP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VOIP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4ch(50/100/300)</a:t>
                      </a:r>
                      <a:endParaRPr lang="en-US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Built-in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dirty="0" smtClean="0"/>
                        <a:t>VOIP </a:t>
                      </a:r>
                      <a:r>
                        <a:rPr lang="en-US" sz="1050" baseline="0" dirty="0" smtClean="0"/>
                        <a:t>+ VOIP Switching (100/600)</a:t>
                      </a:r>
                      <a:endParaRPr lang="en-US" sz="105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Audio Conferencing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1" dirty="0" smtClean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Built-in VM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VM Prompts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1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17 languages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VM Storage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UCP100-14hrs, UCP600-16hrs 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400" dirty="0" smtClean="0"/>
                        <a:t>Web-Admin</a:t>
                      </a:r>
                      <a:endParaRPr lang="en-US" sz="14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/>
                        <a:t>Install wizard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Dual</a:t>
                      </a:r>
                      <a:r>
                        <a:rPr lang="en-US" sz="1200" baseline="0" dirty="0" smtClean="0"/>
                        <a:t> language Web-admin</a:t>
                      </a:r>
                      <a:endParaRPr 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b="1" dirty="0">
                        <a:solidFill>
                          <a:srgbClr val="0000FF"/>
                        </a:solidFill>
                      </a:endParaRPr>
                    </a:p>
                  </a:txBody>
                  <a:tcPr anchor="ctr"/>
                </a:tc>
              </a:tr>
              <a:tr h="273480">
                <a:tc vMerge="1">
                  <a:txBody>
                    <a:bodyPr/>
                    <a:lstStyle/>
                    <a:p>
                      <a:pPr algn="l"/>
                      <a:endParaRPr lang="en-US" sz="1200" b="1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Manual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/>
                        <a:t>Loaded</a:t>
                      </a:r>
                      <a:r>
                        <a:rPr lang="en-US" sz="1200" baseline="0" dirty="0" smtClean="0"/>
                        <a:t> on system</a:t>
                      </a:r>
                      <a:endParaRPr lang="en-US" sz="1200" b="1" dirty="0">
                        <a:solidFill>
                          <a:srgbClr val="0099FF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Rounded Rectangle 7"/>
          <p:cNvSpPr/>
          <p:nvPr/>
        </p:nvSpPr>
        <p:spPr bwMode="auto">
          <a:xfrm>
            <a:off x="6312569" y="1592179"/>
            <a:ext cx="2470484" cy="4471738"/>
          </a:xfrm>
          <a:prstGeom prst="roundRect">
            <a:avLst>
              <a:gd name="adj" fmla="val 2293"/>
            </a:avLst>
          </a:prstGeom>
          <a:noFill/>
          <a:ln w="381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cs typeface="Arial" panose="020B060402020202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84748" y="2494547"/>
            <a:ext cx="1524000" cy="2747211"/>
            <a:chOff x="381000" y="2494547"/>
            <a:chExt cx="1371600" cy="2747211"/>
          </a:xfrm>
        </p:grpSpPr>
        <p:cxnSp>
          <p:nvCxnSpPr>
            <p:cNvPr id="9" name="Straight Connector 8"/>
            <p:cNvCxnSpPr/>
            <p:nvPr/>
          </p:nvCxnSpPr>
          <p:spPr bwMode="auto">
            <a:xfrm>
              <a:off x="381000" y="2494547"/>
              <a:ext cx="13716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381000" y="3048000"/>
              <a:ext cx="13716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>
              <a:off x="381000" y="3581400"/>
              <a:ext cx="13716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381000" y="4684295"/>
              <a:ext cx="13716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381000" y="4130842"/>
              <a:ext cx="13716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381000" y="5241758"/>
              <a:ext cx="13716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713026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1323474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125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3209749" y="3072830"/>
            <a:ext cx="2465146" cy="2261170"/>
            <a:chOff x="1066800" y="3965614"/>
            <a:chExt cx="2527670" cy="2130386"/>
          </a:xfrm>
        </p:grpSpPr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1533871" y="4625628"/>
              <a:ext cx="712435" cy="769198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050" b="1" ker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Freeform 10"/>
            <p:cNvSpPr>
              <a:spLocks noEditPoints="1"/>
            </p:cNvSpPr>
            <p:nvPr/>
          </p:nvSpPr>
          <p:spPr bwMode="auto">
            <a:xfrm>
              <a:off x="1116365" y="4885569"/>
              <a:ext cx="712435" cy="769198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050" b="1" ker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8" name="Freeform 10"/>
            <p:cNvSpPr>
              <a:spLocks noEditPoints="1"/>
            </p:cNvSpPr>
            <p:nvPr/>
          </p:nvSpPr>
          <p:spPr bwMode="auto">
            <a:xfrm>
              <a:off x="2984870" y="5074135"/>
              <a:ext cx="609600" cy="646112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050" b="1" ker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9" name="Freeform 10"/>
            <p:cNvSpPr>
              <a:spLocks noEditPoints="1"/>
            </p:cNvSpPr>
            <p:nvPr/>
          </p:nvSpPr>
          <p:spPr bwMode="auto">
            <a:xfrm>
              <a:off x="1438622" y="3965614"/>
              <a:ext cx="2136798" cy="2130386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9900">
                    <a:shade val="30000"/>
                    <a:satMod val="115000"/>
                  </a:srgbClr>
                </a:gs>
                <a:gs pos="50000">
                  <a:srgbClr val="FF9900">
                    <a:shade val="67500"/>
                    <a:satMod val="115000"/>
                  </a:srgbClr>
                </a:gs>
                <a:gs pos="100000">
                  <a:srgbClr val="FF99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76200" dist="12700" dir="8100000" sy="-23000" kx="800400" algn="br" rotWithShape="0">
                <a:prstClr val="black">
                  <a:alpha val="20000"/>
                </a:prstClr>
              </a:outerShdw>
            </a:effectLst>
            <a:extLst/>
          </p:spPr>
          <p:txBody>
            <a:bodyPr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050" b="1" ker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50" name="Picture 3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4627" y="5525302"/>
              <a:ext cx="271925" cy="313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3840" y="5574477"/>
              <a:ext cx="265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64928" y="5032348"/>
              <a:ext cx="264959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3" name="Group 40"/>
            <p:cNvGrpSpPr>
              <a:grpSpLocks/>
            </p:cNvGrpSpPr>
            <p:nvPr/>
          </p:nvGrpSpPr>
          <p:grpSpPr bwMode="auto">
            <a:xfrm>
              <a:off x="2123987" y="4642853"/>
              <a:ext cx="454926" cy="483644"/>
              <a:chOff x="4590333" y="3621656"/>
              <a:chExt cx="559897" cy="621799"/>
            </a:xfrm>
          </p:grpSpPr>
          <p:pic>
            <p:nvPicPr>
              <p:cNvPr id="72" name="Picture 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90333" y="3771243"/>
                <a:ext cx="393622" cy="472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3" name="Picture 2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604"/>
              <a:stretch>
                <a:fillRect/>
              </a:stretch>
            </p:blipFill>
            <p:spPr bwMode="auto">
              <a:xfrm>
                <a:off x="4940411" y="3621656"/>
                <a:ext cx="209819" cy="554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4" name="Group 53"/>
            <p:cNvGrpSpPr/>
            <p:nvPr/>
          </p:nvGrpSpPr>
          <p:grpSpPr>
            <a:xfrm>
              <a:off x="2560761" y="4629123"/>
              <a:ext cx="350819" cy="306393"/>
              <a:chOff x="7175489" y="754087"/>
              <a:chExt cx="381886" cy="363543"/>
            </a:xfrm>
          </p:grpSpPr>
          <p:pic>
            <p:nvPicPr>
              <p:cNvPr id="69" name="Picture 5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75489" y="754087"/>
                <a:ext cx="222953" cy="252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0" name="Picture 5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47471" y="864704"/>
                <a:ext cx="222953" cy="252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" name="Picture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4422" y="757521"/>
                <a:ext cx="222953" cy="2529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55" name="Group 55"/>
            <p:cNvGrpSpPr>
              <a:grpSpLocks/>
            </p:cNvGrpSpPr>
            <p:nvPr/>
          </p:nvGrpSpPr>
          <p:grpSpPr bwMode="auto">
            <a:xfrm>
              <a:off x="2140430" y="4305731"/>
              <a:ext cx="303382" cy="247650"/>
              <a:chOff x="5905642" y="4938694"/>
              <a:chExt cx="723758" cy="569477"/>
            </a:xfrm>
          </p:grpSpPr>
          <p:pic>
            <p:nvPicPr>
              <p:cNvPr id="64" name="Picture 46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369" b="28464"/>
              <a:stretch>
                <a:fillRect/>
              </a:stretch>
            </p:blipFill>
            <p:spPr bwMode="auto">
              <a:xfrm>
                <a:off x="5905642" y="4938694"/>
                <a:ext cx="723758" cy="5694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5" name="Group 57"/>
              <p:cNvGrpSpPr>
                <a:grpSpLocks/>
              </p:cNvGrpSpPr>
              <p:nvPr/>
            </p:nvGrpSpPr>
            <p:grpSpPr bwMode="auto">
              <a:xfrm>
                <a:off x="6085790" y="5048269"/>
                <a:ext cx="363461" cy="350326"/>
                <a:chOff x="5980563" y="4276844"/>
                <a:chExt cx="537759" cy="576509"/>
              </a:xfrm>
            </p:grpSpPr>
            <p:pic>
              <p:nvPicPr>
                <p:cNvPr id="66" name="Picture 58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80563" y="4450726"/>
                  <a:ext cx="335617" cy="402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7" name="Picture 59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84734" y="4276844"/>
                  <a:ext cx="335617" cy="402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68" name="Picture 60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82705" y="4450725"/>
                  <a:ext cx="335617" cy="4026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56" name="Picture 5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3672" y="4202987"/>
              <a:ext cx="305432" cy="350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6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171" t="11841" r="22935" b="50000"/>
            <a:stretch>
              <a:fillRect/>
            </a:stretch>
          </p:blipFill>
          <p:spPr bwMode="auto">
            <a:xfrm>
              <a:off x="2133600" y="5134873"/>
              <a:ext cx="244861" cy="202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8" name="그룹 10"/>
            <p:cNvGrpSpPr>
              <a:grpSpLocks noChangeAspect="1"/>
            </p:cNvGrpSpPr>
            <p:nvPr/>
          </p:nvGrpSpPr>
          <p:grpSpPr bwMode="auto">
            <a:xfrm>
              <a:off x="2352390" y="5369232"/>
              <a:ext cx="182843" cy="279330"/>
              <a:chOff x="3802063" y="2674938"/>
              <a:chExt cx="1038225" cy="1765300"/>
            </a:xfrm>
            <a:solidFill>
              <a:schemeClr val="tx1"/>
            </a:solidFill>
          </p:grpSpPr>
          <p:sp>
            <p:nvSpPr>
              <p:cNvPr id="60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800" kern="0">
                  <a:solidFill>
                    <a:srgbClr val="000000"/>
                  </a:solidFill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61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800" kern="0">
                  <a:solidFill>
                    <a:srgbClr val="000000"/>
                  </a:solidFill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62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800" kern="0">
                  <a:solidFill>
                    <a:srgbClr val="000000"/>
                  </a:solidFill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63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800" kern="0">
                  <a:solidFill>
                    <a:srgbClr val="000000"/>
                  </a:solidFill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59" name="Freeform 10"/>
            <p:cNvSpPr>
              <a:spLocks noEditPoints="1"/>
            </p:cNvSpPr>
            <p:nvPr/>
          </p:nvSpPr>
          <p:spPr bwMode="auto">
            <a:xfrm>
              <a:off x="1066800" y="4505728"/>
              <a:ext cx="560035" cy="670049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050" b="1" ker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066800"/>
            <a:ext cx="8534401" cy="990600"/>
          </a:xfrm>
        </p:spPr>
        <p:txBody>
          <a:bodyPr/>
          <a:lstStyle/>
          <a:p>
            <a:r>
              <a:rPr lang="en-US" altLang="en-US" sz="2000" dirty="0" smtClean="0"/>
              <a:t>iPECS </a:t>
            </a:r>
            <a:r>
              <a:rPr lang="en-US" altLang="en-US" sz="2000" dirty="0"/>
              <a:t>UCP enhances communication and increases productivity with integrated UC and powerful mobility features scalable to business needs</a:t>
            </a:r>
          </a:p>
          <a:p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Value Proposition - Overview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469901" y="2262137"/>
            <a:ext cx="8284882" cy="3833863"/>
            <a:chOff x="469901" y="2262137"/>
            <a:chExt cx="8284882" cy="3473745"/>
          </a:xfrm>
        </p:grpSpPr>
        <p:grpSp>
          <p:nvGrpSpPr>
            <p:cNvPr id="11" name="Group 10"/>
            <p:cNvGrpSpPr/>
            <p:nvPr/>
          </p:nvGrpSpPr>
          <p:grpSpPr>
            <a:xfrm>
              <a:off x="469901" y="2262137"/>
              <a:ext cx="3099498" cy="3473745"/>
              <a:chOff x="393701" y="2149642"/>
              <a:chExt cx="2851478" cy="2234745"/>
            </a:xfr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  <a:alpha val="60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  <a:alpha val="78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  <a:alpha val="79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23" name="Right Arrow 22"/>
              <p:cNvSpPr/>
              <p:nvPr/>
            </p:nvSpPr>
            <p:spPr bwMode="auto">
              <a:xfrm>
                <a:off x="393701" y="2149642"/>
                <a:ext cx="2851478" cy="710745"/>
              </a:xfrm>
              <a:prstGeom prst="rightArrow">
                <a:avLst>
                  <a:gd name="adj1" fmla="val 100000"/>
                  <a:gd name="adj2" fmla="val 23809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rgbClr val="0099FF"/>
                    </a:solidFill>
                    <a:effectLst/>
                    <a:cs typeface="Arial" panose="020B0604020202020204" pitchFamily="34" charset="0"/>
                  </a:rPr>
                  <a:t>Embedded UC and Expandable</a:t>
                </a:r>
              </a:p>
            </p:txBody>
          </p:sp>
          <p:sp>
            <p:nvSpPr>
              <p:cNvPr id="24" name="Right Arrow 23"/>
              <p:cNvSpPr/>
              <p:nvPr/>
            </p:nvSpPr>
            <p:spPr bwMode="auto">
              <a:xfrm>
                <a:off x="393701" y="2911642"/>
                <a:ext cx="2851478" cy="710745"/>
              </a:xfrm>
              <a:prstGeom prst="rightArrow">
                <a:avLst>
                  <a:gd name="adj1" fmla="val 100000"/>
                  <a:gd name="adj2" fmla="val 23809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rgbClr val="0099FF"/>
                    </a:solidFill>
                    <a:effectLst/>
                    <a:cs typeface="Arial" panose="020B0604020202020204" pitchFamily="34" charset="0"/>
                  </a:rPr>
                  <a:t>Seamlessly Scalable</a:t>
                </a:r>
              </a:p>
            </p:txBody>
          </p:sp>
          <p:sp>
            <p:nvSpPr>
              <p:cNvPr id="25" name="Right Arrow 24"/>
              <p:cNvSpPr/>
              <p:nvPr/>
            </p:nvSpPr>
            <p:spPr bwMode="auto">
              <a:xfrm>
                <a:off x="393701" y="3673642"/>
                <a:ext cx="2851478" cy="710745"/>
              </a:xfrm>
              <a:prstGeom prst="rightArrow">
                <a:avLst>
                  <a:gd name="adj1" fmla="val 100000"/>
                  <a:gd name="adj2" fmla="val 23809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dirty="0" smtClean="0">
                    <a:solidFill>
                      <a:srgbClr val="0099FF"/>
                    </a:solidFill>
                    <a:cs typeface="Arial" panose="020B0604020202020204" pitchFamily="34" charset="0"/>
                  </a:rPr>
                  <a:t>Rich Business Applications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99FF"/>
                  </a:solidFill>
                  <a:effectLst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469901" y="2677328"/>
              <a:ext cx="2959099" cy="711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eaLnBrk="0" latinLnBrk="0" hangingPunct="0">
                <a:spcBef>
                  <a:spcPts val="25"/>
                </a:spcBef>
                <a:buClr>
                  <a:srgbClr val="58585A"/>
                </a:buClr>
              </a:pPr>
              <a:r>
                <a:rPr lang="en-US" altLang="en-US" sz="900" dirty="0" smtClean="0">
                  <a:latin typeface="Calibri" panose="020F0502020204030204" pitchFamily="34" charset="0"/>
                  <a:ea typeface="Arial" pitchFamily="34" charset="0"/>
                  <a:cs typeface="Calibri" panose="020F0502020204030204" pitchFamily="34" charset="0"/>
                </a:rPr>
                <a:t>Improve efficiency and productivity with </a:t>
              </a:r>
              <a:r>
                <a:rPr kumimoji="0" lang="en-US" altLang="en-US" sz="900" kern="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multiple modes of </a:t>
              </a:r>
              <a:r>
                <a:rPr kumimoji="0" lang="en-US" altLang="en-US" sz="900" kern="0" dirty="0" smtClean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embedded communication tools </a:t>
              </a:r>
              <a:r>
                <a:rPr kumimoji="0" lang="en-US" altLang="en-US" sz="900" kern="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including real-time voice, video and </a:t>
              </a:r>
              <a:r>
                <a:rPr kumimoji="0" lang="en-US" altLang="en-US" sz="900" kern="0" dirty="0" smtClean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presence </a:t>
              </a:r>
              <a:r>
                <a:rPr kumimoji="0" lang="en-US" altLang="en-US" sz="900" kern="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enabled IM with messaging services such as Visual Voice </a:t>
              </a:r>
              <a:r>
                <a:rPr kumimoji="0" lang="en-US" altLang="en-US" sz="900" kern="0" dirty="0" smtClean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Mail </a:t>
              </a:r>
              <a:r>
                <a:rPr kumimoji="0" lang="en-US" altLang="en-US" sz="900" kern="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and Short Messaging Service under a single user interface on one or more devices.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69901" y="3754682"/>
              <a:ext cx="28828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lang="en-US" altLang="en-US" sz="900" dirty="0">
                  <a:latin typeface="Calibri" panose="020F0502020204030204" pitchFamily="34" charset="0"/>
                  <a:cs typeface="Calibri" panose="020F0502020204030204" pitchFamily="34" charset="0"/>
                </a:rPr>
                <a:t>Scalable call servers ranging from 100 to 600 and 2400 ports, allow businesses to easily expand capacity with optional modules and simple system and extension port licensing from </a:t>
              </a:r>
              <a:r>
                <a:rPr lang="en-US" altLang="en-US" sz="9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10 </a:t>
              </a:r>
              <a:r>
                <a:rPr lang="en-US" altLang="en-US" sz="900" dirty="0">
                  <a:latin typeface="Calibri" panose="020F0502020204030204" pitchFamily="34" charset="0"/>
                  <a:cs typeface="Calibri" panose="020F0502020204030204" pitchFamily="34" charset="0"/>
                </a:rPr>
                <a:t>to 2,000 seats</a:t>
              </a:r>
              <a:endParaRPr lang="en-US" altLang="en-US" sz="900" dirty="0">
                <a:latin typeface="Calibri" panose="020F0502020204030204" pitchFamily="34" charset="0"/>
                <a:ea typeface="Arial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 flipH="1">
              <a:off x="5638800" y="2262137"/>
              <a:ext cx="3047999" cy="3473744"/>
              <a:chOff x="393701" y="2149641"/>
              <a:chExt cx="2869010" cy="2234744"/>
            </a:xfr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  <a:alpha val="79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  <a:alpha val="78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  <a:alpha val="79000"/>
                  </a:schemeClr>
                </a:gs>
              </a:gsLst>
              <a:lin ang="16200000" scaled="1"/>
              <a:tileRect/>
            </a:gradFill>
          </p:grpSpPr>
          <p:sp>
            <p:nvSpPr>
              <p:cNvPr id="19" name="Right Arrow 18"/>
              <p:cNvSpPr/>
              <p:nvPr/>
            </p:nvSpPr>
            <p:spPr bwMode="auto">
              <a:xfrm>
                <a:off x="393702" y="2149641"/>
                <a:ext cx="2869009" cy="710744"/>
              </a:xfrm>
              <a:prstGeom prst="rightArrow">
                <a:avLst>
                  <a:gd name="adj1" fmla="val 100000"/>
                  <a:gd name="adj2" fmla="val 23809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dirty="0" smtClean="0">
                    <a:solidFill>
                      <a:srgbClr val="0099FF"/>
                    </a:solidFill>
                    <a:cs typeface="Arial" panose="020B0604020202020204" pitchFamily="34" charset="0"/>
                  </a:rPr>
                  <a:t>Highly reliable, modular IP architecture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99FF"/>
                  </a:solidFill>
                  <a:effectLst/>
                  <a:cs typeface="Arial" panose="020B0604020202020204" pitchFamily="34" charset="0"/>
                </a:endParaRPr>
              </a:p>
            </p:txBody>
          </p:sp>
          <p:sp>
            <p:nvSpPr>
              <p:cNvPr id="20" name="Right Arrow 19"/>
              <p:cNvSpPr/>
              <p:nvPr/>
            </p:nvSpPr>
            <p:spPr bwMode="auto">
              <a:xfrm>
                <a:off x="393701" y="2911641"/>
                <a:ext cx="2869010" cy="710744"/>
              </a:xfrm>
              <a:prstGeom prst="rightArrow">
                <a:avLst>
                  <a:gd name="adj1" fmla="val 100000"/>
                  <a:gd name="adj2" fmla="val 23809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rgbClr val="0099FF"/>
                    </a:solidFill>
                    <a:effectLst/>
                    <a:cs typeface="Arial" panose="020B0604020202020204" pitchFamily="34" charset="0"/>
                  </a:rPr>
                  <a:t>Multi-Tier Mobility</a:t>
                </a:r>
              </a:p>
            </p:txBody>
          </p:sp>
          <p:sp>
            <p:nvSpPr>
              <p:cNvPr id="22" name="Right Arrow 21"/>
              <p:cNvSpPr/>
              <p:nvPr/>
            </p:nvSpPr>
            <p:spPr bwMode="auto">
              <a:xfrm>
                <a:off x="393701" y="3673641"/>
                <a:ext cx="2869010" cy="710744"/>
              </a:xfrm>
              <a:prstGeom prst="rightArrow">
                <a:avLst>
                  <a:gd name="adj1" fmla="val 100000"/>
                  <a:gd name="adj2" fmla="val 23809"/>
                </a:avLst>
              </a:prstGeom>
              <a:solidFill>
                <a:schemeClr val="bg1">
                  <a:lumMod val="85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400" b="1" i="0" u="none" strike="noStrike" cap="none" normalizeH="0" baseline="0" dirty="0" smtClean="0">
                    <a:ln>
                      <a:noFill/>
                    </a:ln>
                    <a:solidFill>
                      <a:srgbClr val="0099FF"/>
                    </a:solidFill>
                    <a:effectLst/>
                    <a:cs typeface="Arial" panose="020B0604020202020204" pitchFamily="34" charset="0"/>
                  </a:rPr>
                  <a:t>Simple to deploy</a:t>
                </a:r>
                <a:r>
                  <a:rPr kumimoji="0" lang="en-US" sz="1400" b="1" dirty="0">
                    <a:solidFill>
                      <a:srgbClr val="0099FF"/>
                    </a:solidFill>
                    <a:cs typeface="Arial" panose="020B0604020202020204" pitchFamily="34" charset="0"/>
                  </a:rPr>
                  <a:t> </a:t>
                </a:r>
                <a:r>
                  <a:rPr kumimoji="0" lang="en-US" sz="1400" b="1" dirty="0" smtClean="0">
                    <a:solidFill>
                      <a:srgbClr val="0099FF"/>
                    </a:solidFill>
                    <a:cs typeface="Arial" panose="020B0604020202020204" pitchFamily="34" charset="0"/>
                  </a:rPr>
                  <a:t>&amp; </a:t>
                </a:r>
                <a:r>
                  <a:rPr kumimoji="0" lang="en-US" sz="1400" b="1" i="0" u="none" strike="noStrike" cap="none" normalizeH="0" dirty="0" smtClean="0">
                    <a:ln>
                      <a:noFill/>
                    </a:ln>
                    <a:solidFill>
                      <a:srgbClr val="0099FF"/>
                    </a:solidFill>
                    <a:effectLst/>
                    <a:cs typeface="Arial" panose="020B0604020202020204" pitchFamily="34" charset="0"/>
                  </a:rPr>
                  <a:t>manage</a:t>
                </a:r>
                <a:endParaRPr kumimoji="0" lang="en-US" sz="1400" b="1" i="0" u="none" strike="noStrike" cap="none" normalizeH="0" baseline="0" dirty="0" smtClean="0">
                  <a:ln>
                    <a:noFill/>
                  </a:ln>
                  <a:solidFill>
                    <a:srgbClr val="0099FF"/>
                  </a:solidFill>
                  <a:effectLst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TextBox 29"/>
            <p:cNvSpPr txBox="1"/>
            <p:nvPr/>
          </p:nvSpPr>
          <p:spPr>
            <a:xfrm>
              <a:off x="5791200" y="3754682"/>
              <a:ext cx="2963583" cy="711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latinLnBrk="0">
                <a:spcBef>
                  <a:spcPts val="438"/>
                </a:spcBef>
              </a:pPr>
              <a:r>
                <a:rPr kumimoji="0" lang="en-US" altLang="en-US" sz="90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DECT and Wi-Fi handsets provide feature-rich telephony for nomadic workers, </a:t>
              </a:r>
              <a:r>
                <a:rPr kumimoji="0" lang="en-US" altLang="en-US" sz="900" dirty="0" smtClean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UCS </a:t>
              </a:r>
              <a:r>
                <a:rPr kumimoji="0" lang="en-US" altLang="en-US" sz="90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Mobile Client </a:t>
              </a:r>
              <a:r>
                <a:rPr kumimoji="0" lang="en-US" altLang="en-US" sz="900" dirty="0" smtClean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delivers </a:t>
              </a:r>
              <a:r>
                <a:rPr kumimoji="0" lang="en-US" altLang="en-US" sz="90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the power of desktop phones to smartphones and Mobile Extension lets users place and receive business calls from their personal mobile phone with full access to system resources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791200" y="4929005"/>
              <a:ext cx="296358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eaLnBrk="0" latinLnBrk="0" hangingPunct="0">
                <a:spcBef>
                  <a:spcPct val="20000"/>
                </a:spcBef>
                <a:buClr>
                  <a:srgbClr val="00A9D4"/>
                </a:buClr>
              </a:pPr>
              <a:r>
                <a:rPr kumimoji="0" lang="en-US" altLang="en-US" sz="90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Fully-distributed IP architecture for unique design for total flexibility to locate servers and modules anywhere in the world on any IP network for simple and scalable deployment and management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796849" y="2677328"/>
              <a:ext cx="2903158" cy="711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/>
              <a:r>
                <a:rPr kumimoji="0" lang="en-US" altLang="en-US" sz="90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With high reliability, iPECS UCP extends availability with call server redundancy</a:t>
              </a:r>
              <a:r>
                <a:rPr kumimoji="0" lang="en-US" altLang="en-US" sz="900" dirty="0" smtClean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</a:t>
              </a:r>
              <a:r>
                <a:rPr kumimoji="0" lang="en-US" altLang="en-US" sz="900" dirty="0">
                  <a:solidFill>
                    <a:srgbClr val="58585A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permitting distributed enterprises to maintain critical communications even during network faults. Local survivability and power redundancy further improve availability for mission-critical applications.</a:t>
              </a:r>
              <a:endParaRPr lang="en-US" altLang="en-US" sz="300" dirty="0">
                <a:latin typeface="Calibri" panose="020F0502020204030204" pitchFamily="34" charset="0"/>
                <a:ea typeface="Arial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469901" y="4929005"/>
              <a:ext cx="28828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latinLnBrk="0"/>
              <a:r>
                <a:rPr kumimoji="0" lang="en-US" altLang="en-US" sz="900" dirty="0">
                  <a:latin typeface="Calibri" panose="020F0502020204030204" pitchFamily="34" charset="0"/>
                  <a:cs typeface="Calibri" panose="020F0502020204030204" pitchFamily="34" charset="0"/>
                </a:rPr>
                <a:t>iPECS UCP offers a range of applications and mobile clients to </a:t>
              </a:r>
              <a:r>
                <a:rPr kumimoji="0" lang="en-US" altLang="en-US" sz="900" dirty="0" smtClean="0">
                  <a:latin typeface="Calibri" panose="020F0502020204030204" pitchFamily="34" charset="0"/>
                  <a:cs typeface="Calibri" panose="020F0502020204030204" pitchFamily="34" charset="0"/>
                </a:rPr>
                <a:t>fulfill </a:t>
              </a:r>
              <a:r>
                <a:rPr kumimoji="0" lang="en-US" altLang="en-US" sz="900" dirty="0">
                  <a:latin typeface="Calibri" panose="020F0502020204030204" pitchFamily="34" charset="0"/>
                  <a:cs typeface="Calibri" panose="020F0502020204030204" pitchFamily="34" charset="0"/>
                </a:rPr>
                <a:t>varying needs and requirements in the enterprise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34144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/>
          <p:cNvSpPr/>
          <p:nvPr/>
        </p:nvSpPr>
        <p:spPr bwMode="auto">
          <a:xfrm>
            <a:off x="4781827" y="2590800"/>
            <a:ext cx="2829796" cy="1591672"/>
          </a:xfrm>
          <a:prstGeom prst="roundRect">
            <a:avLst>
              <a:gd name="adj" fmla="val 7316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295400"/>
          </a:xfrm>
        </p:spPr>
        <p:txBody>
          <a:bodyPr/>
          <a:lstStyle/>
          <a:p>
            <a:pPr lvl="0">
              <a:defRPr/>
            </a:pPr>
            <a:r>
              <a:rPr lang="en-US" dirty="0" smtClean="0"/>
              <a:t> </a:t>
            </a:r>
            <a:r>
              <a:rPr 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choices of UC </a:t>
            </a:r>
            <a:r>
              <a:rPr 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lvl="1">
              <a:defRPr/>
            </a:pPr>
            <a:r>
              <a:rPr lang="en-US" sz="16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 </a:t>
            </a:r>
            <a:r>
              <a:rPr lang="en-US" sz="16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 – Standard UC Services in a simple and cost effective </a:t>
            </a:r>
            <a:r>
              <a:rPr lang="en-US" sz="16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</a:t>
            </a:r>
          </a:p>
          <a:p>
            <a:pPr lvl="1">
              <a:defRPr/>
            </a:pPr>
            <a:r>
              <a:rPr lang="en-US" sz="16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UCS </a:t>
            </a:r>
            <a:r>
              <a:rPr lang="en-US" sz="16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Premium for premium UC Services like collaboration, video conference, etc.</a:t>
            </a:r>
          </a:p>
          <a:p>
            <a:endParaRPr lang="en-US" sz="28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</a:t>
            </a:r>
            <a:r>
              <a:rPr lang="en-US" dirty="0" smtClean="0"/>
              <a:t>Proposition - </a:t>
            </a:r>
            <a:r>
              <a:rPr lang="en-US" sz="2400" dirty="0" smtClean="0"/>
              <a:t>Embedded UC</a:t>
            </a:r>
            <a:endParaRPr lang="en-US" sz="2400" dirty="0"/>
          </a:p>
        </p:txBody>
      </p:sp>
      <p:sp>
        <p:nvSpPr>
          <p:cNvPr id="53" name="TextBox 96"/>
          <p:cNvSpPr txBox="1">
            <a:spLocks noChangeArrowheads="1"/>
          </p:cNvSpPr>
          <p:nvPr/>
        </p:nvSpPr>
        <p:spPr bwMode="auto">
          <a:xfrm>
            <a:off x="5257800" y="3794906"/>
            <a:ext cx="541413" cy="38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UCP</a:t>
            </a:r>
          </a:p>
        </p:txBody>
      </p:sp>
      <p:sp>
        <p:nvSpPr>
          <p:cNvPr id="54" name="TextBox 96"/>
          <p:cNvSpPr txBox="1">
            <a:spLocks noChangeArrowheads="1"/>
          </p:cNvSpPr>
          <p:nvPr/>
        </p:nvSpPr>
        <p:spPr bwMode="auto">
          <a:xfrm>
            <a:off x="6625703" y="3794906"/>
            <a:ext cx="529076" cy="387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rPr>
              <a:t>UCS</a:t>
            </a:r>
          </a:p>
        </p:txBody>
      </p:sp>
      <p:sp>
        <p:nvSpPr>
          <p:cNvPr id="51" name="Freeform 9"/>
          <p:cNvSpPr>
            <a:spLocks noEditPoints="1"/>
          </p:cNvSpPr>
          <p:nvPr/>
        </p:nvSpPr>
        <p:spPr bwMode="auto">
          <a:xfrm>
            <a:off x="5029201" y="2819400"/>
            <a:ext cx="936060" cy="1008015"/>
          </a:xfrm>
          <a:custGeom>
            <a:avLst/>
            <a:gdLst>
              <a:gd name="T0" fmla="*/ 2147483647 w 1028"/>
              <a:gd name="T1" fmla="*/ 2147483647 h 1018"/>
              <a:gd name="T2" fmla="*/ 2147483647 w 1028"/>
              <a:gd name="T3" fmla="*/ 2147483647 h 1018"/>
              <a:gd name="T4" fmla="*/ 2147483647 w 1028"/>
              <a:gd name="T5" fmla="*/ 2147483647 h 1018"/>
              <a:gd name="T6" fmla="*/ 2147483647 w 1028"/>
              <a:gd name="T7" fmla="*/ 2147483647 h 1018"/>
              <a:gd name="T8" fmla="*/ 2147483647 w 1028"/>
              <a:gd name="T9" fmla="*/ 2147483647 h 1018"/>
              <a:gd name="T10" fmla="*/ 2147483647 w 1028"/>
              <a:gd name="T11" fmla="*/ 2147483647 h 1018"/>
              <a:gd name="T12" fmla="*/ 2147483647 w 1028"/>
              <a:gd name="T13" fmla="*/ 2147483647 h 1018"/>
              <a:gd name="T14" fmla="*/ 2147483647 w 1028"/>
              <a:gd name="T15" fmla="*/ 2147483647 h 1018"/>
              <a:gd name="T16" fmla="*/ 2147483647 w 1028"/>
              <a:gd name="T17" fmla="*/ 0 h 1018"/>
              <a:gd name="T18" fmla="*/ 2147483647 w 1028"/>
              <a:gd name="T19" fmla="*/ 2147483647 h 1018"/>
              <a:gd name="T20" fmla="*/ 2147483647 w 1028"/>
              <a:gd name="T21" fmla="*/ 2147483647 h 1018"/>
              <a:gd name="T22" fmla="*/ 2147483647 w 1028"/>
              <a:gd name="T23" fmla="*/ 2147483647 h 1018"/>
              <a:gd name="T24" fmla="*/ 2147483647 w 1028"/>
              <a:gd name="T25" fmla="*/ 2147483647 h 1018"/>
              <a:gd name="T26" fmla="*/ 2147483647 w 1028"/>
              <a:gd name="T27" fmla="*/ 2147483647 h 1018"/>
              <a:gd name="T28" fmla="*/ 2147483647 w 1028"/>
              <a:gd name="T29" fmla="*/ 2147483647 h 1018"/>
              <a:gd name="T30" fmla="*/ 2147483647 w 1028"/>
              <a:gd name="T31" fmla="*/ 2147483647 h 1018"/>
              <a:gd name="T32" fmla="*/ 2147483647 w 1028"/>
              <a:gd name="T33" fmla="*/ 2147483647 h 1018"/>
              <a:gd name="T34" fmla="*/ 2147483647 w 1028"/>
              <a:gd name="T35" fmla="*/ 2147483647 h 1018"/>
              <a:gd name="T36" fmla="*/ 2147483647 w 1028"/>
              <a:gd name="T37" fmla="*/ 2147483647 h 1018"/>
              <a:gd name="T38" fmla="*/ 2147483647 w 1028"/>
              <a:gd name="T39" fmla="*/ 2147483647 h 1018"/>
              <a:gd name="T40" fmla="*/ 2147483647 w 1028"/>
              <a:gd name="T41" fmla="*/ 2147483647 h 1018"/>
              <a:gd name="T42" fmla="*/ 2147483647 w 1028"/>
              <a:gd name="T43" fmla="*/ 2147483647 h 1018"/>
              <a:gd name="T44" fmla="*/ 2147483647 w 1028"/>
              <a:gd name="T45" fmla="*/ 2147483647 h 1018"/>
              <a:gd name="T46" fmla="*/ 2147483647 w 1028"/>
              <a:gd name="T47" fmla="*/ 2147483647 h 1018"/>
              <a:gd name="T48" fmla="*/ 2147483647 w 1028"/>
              <a:gd name="T49" fmla="*/ 2147483647 h 1018"/>
              <a:gd name="T50" fmla="*/ 2147483647 w 1028"/>
              <a:gd name="T51" fmla="*/ 2147483647 h 1018"/>
              <a:gd name="T52" fmla="*/ 2147483647 w 1028"/>
              <a:gd name="T53" fmla="*/ 2147483647 h 1018"/>
              <a:gd name="T54" fmla="*/ 2147483647 w 1028"/>
              <a:gd name="T55" fmla="*/ 2147483647 h 1018"/>
              <a:gd name="T56" fmla="*/ 2147483647 w 1028"/>
              <a:gd name="T57" fmla="*/ 2147483647 h 1018"/>
              <a:gd name="T58" fmla="*/ 2147483647 w 1028"/>
              <a:gd name="T59" fmla="*/ 2147483647 h 1018"/>
              <a:gd name="T60" fmla="*/ 2147483647 w 1028"/>
              <a:gd name="T61" fmla="*/ 2147483647 h 1018"/>
              <a:gd name="T62" fmla="*/ 2147483647 w 1028"/>
              <a:gd name="T63" fmla="*/ 2147483647 h 1018"/>
              <a:gd name="T64" fmla="*/ 2147483647 w 1028"/>
              <a:gd name="T65" fmla="*/ 2147483647 h 1018"/>
              <a:gd name="T66" fmla="*/ 2147483647 w 1028"/>
              <a:gd name="T67" fmla="*/ 2147483647 h 1018"/>
              <a:gd name="T68" fmla="*/ 2147483647 w 1028"/>
              <a:gd name="T69" fmla="*/ 2147483647 h 1018"/>
              <a:gd name="T70" fmla="*/ 2147483647 w 1028"/>
              <a:gd name="T71" fmla="*/ 2147483647 h 1018"/>
              <a:gd name="T72" fmla="*/ 2147483647 w 1028"/>
              <a:gd name="T73" fmla="*/ 2147483647 h 1018"/>
              <a:gd name="T74" fmla="*/ 2147483647 w 1028"/>
              <a:gd name="T75" fmla="*/ 2147483647 h 1018"/>
              <a:gd name="T76" fmla="*/ 2147483647 w 1028"/>
              <a:gd name="T77" fmla="*/ 2147483647 h 1018"/>
              <a:gd name="T78" fmla="*/ 2147483647 w 1028"/>
              <a:gd name="T79" fmla="*/ 2147483647 h 1018"/>
              <a:gd name="T80" fmla="*/ 2147483647 w 1028"/>
              <a:gd name="T81" fmla="*/ 2147483647 h 1018"/>
              <a:gd name="T82" fmla="*/ 2147483647 w 1028"/>
              <a:gd name="T83" fmla="*/ 2147483647 h 1018"/>
              <a:gd name="T84" fmla="*/ 2147483647 w 1028"/>
              <a:gd name="T85" fmla="*/ 2147483647 h 1018"/>
              <a:gd name="T86" fmla="*/ 2147483647 w 1028"/>
              <a:gd name="T87" fmla="*/ 2147483647 h 1018"/>
              <a:gd name="T88" fmla="*/ 2147483647 w 1028"/>
              <a:gd name="T89" fmla="*/ 2147483647 h 1018"/>
              <a:gd name="T90" fmla="*/ 2147483647 w 1028"/>
              <a:gd name="T91" fmla="*/ 2147483647 h 1018"/>
              <a:gd name="T92" fmla="*/ 2147483647 w 1028"/>
              <a:gd name="T93" fmla="*/ 2147483647 h 1018"/>
              <a:gd name="T94" fmla="*/ 2147483647 w 1028"/>
              <a:gd name="T95" fmla="*/ 2147483647 h 1018"/>
              <a:gd name="T96" fmla="*/ 2147483647 w 1028"/>
              <a:gd name="T97" fmla="*/ 2147483647 h 1018"/>
              <a:gd name="T98" fmla="*/ 2147483647 w 1028"/>
              <a:gd name="T99" fmla="*/ 2147483647 h 1018"/>
              <a:gd name="T100" fmla="*/ 2147483647 w 1028"/>
              <a:gd name="T101" fmla="*/ 2147483647 h 101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28"/>
              <a:gd name="T154" fmla="*/ 0 h 1018"/>
              <a:gd name="T155" fmla="*/ 1028 w 1028"/>
              <a:gd name="T156" fmla="*/ 1018 h 101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28" h="1018">
                <a:moveTo>
                  <a:pt x="1028" y="904"/>
                </a:moveTo>
                <a:lnTo>
                  <a:pt x="1028" y="904"/>
                </a:lnTo>
                <a:lnTo>
                  <a:pt x="1026" y="888"/>
                </a:lnTo>
                <a:lnTo>
                  <a:pt x="1022" y="876"/>
                </a:lnTo>
                <a:lnTo>
                  <a:pt x="1016" y="862"/>
                </a:lnTo>
                <a:lnTo>
                  <a:pt x="1014" y="862"/>
                </a:lnTo>
                <a:lnTo>
                  <a:pt x="992" y="828"/>
                </a:lnTo>
                <a:lnTo>
                  <a:pt x="968" y="790"/>
                </a:lnTo>
                <a:lnTo>
                  <a:pt x="940" y="740"/>
                </a:lnTo>
                <a:lnTo>
                  <a:pt x="910" y="680"/>
                </a:lnTo>
                <a:lnTo>
                  <a:pt x="896" y="648"/>
                </a:lnTo>
                <a:lnTo>
                  <a:pt x="882" y="612"/>
                </a:lnTo>
                <a:lnTo>
                  <a:pt x="868" y="576"/>
                </a:lnTo>
                <a:lnTo>
                  <a:pt x="856" y="536"/>
                </a:lnTo>
                <a:lnTo>
                  <a:pt x="846" y="498"/>
                </a:lnTo>
                <a:lnTo>
                  <a:pt x="838" y="456"/>
                </a:lnTo>
                <a:lnTo>
                  <a:pt x="836" y="448"/>
                </a:lnTo>
                <a:lnTo>
                  <a:pt x="830" y="440"/>
                </a:lnTo>
                <a:lnTo>
                  <a:pt x="820" y="434"/>
                </a:lnTo>
                <a:lnTo>
                  <a:pt x="810" y="432"/>
                </a:lnTo>
                <a:lnTo>
                  <a:pt x="794" y="432"/>
                </a:lnTo>
                <a:lnTo>
                  <a:pt x="794" y="478"/>
                </a:lnTo>
                <a:lnTo>
                  <a:pt x="778" y="478"/>
                </a:lnTo>
                <a:lnTo>
                  <a:pt x="778" y="0"/>
                </a:lnTo>
                <a:lnTo>
                  <a:pt x="252" y="0"/>
                </a:lnTo>
                <a:lnTo>
                  <a:pt x="252" y="480"/>
                </a:lnTo>
                <a:lnTo>
                  <a:pt x="236" y="480"/>
                </a:lnTo>
                <a:lnTo>
                  <a:pt x="236" y="432"/>
                </a:lnTo>
                <a:lnTo>
                  <a:pt x="220" y="432"/>
                </a:lnTo>
                <a:lnTo>
                  <a:pt x="208" y="434"/>
                </a:lnTo>
                <a:lnTo>
                  <a:pt x="200" y="440"/>
                </a:lnTo>
                <a:lnTo>
                  <a:pt x="194" y="448"/>
                </a:lnTo>
                <a:lnTo>
                  <a:pt x="190" y="458"/>
                </a:lnTo>
                <a:lnTo>
                  <a:pt x="182" y="498"/>
                </a:lnTo>
                <a:lnTo>
                  <a:pt x="172" y="538"/>
                </a:lnTo>
                <a:lnTo>
                  <a:pt x="162" y="576"/>
                </a:lnTo>
                <a:lnTo>
                  <a:pt x="148" y="612"/>
                </a:lnTo>
                <a:lnTo>
                  <a:pt x="134" y="648"/>
                </a:lnTo>
                <a:lnTo>
                  <a:pt x="120" y="682"/>
                </a:lnTo>
                <a:lnTo>
                  <a:pt x="90" y="742"/>
                </a:lnTo>
                <a:lnTo>
                  <a:pt x="60" y="792"/>
                </a:lnTo>
                <a:lnTo>
                  <a:pt x="38" y="830"/>
                </a:lnTo>
                <a:lnTo>
                  <a:pt x="14" y="862"/>
                </a:lnTo>
                <a:lnTo>
                  <a:pt x="14" y="864"/>
                </a:lnTo>
                <a:lnTo>
                  <a:pt x="6" y="876"/>
                </a:lnTo>
                <a:lnTo>
                  <a:pt x="2" y="890"/>
                </a:lnTo>
                <a:lnTo>
                  <a:pt x="2" y="904"/>
                </a:lnTo>
                <a:lnTo>
                  <a:pt x="0" y="966"/>
                </a:lnTo>
                <a:lnTo>
                  <a:pt x="2" y="966"/>
                </a:lnTo>
                <a:lnTo>
                  <a:pt x="2" y="974"/>
                </a:lnTo>
                <a:lnTo>
                  <a:pt x="4" y="982"/>
                </a:lnTo>
                <a:lnTo>
                  <a:pt x="10" y="990"/>
                </a:lnTo>
                <a:lnTo>
                  <a:pt x="16" y="998"/>
                </a:lnTo>
                <a:lnTo>
                  <a:pt x="24" y="1006"/>
                </a:lnTo>
                <a:lnTo>
                  <a:pt x="34" y="1012"/>
                </a:lnTo>
                <a:lnTo>
                  <a:pt x="48" y="1016"/>
                </a:lnTo>
                <a:lnTo>
                  <a:pt x="64" y="1018"/>
                </a:lnTo>
                <a:lnTo>
                  <a:pt x="282" y="1018"/>
                </a:lnTo>
                <a:lnTo>
                  <a:pt x="622" y="1018"/>
                </a:lnTo>
                <a:lnTo>
                  <a:pt x="634" y="1016"/>
                </a:lnTo>
                <a:lnTo>
                  <a:pt x="766" y="1016"/>
                </a:lnTo>
                <a:lnTo>
                  <a:pt x="964" y="1016"/>
                </a:lnTo>
                <a:lnTo>
                  <a:pt x="980" y="1016"/>
                </a:lnTo>
                <a:lnTo>
                  <a:pt x="994" y="1012"/>
                </a:lnTo>
                <a:lnTo>
                  <a:pt x="1006" y="1006"/>
                </a:lnTo>
                <a:lnTo>
                  <a:pt x="1014" y="998"/>
                </a:lnTo>
                <a:lnTo>
                  <a:pt x="1020" y="990"/>
                </a:lnTo>
                <a:lnTo>
                  <a:pt x="1024" y="982"/>
                </a:lnTo>
                <a:lnTo>
                  <a:pt x="1026" y="974"/>
                </a:lnTo>
                <a:lnTo>
                  <a:pt x="1028" y="966"/>
                </a:lnTo>
                <a:lnTo>
                  <a:pt x="1028" y="904"/>
                </a:lnTo>
                <a:close/>
                <a:moveTo>
                  <a:pt x="64" y="986"/>
                </a:moveTo>
                <a:lnTo>
                  <a:pt x="64" y="986"/>
                </a:lnTo>
                <a:lnTo>
                  <a:pt x="56" y="984"/>
                </a:lnTo>
                <a:lnTo>
                  <a:pt x="48" y="982"/>
                </a:lnTo>
                <a:lnTo>
                  <a:pt x="44" y="980"/>
                </a:lnTo>
                <a:lnTo>
                  <a:pt x="40" y="978"/>
                </a:lnTo>
                <a:lnTo>
                  <a:pt x="34" y="970"/>
                </a:lnTo>
                <a:lnTo>
                  <a:pt x="32" y="964"/>
                </a:lnTo>
                <a:lnTo>
                  <a:pt x="34" y="904"/>
                </a:lnTo>
                <a:lnTo>
                  <a:pt x="34" y="896"/>
                </a:lnTo>
                <a:lnTo>
                  <a:pt x="36" y="890"/>
                </a:lnTo>
                <a:lnTo>
                  <a:pt x="40" y="882"/>
                </a:lnTo>
                <a:lnTo>
                  <a:pt x="64" y="846"/>
                </a:lnTo>
                <a:lnTo>
                  <a:pt x="86" y="812"/>
                </a:lnTo>
                <a:lnTo>
                  <a:pt x="112" y="766"/>
                </a:lnTo>
                <a:lnTo>
                  <a:pt x="140" y="714"/>
                </a:lnTo>
                <a:lnTo>
                  <a:pt x="168" y="652"/>
                </a:lnTo>
                <a:lnTo>
                  <a:pt x="180" y="620"/>
                </a:lnTo>
                <a:lnTo>
                  <a:pt x="192" y="584"/>
                </a:lnTo>
                <a:lnTo>
                  <a:pt x="204" y="548"/>
                </a:lnTo>
                <a:lnTo>
                  <a:pt x="212" y="512"/>
                </a:lnTo>
                <a:lnTo>
                  <a:pt x="250" y="512"/>
                </a:lnTo>
                <a:lnTo>
                  <a:pt x="250" y="986"/>
                </a:lnTo>
                <a:lnTo>
                  <a:pt x="64" y="986"/>
                </a:lnTo>
                <a:close/>
                <a:moveTo>
                  <a:pt x="746" y="862"/>
                </a:moveTo>
                <a:lnTo>
                  <a:pt x="746" y="862"/>
                </a:lnTo>
                <a:lnTo>
                  <a:pt x="746" y="868"/>
                </a:lnTo>
                <a:lnTo>
                  <a:pt x="744" y="884"/>
                </a:lnTo>
                <a:lnTo>
                  <a:pt x="738" y="902"/>
                </a:lnTo>
                <a:lnTo>
                  <a:pt x="730" y="926"/>
                </a:lnTo>
                <a:lnTo>
                  <a:pt x="722" y="936"/>
                </a:lnTo>
                <a:lnTo>
                  <a:pt x="714" y="948"/>
                </a:lnTo>
                <a:lnTo>
                  <a:pt x="704" y="958"/>
                </a:lnTo>
                <a:lnTo>
                  <a:pt x="692" y="966"/>
                </a:lnTo>
                <a:lnTo>
                  <a:pt x="678" y="974"/>
                </a:lnTo>
                <a:lnTo>
                  <a:pt x="662" y="980"/>
                </a:lnTo>
                <a:lnTo>
                  <a:pt x="644" y="984"/>
                </a:lnTo>
                <a:lnTo>
                  <a:pt x="622" y="986"/>
                </a:lnTo>
                <a:lnTo>
                  <a:pt x="284" y="986"/>
                </a:lnTo>
                <a:lnTo>
                  <a:pt x="284" y="32"/>
                </a:lnTo>
                <a:lnTo>
                  <a:pt x="746" y="32"/>
                </a:lnTo>
                <a:lnTo>
                  <a:pt x="746" y="862"/>
                </a:lnTo>
                <a:close/>
                <a:moveTo>
                  <a:pt x="964" y="984"/>
                </a:moveTo>
                <a:lnTo>
                  <a:pt x="780" y="984"/>
                </a:lnTo>
                <a:lnTo>
                  <a:pt x="780" y="510"/>
                </a:lnTo>
                <a:lnTo>
                  <a:pt x="816" y="510"/>
                </a:lnTo>
                <a:lnTo>
                  <a:pt x="826" y="548"/>
                </a:lnTo>
                <a:lnTo>
                  <a:pt x="838" y="584"/>
                </a:lnTo>
                <a:lnTo>
                  <a:pt x="850" y="618"/>
                </a:lnTo>
                <a:lnTo>
                  <a:pt x="862" y="652"/>
                </a:lnTo>
                <a:lnTo>
                  <a:pt x="890" y="712"/>
                </a:lnTo>
                <a:lnTo>
                  <a:pt x="916" y="766"/>
                </a:lnTo>
                <a:lnTo>
                  <a:pt x="942" y="810"/>
                </a:lnTo>
                <a:lnTo>
                  <a:pt x="964" y="846"/>
                </a:lnTo>
                <a:lnTo>
                  <a:pt x="988" y="880"/>
                </a:lnTo>
                <a:lnTo>
                  <a:pt x="992" y="888"/>
                </a:lnTo>
                <a:lnTo>
                  <a:pt x="996" y="896"/>
                </a:lnTo>
                <a:lnTo>
                  <a:pt x="996" y="904"/>
                </a:lnTo>
                <a:lnTo>
                  <a:pt x="996" y="964"/>
                </a:lnTo>
                <a:lnTo>
                  <a:pt x="994" y="968"/>
                </a:lnTo>
                <a:lnTo>
                  <a:pt x="990" y="976"/>
                </a:lnTo>
                <a:lnTo>
                  <a:pt x="986" y="978"/>
                </a:lnTo>
                <a:lnTo>
                  <a:pt x="980" y="982"/>
                </a:lnTo>
                <a:lnTo>
                  <a:pt x="974" y="984"/>
                </a:lnTo>
                <a:lnTo>
                  <a:pt x="964" y="9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5136520" y="2976851"/>
            <a:ext cx="710103" cy="668764"/>
          </a:xfrm>
          <a:prstGeom prst="ellipse">
            <a:avLst/>
          </a:prstGeom>
          <a:solidFill>
            <a:srgbClr val="F8BD09"/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iPECS" pitchFamily="50" charset="-127"/>
                <a:cs typeface="Calibri" panose="020F0502020204030204" pitchFamily="34" charset="0"/>
              </a:rPr>
              <a:t>Call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iPECS" pitchFamily="50" charset="-127"/>
                <a:cs typeface="Calibri" panose="020F0502020204030204" pitchFamily="34" charset="0"/>
              </a:rPr>
              <a:t>Server</a:t>
            </a:r>
          </a:p>
        </p:txBody>
      </p:sp>
      <p:grpSp>
        <p:nvGrpSpPr>
          <p:cNvPr id="55" name="그룹 27"/>
          <p:cNvGrpSpPr>
            <a:grpSpLocks noChangeAspect="1"/>
          </p:cNvGrpSpPr>
          <p:nvPr/>
        </p:nvGrpSpPr>
        <p:grpSpPr bwMode="auto">
          <a:xfrm>
            <a:off x="6654182" y="2834821"/>
            <a:ext cx="407390" cy="938215"/>
            <a:chOff x="2019301" y="2590800"/>
            <a:chExt cx="944563" cy="1636713"/>
          </a:xfrm>
          <a:solidFill>
            <a:schemeClr val="bg1">
              <a:lumMod val="50000"/>
            </a:schemeClr>
          </a:solidFill>
        </p:grpSpPr>
        <p:sp>
          <p:nvSpPr>
            <p:cNvPr id="59" name="Freeform 8"/>
            <p:cNvSpPr>
              <a:spLocks noEditPoints="1"/>
            </p:cNvSpPr>
            <p:nvPr/>
          </p:nvSpPr>
          <p:spPr bwMode="auto">
            <a:xfrm>
              <a:off x="2019301" y="2590800"/>
              <a:ext cx="944563" cy="1636713"/>
            </a:xfrm>
            <a:custGeom>
              <a:avLst/>
              <a:gdLst>
                <a:gd name="T0" fmla="*/ 2147483647 w 1787"/>
                <a:gd name="T1" fmla="*/ 2147483647 h 3092"/>
                <a:gd name="T2" fmla="*/ 2147483647 w 1787"/>
                <a:gd name="T3" fmla="*/ 2147483647 h 3092"/>
                <a:gd name="T4" fmla="*/ 2147483647 w 1787"/>
                <a:gd name="T5" fmla="*/ 2147483647 h 3092"/>
                <a:gd name="T6" fmla="*/ 2147483647 w 1787"/>
                <a:gd name="T7" fmla="*/ 2147483647 h 3092"/>
                <a:gd name="T8" fmla="*/ 2147483647 w 1787"/>
                <a:gd name="T9" fmla="*/ 2147483647 h 3092"/>
                <a:gd name="T10" fmla="*/ 2147483647 w 1787"/>
                <a:gd name="T11" fmla="*/ 2147483647 h 3092"/>
                <a:gd name="T12" fmla="*/ 2147483647 w 1787"/>
                <a:gd name="T13" fmla="*/ 2147483647 h 3092"/>
                <a:gd name="T14" fmla="*/ 2147483647 w 1787"/>
                <a:gd name="T15" fmla="*/ 2147483647 h 3092"/>
                <a:gd name="T16" fmla="*/ 2147483647 w 1787"/>
                <a:gd name="T17" fmla="*/ 2147483647 h 3092"/>
                <a:gd name="T18" fmla="*/ 2147483647 w 1787"/>
                <a:gd name="T19" fmla="*/ 2147483647 h 3092"/>
                <a:gd name="T20" fmla="*/ 2147483647 w 1787"/>
                <a:gd name="T21" fmla="*/ 2147483647 h 3092"/>
                <a:gd name="T22" fmla="*/ 2147483647 w 1787"/>
                <a:gd name="T23" fmla="*/ 2147483647 h 3092"/>
                <a:gd name="T24" fmla="*/ 2147483647 w 1787"/>
                <a:gd name="T25" fmla="*/ 2147483647 h 3092"/>
                <a:gd name="T26" fmla="*/ 2147483647 w 1787"/>
                <a:gd name="T27" fmla="*/ 2147483647 h 3092"/>
                <a:gd name="T28" fmla="*/ 2147483647 w 1787"/>
                <a:gd name="T29" fmla="*/ 2147483647 h 3092"/>
                <a:gd name="T30" fmla="*/ 2147483647 w 1787"/>
                <a:gd name="T31" fmla="*/ 2147483647 h 3092"/>
                <a:gd name="T32" fmla="*/ 2147483647 w 1787"/>
                <a:gd name="T33" fmla="*/ 2147483647 h 3092"/>
                <a:gd name="T34" fmla="*/ 2147483647 w 1787"/>
                <a:gd name="T35" fmla="*/ 2147483647 h 3092"/>
                <a:gd name="T36" fmla="*/ 2147483647 w 1787"/>
                <a:gd name="T37" fmla="*/ 2147483647 h 3092"/>
                <a:gd name="T38" fmla="*/ 2147483647 w 1787"/>
                <a:gd name="T39" fmla="*/ 2147483647 h 3092"/>
                <a:gd name="T40" fmla="*/ 2147483647 w 1787"/>
                <a:gd name="T41" fmla="*/ 2147483647 h 3092"/>
                <a:gd name="T42" fmla="*/ 2147483647 w 1787"/>
                <a:gd name="T43" fmla="*/ 2147483647 h 3092"/>
                <a:gd name="T44" fmla="*/ 2147483647 w 1787"/>
                <a:gd name="T45" fmla="*/ 2147483647 h 3092"/>
                <a:gd name="T46" fmla="*/ 2147483647 w 1787"/>
                <a:gd name="T47" fmla="*/ 2147483647 h 3092"/>
                <a:gd name="T48" fmla="*/ 2147483647 w 1787"/>
                <a:gd name="T49" fmla="*/ 2147483647 h 3092"/>
                <a:gd name="T50" fmla="*/ 2147483647 w 1787"/>
                <a:gd name="T51" fmla="*/ 0 h 3092"/>
                <a:gd name="T52" fmla="*/ 2147483647 w 1787"/>
                <a:gd name="T53" fmla="*/ 0 h 3092"/>
                <a:gd name="T54" fmla="*/ 2147483647 w 1787"/>
                <a:gd name="T55" fmla="*/ 2147483647 h 3092"/>
                <a:gd name="T56" fmla="*/ 2147483647 w 1787"/>
                <a:gd name="T57" fmla="*/ 2147483647 h 3092"/>
                <a:gd name="T58" fmla="*/ 2147483647 w 1787"/>
                <a:gd name="T59" fmla="*/ 2147483647 h 3092"/>
                <a:gd name="T60" fmla="*/ 2147483647 w 1787"/>
                <a:gd name="T61" fmla="*/ 2147483647 h 3092"/>
                <a:gd name="T62" fmla="*/ 2147483647 w 1787"/>
                <a:gd name="T63" fmla="*/ 2147483647 h 3092"/>
                <a:gd name="T64" fmla="*/ 2147483647 w 1787"/>
                <a:gd name="T65" fmla="*/ 2147483647 h 3092"/>
                <a:gd name="T66" fmla="*/ 2147483647 w 1787"/>
                <a:gd name="T67" fmla="*/ 2147483647 h 3092"/>
                <a:gd name="T68" fmla="*/ 2147483647 w 1787"/>
                <a:gd name="T69" fmla="*/ 2147483647 h 3092"/>
                <a:gd name="T70" fmla="*/ 2147483647 w 1787"/>
                <a:gd name="T71" fmla="*/ 2147483647 h 3092"/>
                <a:gd name="T72" fmla="*/ 2147483647 w 1787"/>
                <a:gd name="T73" fmla="*/ 2147483647 h 3092"/>
                <a:gd name="T74" fmla="*/ 2147483647 w 1787"/>
                <a:gd name="T75" fmla="*/ 2147483647 h 3092"/>
                <a:gd name="T76" fmla="*/ 2147483647 w 1787"/>
                <a:gd name="T77" fmla="*/ 2147483647 h 3092"/>
                <a:gd name="T78" fmla="*/ 0 w 1787"/>
                <a:gd name="T79" fmla="*/ 2147483647 h 3092"/>
                <a:gd name="T80" fmla="*/ 0 w 1787"/>
                <a:gd name="T81" fmla="*/ 2147483647 h 3092"/>
                <a:gd name="T82" fmla="*/ 2147483647 w 1787"/>
                <a:gd name="T83" fmla="*/ 0 h 309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87" h="3092">
                  <a:moveTo>
                    <a:pt x="571" y="96"/>
                  </a:moveTo>
                  <a:lnTo>
                    <a:pt x="97" y="576"/>
                  </a:lnTo>
                  <a:lnTo>
                    <a:pt x="97" y="2995"/>
                  </a:lnTo>
                  <a:lnTo>
                    <a:pt x="1205" y="2995"/>
                  </a:lnTo>
                  <a:lnTo>
                    <a:pt x="1270" y="2988"/>
                  </a:lnTo>
                  <a:lnTo>
                    <a:pt x="1329" y="2980"/>
                  </a:lnTo>
                  <a:lnTo>
                    <a:pt x="1384" y="2973"/>
                  </a:lnTo>
                  <a:lnTo>
                    <a:pt x="1430" y="2955"/>
                  </a:lnTo>
                  <a:lnTo>
                    <a:pt x="1472" y="2934"/>
                  </a:lnTo>
                  <a:lnTo>
                    <a:pt x="1511" y="2909"/>
                  </a:lnTo>
                  <a:lnTo>
                    <a:pt x="1546" y="2878"/>
                  </a:lnTo>
                  <a:lnTo>
                    <a:pt x="1577" y="2843"/>
                  </a:lnTo>
                  <a:lnTo>
                    <a:pt x="1605" y="2805"/>
                  </a:lnTo>
                  <a:lnTo>
                    <a:pt x="1630" y="2761"/>
                  </a:lnTo>
                  <a:lnTo>
                    <a:pt x="1648" y="2721"/>
                  </a:lnTo>
                  <a:lnTo>
                    <a:pt x="1661" y="2683"/>
                  </a:lnTo>
                  <a:lnTo>
                    <a:pt x="1671" y="2647"/>
                  </a:lnTo>
                  <a:lnTo>
                    <a:pt x="1679" y="2613"/>
                  </a:lnTo>
                  <a:lnTo>
                    <a:pt x="1684" y="2582"/>
                  </a:lnTo>
                  <a:lnTo>
                    <a:pt x="1688" y="2557"/>
                  </a:lnTo>
                  <a:lnTo>
                    <a:pt x="1689" y="2539"/>
                  </a:lnTo>
                  <a:lnTo>
                    <a:pt x="1690" y="2526"/>
                  </a:lnTo>
                  <a:lnTo>
                    <a:pt x="1690" y="2521"/>
                  </a:lnTo>
                  <a:lnTo>
                    <a:pt x="1690" y="96"/>
                  </a:lnTo>
                  <a:lnTo>
                    <a:pt x="571" y="96"/>
                  </a:lnTo>
                  <a:close/>
                  <a:moveTo>
                    <a:pt x="531" y="0"/>
                  </a:moveTo>
                  <a:lnTo>
                    <a:pt x="1786" y="0"/>
                  </a:lnTo>
                  <a:lnTo>
                    <a:pt x="1786" y="2287"/>
                  </a:lnTo>
                  <a:lnTo>
                    <a:pt x="1786" y="2285"/>
                  </a:lnTo>
                  <a:lnTo>
                    <a:pt x="1787" y="2284"/>
                  </a:lnTo>
                  <a:lnTo>
                    <a:pt x="1787" y="2285"/>
                  </a:lnTo>
                  <a:lnTo>
                    <a:pt x="1787" y="3040"/>
                  </a:lnTo>
                  <a:lnTo>
                    <a:pt x="1785" y="3056"/>
                  </a:lnTo>
                  <a:lnTo>
                    <a:pt x="1777" y="3070"/>
                  </a:lnTo>
                  <a:lnTo>
                    <a:pt x="1766" y="3081"/>
                  </a:lnTo>
                  <a:lnTo>
                    <a:pt x="1751" y="3088"/>
                  </a:lnTo>
                  <a:lnTo>
                    <a:pt x="1735" y="3091"/>
                  </a:lnTo>
                  <a:lnTo>
                    <a:pt x="1242" y="3091"/>
                  </a:lnTo>
                  <a:lnTo>
                    <a:pt x="1217" y="3092"/>
                  </a:lnTo>
                  <a:lnTo>
                    <a:pt x="0" y="3092"/>
                  </a:lnTo>
                  <a:lnTo>
                    <a:pt x="0" y="538"/>
                  </a:lnTo>
                  <a:lnTo>
                    <a:pt x="53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" name="Rectangle 9"/>
            <p:cNvSpPr>
              <a:spLocks noChangeArrowheads="1"/>
            </p:cNvSpPr>
            <p:nvPr/>
          </p:nvSpPr>
          <p:spPr bwMode="auto">
            <a:xfrm>
              <a:off x="2216151" y="3548063"/>
              <a:ext cx="555625" cy="5080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61" name="Rectangle 10"/>
            <p:cNvSpPr>
              <a:spLocks noChangeArrowheads="1"/>
            </p:cNvSpPr>
            <p:nvPr/>
          </p:nvSpPr>
          <p:spPr bwMode="auto">
            <a:xfrm>
              <a:off x="2216151" y="3422650"/>
              <a:ext cx="555625" cy="5080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62" name="Rectangle 11"/>
            <p:cNvSpPr>
              <a:spLocks noChangeArrowheads="1"/>
            </p:cNvSpPr>
            <p:nvPr/>
          </p:nvSpPr>
          <p:spPr bwMode="auto">
            <a:xfrm>
              <a:off x="2216151" y="3297238"/>
              <a:ext cx="555625" cy="5080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endParaRPr>
            </a:p>
          </p:txBody>
        </p:sp>
        <p:sp>
          <p:nvSpPr>
            <p:cNvPr id="63" name="Rectangle 12"/>
            <p:cNvSpPr>
              <a:spLocks noChangeArrowheads="1"/>
            </p:cNvSpPr>
            <p:nvPr/>
          </p:nvSpPr>
          <p:spPr bwMode="auto">
            <a:xfrm>
              <a:off x="2216151" y="3171825"/>
              <a:ext cx="555625" cy="5080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56" name="Cross 55"/>
          <p:cNvSpPr/>
          <p:nvPr/>
        </p:nvSpPr>
        <p:spPr>
          <a:xfrm>
            <a:off x="6098170" y="3205724"/>
            <a:ext cx="236231" cy="269453"/>
          </a:xfrm>
          <a:prstGeom prst="plus">
            <a:avLst>
              <a:gd name="adj" fmla="val 36759"/>
            </a:avLst>
          </a:prstGeom>
          <a:solidFill>
            <a:sysClr val="window" lastClr="FFFFFF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맑은 고딕"/>
              <a:cs typeface="Calibri" panose="020F0502020204030204" pitchFamily="34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6515436" y="2986590"/>
            <a:ext cx="723564" cy="659023"/>
          </a:xfrm>
          <a:prstGeom prst="ellipse">
            <a:avLst/>
          </a:prstGeom>
          <a:solidFill>
            <a:srgbClr val="591B64">
              <a:lumMod val="75000"/>
            </a:srgbClr>
          </a:solidFill>
          <a:ln w="38100" cap="flat" cmpd="sng" algn="ctr">
            <a:solidFill>
              <a:sysClr val="window" lastClr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iPECS" pitchFamily="50" charset="-127"/>
                <a:cs typeface="Calibri" panose="020F0502020204030204" pitchFamily="34" charset="0"/>
              </a:rPr>
              <a:t>UCS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iPECS" pitchFamily="50" charset="-127"/>
                <a:cs typeface="Calibri" panose="020F0502020204030204" pitchFamily="34" charset="0"/>
              </a:rPr>
              <a:t>Premium</a:t>
            </a:r>
          </a:p>
        </p:txBody>
      </p:sp>
      <p:sp>
        <p:nvSpPr>
          <p:cNvPr id="43" name="Rounded Rectangle 42"/>
          <p:cNvSpPr/>
          <p:nvPr/>
        </p:nvSpPr>
        <p:spPr bwMode="auto">
          <a:xfrm>
            <a:off x="1242326" y="3582549"/>
            <a:ext cx="2829796" cy="1591672"/>
          </a:xfrm>
          <a:prstGeom prst="roundRect">
            <a:avLst>
              <a:gd name="adj" fmla="val 7316"/>
            </a:avLst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6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</p:txBody>
      </p:sp>
      <p:grpSp>
        <p:nvGrpSpPr>
          <p:cNvPr id="44" name="Group 2"/>
          <p:cNvGrpSpPr>
            <a:grpSpLocks/>
          </p:cNvGrpSpPr>
          <p:nvPr/>
        </p:nvGrpSpPr>
        <p:grpSpPr bwMode="auto">
          <a:xfrm>
            <a:off x="2209254" y="3791425"/>
            <a:ext cx="923341" cy="1494823"/>
            <a:chOff x="4027488" y="4241800"/>
            <a:chExt cx="1230312" cy="1860265"/>
          </a:xfrm>
        </p:grpSpPr>
        <p:sp>
          <p:nvSpPr>
            <p:cNvPr id="46" name="Freeform 9"/>
            <p:cNvSpPr>
              <a:spLocks noEditPoints="1"/>
            </p:cNvSpPr>
            <p:nvPr/>
          </p:nvSpPr>
          <p:spPr bwMode="auto">
            <a:xfrm>
              <a:off x="4027488" y="4241800"/>
              <a:ext cx="1230312" cy="1379538"/>
            </a:xfrm>
            <a:custGeom>
              <a:avLst/>
              <a:gdLst>
                <a:gd name="T0" fmla="*/ 2147483647 w 1028"/>
                <a:gd name="T1" fmla="*/ 2147483647 h 1018"/>
                <a:gd name="T2" fmla="*/ 2147483647 w 1028"/>
                <a:gd name="T3" fmla="*/ 2147483647 h 1018"/>
                <a:gd name="T4" fmla="*/ 2147483647 w 1028"/>
                <a:gd name="T5" fmla="*/ 2147483647 h 1018"/>
                <a:gd name="T6" fmla="*/ 2147483647 w 1028"/>
                <a:gd name="T7" fmla="*/ 2147483647 h 1018"/>
                <a:gd name="T8" fmla="*/ 2147483647 w 1028"/>
                <a:gd name="T9" fmla="*/ 2147483647 h 1018"/>
                <a:gd name="T10" fmla="*/ 2147483647 w 1028"/>
                <a:gd name="T11" fmla="*/ 2147483647 h 1018"/>
                <a:gd name="T12" fmla="*/ 2147483647 w 1028"/>
                <a:gd name="T13" fmla="*/ 2147483647 h 1018"/>
                <a:gd name="T14" fmla="*/ 2147483647 w 1028"/>
                <a:gd name="T15" fmla="*/ 2147483647 h 1018"/>
                <a:gd name="T16" fmla="*/ 2147483647 w 1028"/>
                <a:gd name="T17" fmla="*/ 0 h 1018"/>
                <a:gd name="T18" fmla="*/ 2147483647 w 1028"/>
                <a:gd name="T19" fmla="*/ 2147483647 h 1018"/>
                <a:gd name="T20" fmla="*/ 2147483647 w 1028"/>
                <a:gd name="T21" fmla="*/ 2147483647 h 1018"/>
                <a:gd name="T22" fmla="*/ 2147483647 w 1028"/>
                <a:gd name="T23" fmla="*/ 2147483647 h 1018"/>
                <a:gd name="T24" fmla="*/ 2147483647 w 1028"/>
                <a:gd name="T25" fmla="*/ 2147483647 h 1018"/>
                <a:gd name="T26" fmla="*/ 2147483647 w 1028"/>
                <a:gd name="T27" fmla="*/ 2147483647 h 1018"/>
                <a:gd name="T28" fmla="*/ 2147483647 w 1028"/>
                <a:gd name="T29" fmla="*/ 2147483647 h 1018"/>
                <a:gd name="T30" fmla="*/ 2147483647 w 1028"/>
                <a:gd name="T31" fmla="*/ 2147483647 h 1018"/>
                <a:gd name="T32" fmla="*/ 2147483647 w 1028"/>
                <a:gd name="T33" fmla="*/ 2147483647 h 1018"/>
                <a:gd name="T34" fmla="*/ 2147483647 w 1028"/>
                <a:gd name="T35" fmla="*/ 2147483647 h 1018"/>
                <a:gd name="T36" fmla="*/ 2147483647 w 1028"/>
                <a:gd name="T37" fmla="*/ 2147483647 h 1018"/>
                <a:gd name="T38" fmla="*/ 2147483647 w 1028"/>
                <a:gd name="T39" fmla="*/ 2147483647 h 1018"/>
                <a:gd name="T40" fmla="*/ 2147483647 w 1028"/>
                <a:gd name="T41" fmla="*/ 2147483647 h 1018"/>
                <a:gd name="T42" fmla="*/ 2147483647 w 1028"/>
                <a:gd name="T43" fmla="*/ 2147483647 h 1018"/>
                <a:gd name="T44" fmla="*/ 2147483647 w 1028"/>
                <a:gd name="T45" fmla="*/ 2147483647 h 1018"/>
                <a:gd name="T46" fmla="*/ 2147483647 w 1028"/>
                <a:gd name="T47" fmla="*/ 2147483647 h 1018"/>
                <a:gd name="T48" fmla="*/ 2147483647 w 1028"/>
                <a:gd name="T49" fmla="*/ 2147483647 h 1018"/>
                <a:gd name="T50" fmla="*/ 2147483647 w 1028"/>
                <a:gd name="T51" fmla="*/ 2147483647 h 1018"/>
                <a:gd name="T52" fmla="*/ 2147483647 w 1028"/>
                <a:gd name="T53" fmla="*/ 2147483647 h 1018"/>
                <a:gd name="T54" fmla="*/ 2147483647 w 1028"/>
                <a:gd name="T55" fmla="*/ 2147483647 h 1018"/>
                <a:gd name="T56" fmla="*/ 2147483647 w 1028"/>
                <a:gd name="T57" fmla="*/ 2147483647 h 1018"/>
                <a:gd name="T58" fmla="*/ 2147483647 w 1028"/>
                <a:gd name="T59" fmla="*/ 2147483647 h 1018"/>
                <a:gd name="T60" fmla="*/ 2147483647 w 1028"/>
                <a:gd name="T61" fmla="*/ 2147483647 h 1018"/>
                <a:gd name="T62" fmla="*/ 2147483647 w 1028"/>
                <a:gd name="T63" fmla="*/ 2147483647 h 1018"/>
                <a:gd name="T64" fmla="*/ 2147483647 w 1028"/>
                <a:gd name="T65" fmla="*/ 2147483647 h 1018"/>
                <a:gd name="T66" fmla="*/ 2147483647 w 1028"/>
                <a:gd name="T67" fmla="*/ 2147483647 h 1018"/>
                <a:gd name="T68" fmla="*/ 2147483647 w 1028"/>
                <a:gd name="T69" fmla="*/ 2147483647 h 1018"/>
                <a:gd name="T70" fmla="*/ 2147483647 w 1028"/>
                <a:gd name="T71" fmla="*/ 2147483647 h 1018"/>
                <a:gd name="T72" fmla="*/ 2147483647 w 1028"/>
                <a:gd name="T73" fmla="*/ 2147483647 h 1018"/>
                <a:gd name="T74" fmla="*/ 2147483647 w 1028"/>
                <a:gd name="T75" fmla="*/ 2147483647 h 1018"/>
                <a:gd name="T76" fmla="*/ 2147483647 w 1028"/>
                <a:gd name="T77" fmla="*/ 2147483647 h 1018"/>
                <a:gd name="T78" fmla="*/ 2147483647 w 1028"/>
                <a:gd name="T79" fmla="*/ 2147483647 h 1018"/>
                <a:gd name="T80" fmla="*/ 2147483647 w 1028"/>
                <a:gd name="T81" fmla="*/ 2147483647 h 1018"/>
                <a:gd name="T82" fmla="*/ 2147483647 w 1028"/>
                <a:gd name="T83" fmla="*/ 2147483647 h 1018"/>
                <a:gd name="T84" fmla="*/ 2147483647 w 1028"/>
                <a:gd name="T85" fmla="*/ 2147483647 h 1018"/>
                <a:gd name="T86" fmla="*/ 2147483647 w 1028"/>
                <a:gd name="T87" fmla="*/ 2147483647 h 1018"/>
                <a:gd name="T88" fmla="*/ 2147483647 w 1028"/>
                <a:gd name="T89" fmla="*/ 2147483647 h 1018"/>
                <a:gd name="T90" fmla="*/ 2147483647 w 1028"/>
                <a:gd name="T91" fmla="*/ 2147483647 h 1018"/>
                <a:gd name="T92" fmla="*/ 2147483647 w 1028"/>
                <a:gd name="T93" fmla="*/ 2147483647 h 1018"/>
                <a:gd name="T94" fmla="*/ 2147483647 w 1028"/>
                <a:gd name="T95" fmla="*/ 2147483647 h 1018"/>
                <a:gd name="T96" fmla="*/ 2147483647 w 1028"/>
                <a:gd name="T97" fmla="*/ 2147483647 h 1018"/>
                <a:gd name="T98" fmla="*/ 2147483647 w 1028"/>
                <a:gd name="T99" fmla="*/ 2147483647 h 1018"/>
                <a:gd name="T100" fmla="*/ 2147483647 w 1028"/>
                <a:gd name="T101" fmla="*/ 2147483647 h 10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28"/>
                <a:gd name="T154" fmla="*/ 0 h 1018"/>
                <a:gd name="T155" fmla="*/ 1028 w 1028"/>
                <a:gd name="T156" fmla="*/ 1018 h 10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28" h="1018">
                  <a:moveTo>
                    <a:pt x="1028" y="904"/>
                  </a:moveTo>
                  <a:lnTo>
                    <a:pt x="1028" y="904"/>
                  </a:lnTo>
                  <a:lnTo>
                    <a:pt x="1026" y="888"/>
                  </a:lnTo>
                  <a:lnTo>
                    <a:pt x="1022" y="876"/>
                  </a:lnTo>
                  <a:lnTo>
                    <a:pt x="1016" y="862"/>
                  </a:lnTo>
                  <a:lnTo>
                    <a:pt x="1014" y="862"/>
                  </a:lnTo>
                  <a:lnTo>
                    <a:pt x="992" y="828"/>
                  </a:lnTo>
                  <a:lnTo>
                    <a:pt x="968" y="790"/>
                  </a:lnTo>
                  <a:lnTo>
                    <a:pt x="940" y="740"/>
                  </a:lnTo>
                  <a:lnTo>
                    <a:pt x="910" y="680"/>
                  </a:lnTo>
                  <a:lnTo>
                    <a:pt x="896" y="648"/>
                  </a:lnTo>
                  <a:lnTo>
                    <a:pt x="882" y="612"/>
                  </a:lnTo>
                  <a:lnTo>
                    <a:pt x="868" y="576"/>
                  </a:lnTo>
                  <a:lnTo>
                    <a:pt x="856" y="536"/>
                  </a:lnTo>
                  <a:lnTo>
                    <a:pt x="846" y="498"/>
                  </a:lnTo>
                  <a:lnTo>
                    <a:pt x="838" y="456"/>
                  </a:lnTo>
                  <a:lnTo>
                    <a:pt x="836" y="448"/>
                  </a:lnTo>
                  <a:lnTo>
                    <a:pt x="830" y="440"/>
                  </a:lnTo>
                  <a:lnTo>
                    <a:pt x="820" y="434"/>
                  </a:lnTo>
                  <a:lnTo>
                    <a:pt x="810" y="432"/>
                  </a:lnTo>
                  <a:lnTo>
                    <a:pt x="794" y="432"/>
                  </a:lnTo>
                  <a:lnTo>
                    <a:pt x="794" y="478"/>
                  </a:lnTo>
                  <a:lnTo>
                    <a:pt x="778" y="478"/>
                  </a:lnTo>
                  <a:lnTo>
                    <a:pt x="778" y="0"/>
                  </a:lnTo>
                  <a:lnTo>
                    <a:pt x="252" y="0"/>
                  </a:lnTo>
                  <a:lnTo>
                    <a:pt x="252" y="480"/>
                  </a:lnTo>
                  <a:lnTo>
                    <a:pt x="236" y="480"/>
                  </a:lnTo>
                  <a:lnTo>
                    <a:pt x="236" y="432"/>
                  </a:lnTo>
                  <a:lnTo>
                    <a:pt x="220" y="432"/>
                  </a:lnTo>
                  <a:lnTo>
                    <a:pt x="208" y="434"/>
                  </a:lnTo>
                  <a:lnTo>
                    <a:pt x="200" y="440"/>
                  </a:lnTo>
                  <a:lnTo>
                    <a:pt x="194" y="448"/>
                  </a:lnTo>
                  <a:lnTo>
                    <a:pt x="190" y="458"/>
                  </a:lnTo>
                  <a:lnTo>
                    <a:pt x="182" y="498"/>
                  </a:lnTo>
                  <a:lnTo>
                    <a:pt x="172" y="538"/>
                  </a:lnTo>
                  <a:lnTo>
                    <a:pt x="162" y="576"/>
                  </a:lnTo>
                  <a:lnTo>
                    <a:pt x="148" y="612"/>
                  </a:lnTo>
                  <a:lnTo>
                    <a:pt x="134" y="648"/>
                  </a:lnTo>
                  <a:lnTo>
                    <a:pt x="120" y="682"/>
                  </a:lnTo>
                  <a:lnTo>
                    <a:pt x="90" y="742"/>
                  </a:lnTo>
                  <a:lnTo>
                    <a:pt x="60" y="792"/>
                  </a:lnTo>
                  <a:lnTo>
                    <a:pt x="38" y="830"/>
                  </a:lnTo>
                  <a:lnTo>
                    <a:pt x="14" y="862"/>
                  </a:lnTo>
                  <a:lnTo>
                    <a:pt x="14" y="864"/>
                  </a:lnTo>
                  <a:lnTo>
                    <a:pt x="6" y="876"/>
                  </a:lnTo>
                  <a:lnTo>
                    <a:pt x="2" y="890"/>
                  </a:lnTo>
                  <a:lnTo>
                    <a:pt x="2" y="904"/>
                  </a:lnTo>
                  <a:lnTo>
                    <a:pt x="0" y="966"/>
                  </a:lnTo>
                  <a:lnTo>
                    <a:pt x="2" y="966"/>
                  </a:lnTo>
                  <a:lnTo>
                    <a:pt x="2" y="974"/>
                  </a:lnTo>
                  <a:lnTo>
                    <a:pt x="4" y="982"/>
                  </a:lnTo>
                  <a:lnTo>
                    <a:pt x="10" y="990"/>
                  </a:lnTo>
                  <a:lnTo>
                    <a:pt x="16" y="998"/>
                  </a:lnTo>
                  <a:lnTo>
                    <a:pt x="24" y="1006"/>
                  </a:lnTo>
                  <a:lnTo>
                    <a:pt x="34" y="1012"/>
                  </a:lnTo>
                  <a:lnTo>
                    <a:pt x="48" y="1016"/>
                  </a:lnTo>
                  <a:lnTo>
                    <a:pt x="64" y="1018"/>
                  </a:lnTo>
                  <a:lnTo>
                    <a:pt x="282" y="1018"/>
                  </a:lnTo>
                  <a:lnTo>
                    <a:pt x="622" y="1018"/>
                  </a:lnTo>
                  <a:lnTo>
                    <a:pt x="634" y="1016"/>
                  </a:lnTo>
                  <a:lnTo>
                    <a:pt x="766" y="1016"/>
                  </a:lnTo>
                  <a:lnTo>
                    <a:pt x="964" y="1016"/>
                  </a:lnTo>
                  <a:lnTo>
                    <a:pt x="980" y="1016"/>
                  </a:lnTo>
                  <a:lnTo>
                    <a:pt x="994" y="1012"/>
                  </a:lnTo>
                  <a:lnTo>
                    <a:pt x="1006" y="1006"/>
                  </a:lnTo>
                  <a:lnTo>
                    <a:pt x="1014" y="998"/>
                  </a:lnTo>
                  <a:lnTo>
                    <a:pt x="1020" y="990"/>
                  </a:lnTo>
                  <a:lnTo>
                    <a:pt x="1024" y="982"/>
                  </a:lnTo>
                  <a:lnTo>
                    <a:pt x="1026" y="974"/>
                  </a:lnTo>
                  <a:lnTo>
                    <a:pt x="1028" y="966"/>
                  </a:lnTo>
                  <a:lnTo>
                    <a:pt x="1028" y="904"/>
                  </a:lnTo>
                  <a:close/>
                  <a:moveTo>
                    <a:pt x="64" y="986"/>
                  </a:moveTo>
                  <a:lnTo>
                    <a:pt x="64" y="986"/>
                  </a:lnTo>
                  <a:lnTo>
                    <a:pt x="56" y="984"/>
                  </a:lnTo>
                  <a:lnTo>
                    <a:pt x="48" y="982"/>
                  </a:lnTo>
                  <a:lnTo>
                    <a:pt x="44" y="980"/>
                  </a:lnTo>
                  <a:lnTo>
                    <a:pt x="40" y="978"/>
                  </a:lnTo>
                  <a:lnTo>
                    <a:pt x="34" y="970"/>
                  </a:lnTo>
                  <a:lnTo>
                    <a:pt x="32" y="964"/>
                  </a:lnTo>
                  <a:lnTo>
                    <a:pt x="34" y="904"/>
                  </a:lnTo>
                  <a:lnTo>
                    <a:pt x="34" y="896"/>
                  </a:lnTo>
                  <a:lnTo>
                    <a:pt x="36" y="890"/>
                  </a:lnTo>
                  <a:lnTo>
                    <a:pt x="40" y="882"/>
                  </a:lnTo>
                  <a:lnTo>
                    <a:pt x="64" y="846"/>
                  </a:lnTo>
                  <a:lnTo>
                    <a:pt x="86" y="812"/>
                  </a:lnTo>
                  <a:lnTo>
                    <a:pt x="112" y="766"/>
                  </a:lnTo>
                  <a:lnTo>
                    <a:pt x="140" y="714"/>
                  </a:lnTo>
                  <a:lnTo>
                    <a:pt x="168" y="652"/>
                  </a:lnTo>
                  <a:lnTo>
                    <a:pt x="180" y="620"/>
                  </a:lnTo>
                  <a:lnTo>
                    <a:pt x="192" y="584"/>
                  </a:lnTo>
                  <a:lnTo>
                    <a:pt x="204" y="548"/>
                  </a:lnTo>
                  <a:lnTo>
                    <a:pt x="212" y="512"/>
                  </a:lnTo>
                  <a:lnTo>
                    <a:pt x="250" y="512"/>
                  </a:lnTo>
                  <a:lnTo>
                    <a:pt x="250" y="986"/>
                  </a:lnTo>
                  <a:lnTo>
                    <a:pt x="64" y="986"/>
                  </a:lnTo>
                  <a:close/>
                  <a:moveTo>
                    <a:pt x="746" y="862"/>
                  </a:moveTo>
                  <a:lnTo>
                    <a:pt x="746" y="862"/>
                  </a:lnTo>
                  <a:lnTo>
                    <a:pt x="746" y="868"/>
                  </a:lnTo>
                  <a:lnTo>
                    <a:pt x="744" y="884"/>
                  </a:lnTo>
                  <a:lnTo>
                    <a:pt x="738" y="902"/>
                  </a:lnTo>
                  <a:lnTo>
                    <a:pt x="730" y="926"/>
                  </a:lnTo>
                  <a:lnTo>
                    <a:pt x="722" y="936"/>
                  </a:lnTo>
                  <a:lnTo>
                    <a:pt x="714" y="948"/>
                  </a:lnTo>
                  <a:lnTo>
                    <a:pt x="704" y="958"/>
                  </a:lnTo>
                  <a:lnTo>
                    <a:pt x="692" y="966"/>
                  </a:lnTo>
                  <a:lnTo>
                    <a:pt x="678" y="974"/>
                  </a:lnTo>
                  <a:lnTo>
                    <a:pt x="662" y="980"/>
                  </a:lnTo>
                  <a:lnTo>
                    <a:pt x="644" y="984"/>
                  </a:lnTo>
                  <a:lnTo>
                    <a:pt x="622" y="986"/>
                  </a:lnTo>
                  <a:lnTo>
                    <a:pt x="284" y="986"/>
                  </a:lnTo>
                  <a:lnTo>
                    <a:pt x="284" y="32"/>
                  </a:lnTo>
                  <a:lnTo>
                    <a:pt x="746" y="32"/>
                  </a:lnTo>
                  <a:lnTo>
                    <a:pt x="746" y="862"/>
                  </a:lnTo>
                  <a:close/>
                  <a:moveTo>
                    <a:pt x="964" y="984"/>
                  </a:moveTo>
                  <a:lnTo>
                    <a:pt x="780" y="984"/>
                  </a:lnTo>
                  <a:lnTo>
                    <a:pt x="780" y="510"/>
                  </a:lnTo>
                  <a:lnTo>
                    <a:pt x="816" y="510"/>
                  </a:lnTo>
                  <a:lnTo>
                    <a:pt x="826" y="548"/>
                  </a:lnTo>
                  <a:lnTo>
                    <a:pt x="838" y="584"/>
                  </a:lnTo>
                  <a:lnTo>
                    <a:pt x="850" y="618"/>
                  </a:lnTo>
                  <a:lnTo>
                    <a:pt x="862" y="652"/>
                  </a:lnTo>
                  <a:lnTo>
                    <a:pt x="890" y="712"/>
                  </a:lnTo>
                  <a:lnTo>
                    <a:pt x="916" y="766"/>
                  </a:lnTo>
                  <a:lnTo>
                    <a:pt x="942" y="810"/>
                  </a:lnTo>
                  <a:lnTo>
                    <a:pt x="964" y="846"/>
                  </a:lnTo>
                  <a:lnTo>
                    <a:pt x="988" y="880"/>
                  </a:lnTo>
                  <a:lnTo>
                    <a:pt x="992" y="888"/>
                  </a:lnTo>
                  <a:lnTo>
                    <a:pt x="996" y="896"/>
                  </a:lnTo>
                  <a:lnTo>
                    <a:pt x="996" y="904"/>
                  </a:lnTo>
                  <a:lnTo>
                    <a:pt x="996" y="964"/>
                  </a:lnTo>
                  <a:lnTo>
                    <a:pt x="994" y="968"/>
                  </a:lnTo>
                  <a:lnTo>
                    <a:pt x="990" y="976"/>
                  </a:lnTo>
                  <a:lnTo>
                    <a:pt x="986" y="978"/>
                  </a:lnTo>
                  <a:lnTo>
                    <a:pt x="980" y="982"/>
                  </a:lnTo>
                  <a:lnTo>
                    <a:pt x="974" y="984"/>
                  </a:lnTo>
                  <a:lnTo>
                    <a:pt x="964" y="98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47" name="TextBox 96"/>
            <p:cNvSpPr txBox="1">
              <a:spLocks noChangeArrowheads="1"/>
            </p:cNvSpPr>
            <p:nvPr/>
          </p:nvSpPr>
          <p:spPr bwMode="auto">
            <a:xfrm>
              <a:off x="4280585" y="5619750"/>
              <a:ext cx="721410" cy="482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rPr>
                <a:t>UCP</a:t>
              </a: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4219591" y="4287836"/>
              <a:ext cx="836581" cy="614363"/>
            </a:xfrm>
            <a:prstGeom prst="ellipse">
              <a:avLst/>
            </a:prstGeom>
            <a:solidFill>
              <a:srgbClr val="6DBB30">
                <a:lumMod val="75000"/>
              </a:srgbClr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iPECS" pitchFamily="50" charset="-127"/>
                  <a:cs typeface="Calibri" panose="020F0502020204030204" pitchFamily="34" charset="0"/>
                </a:rPr>
                <a:t>UCS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iPECS" pitchFamily="50" charset="-127"/>
                  <a:cs typeface="Calibri" panose="020F0502020204030204" pitchFamily="34" charset="0"/>
                </a:rPr>
                <a:t>Standard</a:t>
              </a: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0623" y="4943475"/>
              <a:ext cx="817695" cy="644525"/>
            </a:xfrm>
            <a:prstGeom prst="ellipse">
              <a:avLst/>
            </a:prstGeom>
            <a:solidFill>
              <a:srgbClr val="F8BD09"/>
            </a:solidFill>
            <a:ln w="38100" cap="flat" cmpd="sng" algn="ctr">
              <a:solidFill>
                <a:sysClr val="window" lastClr="FFFFFF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iPECS" pitchFamily="50" charset="-127"/>
                  <a:cs typeface="Calibri" panose="020F0502020204030204" pitchFamily="34" charset="0"/>
                </a:rPr>
                <a:t>Call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iPECS" pitchFamily="50" charset="-127"/>
                  <a:cs typeface="Calibri" panose="020F0502020204030204" pitchFamily="34" charset="0"/>
                </a:rPr>
                <a:t>Server</a:t>
              </a:r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1447800" y="5180290"/>
            <a:ext cx="2076209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  <a:defRPr/>
            </a:pPr>
            <a:r>
              <a:rPr lang="en-US" sz="1600" dirty="0" smtClean="0">
                <a:latin typeface="Arial" charset="0"/>
                <a:cs typeface="Arial" charset="0"/>
              </a:rPr>
              <a:t>UCS </a:t>
            </a:r>
            <a:r>
              <a:rPr lang="en-US" sz="1600" dirty="0">
                <a:latin typeface="Arial" charset="0"/>
                <a:cs typeface="Arial" charset="0"/>
              </a:rPr>
              <a:t>server built in</a:t>
            </a:r>
          </a:p>
          <a:p>
            <a:pPr marL="180975" indent="-180975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Arial" charset="0"/>
                <a:cs typeface="Arial" charset="0"/>
              </a:rPr>
              <a:t>Cost saving</a:t>
            </a:r>
          </a:p>
          <a:p>
            <a:pPr marL="180975" indent="-180975">
              <a:buFont typeface="Arial" panose="020B0604020202020204" pitchFamily="34" charset="0"/>
              <a:buChar char="•"/>
              <a:defRPr/>
            </a:pPr>
            <a:r>
              <a:rPr lang="en-US" sz="1600" dirty="0">
                <a:latin typeface="Arial" charset="0"/>
                <a:cs typeface="Arial" charset="0"/>
              </a:rPr>
              <a:t>Zero Installation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77347" y="4255294"/>
            <a:ext cx="2448106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600" dirty="0" smtClean="0"/>
              <a:t>External UCS server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en-US" sz="1600" dirty="0" smtClean="0"/>
              <a:t>Premium UC services</a:t>
            </a:r>
          </a:p>
          <a:p>
            <a:pPr marL="180975" indent="-180975"/>
            <a:r>
              <a:rPr lang="en-US" sz="1200" dirty="0" smtClean="0"/>
              <a:t>   - Collaboration</a:t>
            </a:r>
          </a:p>
          <a:p>
            <a:pPr marL="180975" indent="-180975"/>
            <a:r>
              <a:rPr lang="en-US" sz="1200" dirty="0"/>
              <a:t> </a:t>
            </a:r>
            <a:r>
              <a:rPr lang="en-US" sz="1200" dirty="0" smtClean="0"/>
              <a:t>  - Video Conference</a:t>
            </a:r>
          </a:p>
          <a:p>
            <a:pPr marL="180975" indent="-180975"/>
            <a:r>
              <a:rPr lang="en-US" sz="1200" dirty="0"/>
              <a:t> </a:t>
            </a:r>
            <a:r>
              <a:rPr lang="en-US" sz="1200" dirty="0" smtClean="0"/>
              <a:t>  - Integration with MS Exchange</a:t>
            </a:r>
          </a:p>
        </p:txBody>
      </p:sp>
    </p:spTree>
    <p:extLst>
      <p:ext uri="{BB962C8B-B14F-4D97-AF65-F5344CB8AC3E}">
        <p14:creationId xmlns:p14="http://schemas.microsoft.com/office/powerpoint/2010/main" val="14584821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839200" cy="533400"/>
          </a:xfrm>
        </p:spPr>
        <p:txBody>
          <a:bodyPr/>
          <a:lstStyle/>
          <a:p>
            <a:r>
              <a:rPr lang="en-US" dirty="0"/>
              <a:t>Value </a:t>
            </a:r>
            <a:r>
              <a:rPr lang="en-US" dirty="0" smtClean="0"/>
              <a:t>Proposition - </a:t>
            </a:r>
            <a:r>
              <a:rPr lang="en-US" sz="2000" dirty="0" smtClean="0"/>
              <a:t>Modular All IP Distributed Architecture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2514600"/>
          </a:xfrm>
        </p:spPr>
        <p:txBody>
          <a:bodyPr/>
          <a:lstStyle/>
          <a:p>
            <a:pPr>
              <a:defRPr/>
            </a:pPr>
            <a:r>
              <a:rPr lang="en-US" altLang="en-US" sz="2000" dirty="0" smtClean="0"/>
              <a:t>Industry-unique </a:t>
            </a:r>
            <a:r>
              <a:rPr lang="en-US" altLang="en-US" sz="2000" dirty="0" smtClean="0">
                <a:solidFill>
                  <a:srgbClr val="FF9900"/>
                </a:solidFill>
              </a:rPr>
              <a:t>“Modular All-IP Architecture” </a:t>
            </a:r>
            <a:r>
              <a:rPr lang="en-US" altLang="en-US" sz="2000" dirty="0" smtClean="0"/>
              <a:t>enables flexible and cost-effective multi-site deployment</a:t>
            </a:r>
          </a:p>
          <a:p>
            <a:pPr lvl="1">
              <a:defRPr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Transparent networking </a:t>
            </a:r>
            <a:r>
              <a:rPr lang="en-US" alt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upto</a:t>
            </a: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100 call servers with local survivability &amp; PSTN Failover</a:t>
            </a:r>
          </a:p>
          <a:p>
            <a:pPr lvl="1">
              <a:defRPr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Intelligent gateway modules can be deployed at any locations</a:t>
            </a:r>
          </a:p>
          <a:p>
            <a:pPr lvl="1">
              <a:defRPr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Enterprise-class high reliability with server redundancy and power redundancy</a:t>
            </a:r>
            <a:endParaRPr lang="en-US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defRPr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Easy to use Web management</a:t>
            </a:r>
          </a:p>
          <a:p>
            <a:pPr lvl="1">
              <a:defRPr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Centralized Network management using Network Management Solution (NMS)</a:t>
            </a:r>
          </a:p>
          <a:p>
            <a:pPr lvl="1">
              <a:defRPr/>
            </a:pPr>
            <a:r>
              <a:rPr lang="en-US" alt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Centralized License management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63290" y="3536268"/>
            <a:ext cx="6711788" cy="2387936"/>
            <a:chOff x="914400" y="3396737"/>
            <a:chExt cx="7209568" cy="2666998"/>
          </a:xfrm>
        </p:grpSpPr>
        <p:pic>
          <p:nvPicPr>
            <p:cNvPr id="14" name="Picture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1994" y="3959638"/>
              <a:ext cx="5603613" cy="2004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ounded Rectangle 158"/>
            <p:cNvSpPr>
              <a:spLocks noChangeArrowheads="1"/>
            </p:cNvSpPr>
            <p:nvPr/>
          </p:nvSpPr>
          <p:spPr bwMode="auto">
            <a:xfrm>
              <a:off x="2097814" y="4406986"/>
              <a:ext cx="1741732" cy="1079922"/>
            </a:xfrm>
            <a:prstGeom prst="roundRect">
              <a:avLst>
                <a:gd name="adj" fmla="val 7444"/>
              </a:avLst>
            </a:prstGeom>
            <a:solidFill>
              <a:schemeClr val="bg1">
                <a:lumMod val="50000"/>
                <a:alpha val="7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" name="Rounded Rectangle 125"/>
            <p:cNvSpPr>
              <a:spLocks noChangeArrowheads="1"/>
            </p:cNvSpPr>
            <p:nvPr/>
          </p:nvSpPr>
          <p:spPr bwMode="auto">
            <a:xfrm>
              <a:off x="4475849" y="3879350"/>
              <a:ext cx="2099410" cy="866669"/>
            </a:xfrm>
            <a:prstGeom prst="roundRect">
              <a:avLst>
                <a:gd name="adj" fmla="val 10282"/>
              </a:avLst>
            </a:prstGeom>
            <a:solidFill>
              <a:schemeClr val="bg1">
                <a:lumMod val="50000"/>
                <a:alpha val="7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Text Box 76"/>
            <p:cNvSpPr txBox="1">
              <a:spLocks noChangeArrowheads="1"/>
            </p:cNvSpPr>
            <p:nvPr/>
          </p:nvSpPr>
          <p:spPr bwMode="auto">
            <a:xfrm>
              <a:off x="2126860" y="5486912"/>
              <a:ext cx="689662" cy="226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rPr>
                <a:t>Branch #1</a:t>
              </a:r>
            </a:p>
          </p:txBody>
        </p:sp>
        <p:grpSp>
          <p:nvGrpSpPr>
            <p:cNvPr id="18" name="그룹 41"/>
            <p:cNvGrpSpPr>
              <a:grpSpLocks noChangeAspect="1"/>
            </p:cNvGrpSpPr>
            <p:nvPr/>
          </p:nvGrpSpPr>
          <p:grpSpPr>
            <a:xfrm>
              <a:off x="2346816" y="4734518"/>
              <a:ext cx="197665" cy="170086"/>
              <a:chOff x="3575050" y="2439988"/>
              <a:chExt cx="1793875" cy="2035175"/>
            </a:xfrm>
            <a:solidFill>
              <a:srgbClr val="FFFFFF"/>
            </a:solidFill>
          </p:grpSpPr>
          <p:sp>
            <p:nvSpPr>
              <p:cNvPr id="168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69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0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1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2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3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4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5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6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7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8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79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80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81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82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83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84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19" name="Freeform 7"/>
            <p:cNvSpPr>
              <a:spLocks noChangeAspect="1" noEditPoints="1"/>
            </p:cNvSpPr>
            <p:nvPr/>
          </p:nvSpPr>
          <p:spPr bwMode="auto">
            <a:xfrm>
              <a:off x="2605820" y="4739522"/>
              <a:ext cx="215125" cy="135397"/>
            </a:xfrm>
            <a:custGeom>
              <a:avLst/>
              <a:gdLst>
                <a:gd name="T0" fmla="*/ 2147483647 w 1126"/>
                <a:gd name="T1" fmla="*/ 2147483647 h 940"/>
                <a:gd name="T2" fmla="*/ 2147483647 w 1126"/>
                <a:gd name="T3" fmla="*/ 2147483647 h 940"/>
                <a:gd name="T4" fmla="*/ 2147483647 w 1126"/>
                <a:gd name="T5" fmla="*/ 2147483647 h 940"/>
                <a:gd name="T6" fmla="*/ 2147483647 w 1126"/>
                <a:gd name="T7" fmla="*/ 0 h 940"/>
                <a:gd name="T8" fmla="*/ 2147483647 w 1126"/>
                <a:gd name="T9" fmla="*/ 2147483647 h 940"/>
                <a:gd name="T10" fmla="*/ 2147483647 w 1126"/>
                <a:gd name="T11" fmla="*/ 2147483647 h 940"/>
                <a:gd name="T12" fmla="*/ 2147483647 w 1126"/>
                <a:gd name="T13" fmla="*/ 2147483647 h 940"/>
                <a:gd name="T14" fmla="*/ 0 w 1126"/>
                <a:gd name="T15" fmla="*/ 2147483647 h 940"/>
                <a:gd name="T16" fmla="*/ 2147483647 w 1126"/>
                <a:gd name="T17" fmla="*/ 2147483647 h 940"/>
                <a:gd name="T18" fmla="*/ 2147483647 w 1126"/>
                <a:gd name="T19" fmla="*/ 2147483647 h 940"/>
                <a:gd name="T20" fmla="*/ 2147483647 w 1126"/>
                <a:gd name="T21" fmla="*/ 2147483647 h 940"/>
                <a:gd name="T22" fmla="*/ 2147483647 w 1126"/>
                <a:gd name="T23" fmla="*/ 2147483647 h 940"/>
                <a:gd name="T24" fmla="*/ 2147483647 w 1126"/>
                <a:gd name="T25" fmla="*/ 2147483647 h 940"/>
                <a:gd name="T26" fmla="*/ 2147483647 w 1126"/>
                <a:gd name="T27" fmla="*/ 2147483647 h 940"/>
                <a:gd name="T28" fmla="*/ 2147483647 w 1126"/>
                <a:gd name="T29" fmla="*/ 2147483647 h 940"/>
                <a:gd name="T30" fmla="*/ 2147483647 w 1126"/>
                <a:gd name="T31" fmla="*/ 2147483647 h 940"/>
                <a:gd name="T32" fmla="*/ 2147483647 w 1126"/>
                <a:gd name="T33" fmla="*/ 2147483647 h 940"/>
                <a:gd name="T34" fmla="*/ 2147483647 w 1126"/>
                <a:gd name="T35" fmla="*/ 2147483647 h 940"/>
                <a:gd name="T36" fmla="*/ 2147483647 w 1126"/>
                <a:gd name="T37" fmla="*/ 2147483647 h 940"/>
                <a:gd name="T38" fmla="*/ 2147483647 w 1126"/>
                <a:gd name="T39" fmla="*/ 2147483647 h 940"/>
                <a:gd name="T40" fmla="*/ 2147483647 w 1126"/>
                <a:gd name="T41" fmla="*/ 2147483647 h 940"/>
                <a:gd name="T42" fmla="*/ 2147483647 w 1126"/>
                <a:gd name="T43" fmla="*/ 2147483647 h 940"/>
                <a:gd name="T44" fmla="*/ 2147483647 w 1126"/>
                <a:gd name="T45" fmla="*/ 2147483647 h 940"/>
                <a:gd name="T46" fmla="*/ 2147483647 w 1126"/>
                <a:gd name="T47" fmla="*/ 2147483647 h 940"/>
                <a:gd name="T48" fmla="*/ 2147483647 w 1126"/>
                <a:gd name="T49" fmla="*/ 2147483647 h 940"/>
                <a:gd name="T50" fmla="*/ 2147483647 w 1126"/>
                <a:gd name="T51" fmla="*/ 2147483647 h 940"/>
                <a:gd name="T52" fmla="*/ 2147483647 w 1126"/>
                <a:gd name="T53" fmla="*/ 2147483647 h 940"/>
                <a:gd name="T54" fmla="*/ 2147483647 w 1126"/>
                <a:gd name="T55" fmla="*/ 2147483647 h 940"/>
                <a:gd name="T56" fmla="*/ 2147483647 w 1126"/>
                <a:gd name="T57" fmla="*/ 2147483647 h 940"/>
                <a:gd name="T58" fmla="*/ 2147483647 w 1126"/>
                <a:gd name="T59" fmla="*/ 2147483647 h 940"/>
                <a:gd name="T60" fmla="*/ 2147483647 w 1126"/>
                <a:gd name="T61" fmla="*/ 2147483647 h 940"/>
                <a:gd name="T62" fmla="*/ 2147483647 w 1126"/>
                <a:gd name="T63" fmla="*/ 2147483647 h 940"/>
                <a:gd name="T64" fmla="*/ 2147483647 w 1126"/>
                <a:gd name="T65" fmla="*/ 2147483647 h 940"/>
                <a:gd name="T66" fmla="*/ 2147483647 w 1126"/>
                <a:gd name="T67" fmla="*/ 2147483647 h 940"/>
                <a:gd name="T68" fmla="*/ 2147483647 w 1126"/>
                <a:gd name="T69" fmla="*/ 2147483647 h 940"/>
                <a:gd name="T70" fmla="*/ 2147483647 w 1126"/>
                <a:gd name="T71" fmla="*/ 2147483647 h 940"/>
                <a:gd name="T72" fmla="*/ 2147483647 w 1126"/>
                <a:gd name="T73" fmla="*/ 2147483647 h 940"/>
                <a:gd name="T74" fmla="*/ 2147483647 w 1126"/>
                <a:gd name="T75" fmla="*/ 2147483647 h 9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6"/>
                <a:gd name="T115" fmla="*/ 0 h 940"/>
                <a:gd name="T116" fmla="*/ 1126 w 1126"/>
                <a:gd name="T117" fmla="*/ 940 h 9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6" h="940">
                  <a:moveTo>
                    <a:pt x="1124" y="836"/>
                  </a:moveTo>
                  <a:lnTo>
                    <a:pt x="1040" y="582"/>
                  </a:lnTo>
                  <a:lnTo>
                    <a:pt x="1040" y="576"/>
                  </a:lnTo>
                  <a:lnTo>
                    <a:pt x="1040" y="414"/>
                  </a:lnTo>
                  <a:lnTo>
                    <a:pt x="1040" y="0"/>
                  </a:lnTo>
                  <a:lnTo>
                    <a:pt x="254" y="0"/>
                  </a:lnTo>
                  <a:lnTo>
                    <a:pt x="82" y="172"/>
                  </a:lnTo>
                  <a:lnTo>
                    <a:pt x="82" y="592"/>
                  </a:lnTo>
                  <a:lnTo>
                    <a:pt x="0" y="836"/>
                  </a:lnTo>
                  <a:lnTo>
                    <a:pt x="10" y="840"/>
                  </a:lnTo>
                  <a:lnTo>
                    <a:pt x="0" y="840"/>
                  </a:lnTo>
                  <a:lnTo>
                    <a:pt x="0" y="940"/>
                  </a:lnTo>
                  <a:lnTo>
                    <a:pt x="1126" y="940"/>
                  </a:lnTo>
                  <a:lnTo>
                    <a:pt x="1126" y="840"/>
                  </a:lnTo>
                  <a:lnTo>
                    <a:pt x="1124" y="836"/>
                  </a:lnTo>
                  <a:close/>
                  <a:moveTo>
                    <a:pt x="114" y="186"/>
                  </a:moveTo>
                  <a:lnTo>
                    <a:pt x="268" y="32"/>
                  </a:lnTo>
                  <a:lnTo>
                    <a:pt x="1008" y="32"/>
                  </a:lnTo>
                  <a:lnTo>
                    <a:pt x="1008" y="414"/>
                  </a:lnTo>
                  <a:lnTo>
                    <a:pt x="1008" y="422"/>
                  </a:lnTo>
                  <a:lnTo>
                    <a:pt x="1006" y="438"/>
                  </a:lnTo>
                  <a:lnTo>
                    <a:pt x="1000" y="462"/>
                  </a:lnTo>
                  <a:lnTo>
                    <a:pt x="996" y="476"/>
                  </a:lnTo>
                  <a:lnTo>
                    <a:pt x="990" y="488"/>
                  </a:lnTo>
                  <a:lnTo>
                    <a:pt x="982" y="502"/>
                  </a:lnTo>
                  <a:lnTo>
                    <a:pt x="972" y="516"/>
                  </a:lnTo>
                  <a:lnTo>
                    <a:pt x="960" y="528"/>
                  </a:lnTo>
                  <a:lnTo>
                    <a:pt x="946" y="538"/>
                  </a:lnTo>
                  <a:lnTo>
                    <a:pt x="930" y="546"/>
                  </a:lnTo>
                  <a:lnTo>
                    <a:pt x="910" y="554"/>
                  </a:lnTo>
                  <a:lnTo>
                    <a:pt x="888" y="558"/>
                  </a:lnTo>
                  <a:lnTo>
                    <a:pt x="862" y="560"/>
                  </a:lnTo>
                  <a:lnTo>
                    <a:pt x="114" y="560"/>
                  </a:lnTo>
                  <a:lnTo>
                    <a:pt x="114" y="186"/>
                  </a:lnTo>
                  <a:close/>
                  <a:moveTo>
                    <a:pt x="922" y="592"/>
                  </a:moveTo>
                  <a:lnTo>
                    <a:pt x="964" y="728"/>
                  </a:lnTo>
                  <a:lnTo>
                    <a:pt x="162" y="728"/>
                  </a:lnTo>
                  <a:lnTo>
                    <a:pt x="200" y="592"/>
                  </a:lnTo>
                  <a:lnTo>
                    <a:pt x="748" y="592"/>
                  </a:lnTo>
                  <a:lnTo>
                    <a:pt x="862" y="592"/>
                  </a:lnTo>
                  <a:lnTo>
                    <a:pt x="922" y="592"/>
                  </a:lnTo>
                  <a:close/>
                  <a:moveTo>
                    <a:pt x="116" y="592"/>
                  </a:moveTo>
                  <a:lnTo>
                    <a:pt x="166" y="592"/>
                  </a:lnTo>
                  <a:lnTo>
                    <a:pt x="118" y="760"/>
                  </a:lnTo>
                  <a:lnTo>
                    <a:pt x="466" y="760"/>
                  </a:lnTo>
                  <a:lnTo>
                    <a:pt x="464" y="804"/>
                  </a:lnTo>
                  <a:lnTo>
                    <a:pt x="660" y="804"/>
                  </a:lnTo>
                  <a:lnTo>
                    <a:pt x="658" y="760"/>
                  </a:lnTo>
                  <a:lnTo>
                    <a:pt x="1006" y="760"/>
                  </a:lnTo>
                  <a:lnTo>
                    <a:pt x="956" y="592"/>
                  </a:lnTo>
                  <a:lnTo>
                    <a:pt x="1010" y="592"/>
                  </a:lnTo>
                  <a:lnTo>
                    <a:pt x="1092" y="840"/>
                  </a:lnTo>
                  <a:lnTo>
                    <a:pt x="34" y="840"/>
                  </a:lnTo>
                  <a:lnTo>
                    <a:pt x="116" y="592"/>
                  </a:lnTo>
                  <a:close/>
                  <a:moveTo>
                    <a:pt x="1094" y="908"/>
                  </a:moveTo>
                  <a:lnTo>
                    <a:pt x="32" y="908"/>
                  </a:lnTo>
                  <a:lnTo>
                    <a:pt x="32" y="872"/>
                  </a:lnTo>
                  <a:lnTo>
                    <a:pt x="522" y="872"/>
                  </a:lnTo>
                  <a:lnTo>
                    <a:pt x="524" y="876"/>
                  </a:lnTo>
                  <a:lnTo>
                    <a:pt x="528" y="878"/>
                  </a:lnTo>
                  <a:lnTo>
                    <a:pt x="532" y="880"/>
                  </a:lnTo>
                  <a:lnTo>
                    <a:pt x="536" y="882"/>
                  </a:lnTo>
                  <a:lnTo>
                    <a:pt x="590" y="882"/>
                  </a:lnTo>
                  <a:lnTo>
                    <a:pt x="594" y="880"/>
                  </a:lnTo>
                  <a:lnTo>
                    <a:pt x="598" y="878"/>
                  </a:lnTo>
                  <a:lnTo>
                    <a:pt x="602" y="876"/>
                  </a:lnTo>
                  <a:lnTo>
                    <a:pt x="604" y="872"/>
                  </a:lnTo>
                  <a:lnTo>
                    <a:pt x="1094" y="872"/>
                  </a:lnTo>
                  <a:lnTo>
                    <a:pt x="1094" y="9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0" name="그룹 10"/>
            <p:cNvGrpSpPr>
              <a:grpSpLocks noChangeAspect="1"/>
            </p:cNvGrpSpPr>
            <p:nvPr/>
          </p:nvGrpSpPr>
          <p:grpSpPr>
            <a:xfrm>
              <a:off x="2653517" y="4957387"/>
              <a:ext cx="150591" cy="194205"/>
              <a:chOff x="3802063" y="2674938"/>
              <a:chExt cx="1038225" cy="1765300"/>
            </a:xfrm>
            <a:solidFill>
              <a:srgbClr val="FFFFFF"/>
            </a:solidFill>
          </p:grpSpPr>
          <p:sp>
            <p:nvSpPr>
              <p:cNvPr id="164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65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66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67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1" name="그룹 17"/>
            <p:cNvGrpSpPr>
              <a:grpSpLocks noChangeAspect="1"/>
            </p:cNvGrpSpPr>
            <p:nvPr/>
          </p:nvGrpSpPr>
          <p:grpSpPr bwMode="auto">
            <a:xfrm>
              <a:off x="2346634" y="4973487"/>
              <a:ext cx="149032" cy="174391"/>
              <a:chOff x="4060825" y="2411413"/>
              <a:chExt cx="1098550" cy="1714500"/>
            </a:xfrm>
            <a:solidFill>
              <a:srgbClr val="FFFFFF"/>
            </a:solidFill>
          </p:grpSpPr>
          <p:sp>
            <p:nvSpPr>
              <p:cNvPr id="153" name="Freeform 7"/>
              <p:cNvSpPr>
                <a:spLocks noEditPoints="1"/>
              </p:cNvSpPr>
              <p:nvPr/>
            </p:nvSpPr>
            <p:spPr bwMode="auto">
              <a:xfrm>
                <a:off x="4060825" y="2411413"/>
                <a:ext cx="1098550" cy="1714500"/>
              </a:xfrm>
              <a:custGeom>
                <a:avLst/>
                <a:gdLst>
                  <a:gd name="T0" fmla="*/ 2147483647 w 692"/>
                  <a:gd name="T1" fmla="*/ 2147483647 h 1080"/>
                  <a:gd name="T2" fmla="*/ 2147483647 w 692"/>
                  <a:gd name="T3" fmla="*/ 2147483647 h 1080"/>
                  <a:gd name="T4" fmla="*/ 2147483647 w 692"/>
                  <a:gd name="T5" fmla="*/ 2147483647 h 1080"/>
                  <a:gd name="T6" fmla="*/ 2147483647 w 692"/>
                  <a:gd name="T7" fmla="*/ 2147483647 h 1080"/>
                  <a:gd name="T8" fmla="*/ 2147483647 w 692"/>
                  <a:gd name="T9" fmla="*/ 2147483647 h 1080"/>
                  <a:gd name="T10" fmla="*/ 2147483647 w 692"/>
                  <a:gd name="T11" fmla="*/ 2147483647 h 1080"/>
                  <a:gd name="T12" fmla="*/ 2147483647 w 692"/>
                  <a:gd name="T13" fmla="*/ 0 h 1080"/>
                  <a:gd name="T14" fmla="*/ 2147483647 w 692"/>
                  <a:gd name="T15" fmla="*/ 0 h 1080"/>
                  <a:gd name="T16" fmla="*/ 2147483647 w 692"/>
                  <a:gd name="T17" fmla="*/ 0 h 1080"/>
                  <a:gd name="T18" fmla="*/ 2147483647 w 692"/>
                  <a:gd name="T19" fmla="*/ 2147483647 h 1080"/>
                  <a:gd name="T20" fmla="*/ 2147483647 w 692"/>
                  <a:gd name="T21" fmla="*/ 2147483647 h 1080"/>
                  <a:gd name="T22" fmla="*/ 2147483647 w 692"/>
                  <a:gd name="T23" fmla="*/ 2147483647 h 1080"/>
                  <a:gd name="T24" fmla="*/ 2147483647 w 692"/>
                  <a:gd name="T25" fmla="*/ 2147483647 h 1080"/>
                  <a:gd name="T26" fmla="*/ 2147483647 w 692"/>
                  <a:gd name="T27" fmla="*/ 2147483647 h 1080"/>
                  <a:gd name="T28" fmla="*/ 2147483647 w 692"/>
                  <a:gd name="T29" fmla="*/ 2147483647 h 1080"/>
                  <a:gd name="T30" fmla="*/ 2147483647 w 692"/>
                  <a:gd name="T31" fmla="*/ 2147483647 h 1080"/>
                  <a:gd name="T32" fmla="*/ 2147483647 w 692"/>
                  <a:gd name="T33" fmla="*/ 2147483647 h 1080"/>
                  <a:gd name="T34" fmla="*/ 2147483647 w 692"/>
                  <a:gd name="T35" fmla="*/ 2147483647 h 1080"/>
                  <a:gd name="T36" fmla="*/ 0 w 692"/>
                  <a:gd name="T37" fmla="*/ 2147483647 h 1080"/>
                  <a:gd name="T38" fmla="*/ 0 w 692"/>
                  <a:gd name="T39" fmla="*/ 2147483647 h 1080"/>
                  <a:gd name="T40" fmla="*/ 2147483647 w 692"/>
                  <a:gd name="T41" fmla="*/ 2147483647 h 1080"/>
                  <a:gd name="T42" fmla="*/ 2147483647 w 692"/>
                  <a:gd name="T43" fmla="*/ 2147483647 h 1080"/>
                  <a:gd name="T44" fmla="*/ 2147483647 w 692"/>
                  <a:gd name="T45" fmla="*/ 2147483647 h 1080"/>
                  <a:gd name="T46" fmla="*/ 2147483647 w 692"/>
                  <a:gd name="T47" fmla="*/ 2147483647 h 1080"/>
                  <a:gd name="T48" fmla="*/ 2147483647 w 692"/>
                  <a:gd name="T49" fmla="*/ 2147483647 h 1080"/>
                  <a:gd name="T50" fmla="*/ 2147483647 w 692"/>
                  <a:gd name="T51" fmla="*/ 2147483647 h 1080"/>
                  <a:gd name="T52" fmla="*/ 2147483647 w 692"/>
                  <a:gd name="T53" fmla="*/ 2147483647 h 1080"/>
                  <a:gd name="T54" fmla="*/ 2147483647 w 692"/>
                  <a:gd name="T55" fmla="*/ 2147483647 h 1080"/>
                  <a:gd name="T56" fmla="*/ 2147483647 w 692"/>
                  <a:gd name="T57" fmla="*/ 2147483647 h 1080"/>
                  <a:gd name="T58" fmla="*/ 2147483647 w 692"/>
                  <a:gd name="T59" fmla="*/ 2147483647 h 1080"/>
                  <a:gd name="T60" fmla="*/ 2147483647 w 692"/>
                  <a:gd name="T61" fmla="*/ 2147483647 h 1080"/>
                  <a:gd name="T62" fmla="*/ 2147483647 w 692"/>
                  <a:gd name="T63" fmla="*/ 2147483647 h 1080"/>
                  <a:gd name="T64" fmla="*/ 2147483647 w 692"/>
                  <a:gd name="T65" fmla="*/ 2147483647 h 1080"/>
                  <a:gd name="T66" fmla="*/ 2147483647 w 692"/>
                  <a:gd name="T67" fmla="*/ 2147483647 h 1080"/>
                  <a:gd name="T68" fmla="*/ 2147483647 w 692"/>
                  <a:gd name="T69" fmla="*/ 2147483647 h 1080"/>
                  <a:gd name="T70" fmla="*/ 2147483647 w 692"/>
                  <a:gd name="T71" fmla="*/ 2147483647 h 1080"/>
                  <a:gd name="T72" fmla="*/ 2147483647 w 692"/>
                  <a:gd name="T73" fmla="*/ 2147483647 h 1080"/>
                  <a:gd name="T74" fmla="*/ 2147483647 w 692"/>
                  <a:gd name="T75" fmla="*/ 2147483647 h 1080"/>
                  <a:gd name="T76" fmla="*/ 2147483647 w 692"/>
                  <a:gd name="T77" fmla="*/ 2147483647 h 1080"/>
                  <a:gd name="T78" fmla="*/ 2147483647 w 692"/>
                  <a:gd name="T79" fmla="*/ 2147483647 h 1080"/>
                  <a:gd name="T80" fmla="*/ 2147483647 w 692"/>
                  <a:gd name="T81" fmla="*/ 2147483647 h 1080"/>
                  <a:gd name="T82" fmla="*/ 2147483647 w 692"/>
                  <a:gd name="T83" fmla="*/ 2147483647 h 1080"/>
                  <a:gd name="T84" fmla="*/ 2147483647 w 692"/>
                  <a:gd name="T85" fmla="*/ 2147483647 h 1080"/>
                  <a:gd name="T86" fmla="*/ 2147483647 w 692"/>
                  <a:gd name="T87" fmla="*/ 2147483647 h 1080"/>
                  <a:gd name="T88" fmla="*/ 2147483647 w 692"/>
                  <a:gd name="T89" fmla="*/ 2147483647 h 1080"/>
                  <a:gd name="T90" fmla="*/ 2147483647 w 692"/>
                  <a:gd name="T91" fmla="*/ 2147483647 h 1080"/>
                  <a:gd name="T92" fmla="*/ 2147483647 w 692"/>
                  <a:gd name="T93" fmla="*/ 2147483647 h 1080"/>
                  <a:gd name="T94" fmla="*/ 2147483647 w 692"/>
                  <a:gd name="T95" fmla="*/ 2147483647 h 1080"/>
                  <a:gd name="T96" fmla="*/ 2147483647 w 692"/>
                  <a:gd name="T97" fmla="*/ 2147483647 h 1080"/>
                  <a:gd name="T98" fmla="*/ 2147483647 w 692"/>
                  <a:gd name="T99" fmla="*/ 2147483647 h 1080"/>
                  <a:gd name="T100" fmla="*/ 2147483647 w 692"/>
                  <a:gd name="T101" fmla="*/ 2147483647 h 1080"/>
                  <a:gd name="T102" fmla="*/ 2147483647 w 692"/>
                  <a:gd name="T103" fmla="*/ 2147483647 h 1080"/>
                  <a:gd name="T104" fmla="*/ 2147483647 w 692"/>
                  <a:gd name="T105" fmla="*/ 2147483647 h 1080"/>
                  <a:gd name="T106" fmla="*/ 2147483647 w 692"/>
                  <a:gd name="T107" fmla="*/ 2147483647 h 1080"/>
                  <a:gd name="T108" fmla="*/ 2147483647 w 692"/>
                  <a:gd name="T109" fmla="*/ 2147483647 h 1080"/>
                  <a:gd name="T110" fmla="*/ 2147483647 w 692"/>
                  <a:gd name="T111" fmla="*/ 2147483647 h 1080"/>
                  <a:gd name="T112" fmla="*/ 2147483647 w 692"/>
                  <a:gd name="T113" fmla="*/ 2147483647 h 1080"/>
                  <a:gd name="T114" fmla="*/ 2147483647 w 692"/>
                  <a:gd name="T115" fmla="*/ 2147483647 h 1080"/>
                  <a:gd name="T116" fmla="*/ 2147483647 w 692"/>
                  <a:gd name="T117" fmla="*/ 2147483647 h 1080"/>
                  <a:gd name="T118" fmla="*/ 2147483647 w 692"/>
                  <a:gd name="T119" fmla="*/ 2147483647 h 10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92"/>
                  <a:gd name="T181" fmla="*/ 0 h 1080"/>
                  <a:gd name="T182" fmla="*/ 692 w 692"/>
                  <a:gd name="T183" fmla="*/ 1080 h 10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92" h="1080">
                    <a:moveTo>
                      <a:pt x="692" y="700"/>
                    </a:moveTo>
                    <a:lnTo>
                      <a:pt x="592" y="700"/>
                    </a:lnTo>
                    <a:lnTo>
                      <a:pt x="592" y="58"/>
                    </a:lnTo>
                    <a:lnTo>
                      <a:pt x="532" y="58"/>
                    </a:lnTo>
                    <a:lnTo>
                      <a:pt x="532" y="52"/>
                    </a:lnTo>
                    <a:lnTo>
                      <a:pt x="532" y="0"/>
                    </a:lnTo>
                    <a:lnTo>
                      <a:pt x="512" y="0"/>
                    </a:lnTo>
                    <a:lnTo>
                      <a:pt x="502" y="2"/>
                    </a:lnTo>
                    <a:lnTo>
                      <a:pt x="494" y="4"/>
                    </a:lnTo>
                    <a:lnTo>
                      <a:pt x="488" y="10"/>
                    </a:lnTo>
                    <a:lnTo>
                      <a:pt x="486" y="16"/>
                    </a:lnTo>
                    <a:lnTo>
                      <a:pt x="482" y="26"/>
                    </a:lnTo>
                    <a:lnTo>
                      <a:pt x="482" y="32"/>
                    </a:lnTo>
                    <a:lnTo>
                      <a:pt x="482" y="58"/>
                    </a:lnTo>
                    <a:lnTo>
                      <a:pt x="106" y="58"/>
                    </a:lnTo>
                    <a:lnTo>
                      <a:pt x="106" y="700"/>
                    </a:lnTo>
                    <a:lnTo>
                      <a:pt x="0" y="700"/>
                    </a:lnTo>
                    <a:lnTo>
                      <a:pt x="0" y="1080"/>
                    </a:lnTo>
                    <a:lnTo>
                      <a:pt x="676" y="1080"/>
                    </a:lnTo>
                    <a:lnTo>
                      <a:pt x="682" y="1080"/>
                    </a:lnTo>
                    <a:lnTo>
                      <a:pt x="688" y="1076"/>
                    </a:lnTo>
                    <a:lnTo>
                      <a:pt x="692" y="1070"/>
                    </a:lnTo>
                    <a:lnTo>
                      <a:pt x="692" y="1064"/>
                    </a:lnTo>
                    <a:lnTo>
                      <a:pt x="692" y="928"/>
                    </a:lnTo>
                    <a:lnTo>
                      <a:pt x="692" y="700"/>
                    </a:lnTo>
                    <a:close/>
                    <a:moveTo>
                      <a:pt x="138" y="732"/>
                    </a:moveTo>
                    <a:lnTo>
                      <a:pt x="138" y="700"/>
                    </a:lnTo>
                    <a:lnTo>
                      <a:pt x="138" y="90"/>
                    </a:lnTo>
                    <a:lnTo>
                      <a:pt x="560" y="90"/>
                    </a:lnTo>
                    <a:lnTo>
                      <a:pt x="560" y="700"/>
                    </a:lnTo>
                    <a:lnTo>
                      <a:pt x="560" y="732"/>
                    </a:lnTo>
                    <a:lnTo>
                      <a:pt x="560" y="920"/>
                    </a:lnTo>
                    <a:lnTo>
                      <a:pt x="138" y="920"/>
                    </a:lnTo>
                    <a:lnTo>
                      <a:pt x="138" y="732"/>
                    </a:lnTo>
                    <a:close/>
                    <a:moveTo>
                      <a:pt x="660" y="928"/>
                    </a:moveTo>
                    <a:lnTo>
                      <a:pt x="660" y="928"/>
                    </a:lnTo>
                    <a:lnTo>
                      <a:pt x="660" y="934"/>
                    </a:lnTo>
                    <a:lnTo>
                      <a:pt x="658" y="950"/>
                    </a:lnTo>
                    <a:lnTo>
                      <a:pt x="654" y="968"/>
                    </a:lnTo>
                    <a:lnTo>
                      <a:pt x="644" y="990"/>
                    </a:lnTo>
                    <a:lnTo>
                      <a:pt x="638" y="1002"/>
                    </a:lnTo>
                    <a:lnTo>
                      <a:pt x="630" y="1012"/>
                    </a:lnTo>
                    <a:lnTo>
                      <a:pt x="620" y="1022"/>
                    </a:lnTo>
                    <a:lnTo>
                      <a:pt x="610" y="1030"/>
                    </a:lnTo>
                    <a:lnTo>
                      <a:pt x="596" y="1038"/>
                    </a:lnTo>
                    <a:lnTo>
                      <a:pt x="580" y="1044"/>
                    </a:lnTo>
                    <a:lnTo>
                      <a:pt x="562" y="1048"/>
                    </a:lnTo>
                    <a:lnTo>
                      <a:pt x="540" y="1048"/>
                    </a:lnTo>
                    <a:lnTo>
                      <a:pt x="32" y="1048"/>
                    </a:lnTo>
                    <a:lnTo>
                      <a:pt x="32" y="732"/>
                    </a:lnTo>
                    <a:lnTo>
                      <a:pt x="106" y="732"/>
                    </a:lnTo>
                    <a:lnTo>
                      <a:pt x="106" y="952"/>
                    </a:lnTo>
                    <a:lnTo>
                      <a:pt x="592" y="952"/>
                    </a:lnTo>
                    <a:lnTo>
                      <a:pt x="592" y="732"/>
                    </a:lnTo>
                    <a:lnTo>
                      <a:pt x="660" y="732"/>
                    </a:lnTo>
                    <a:lnTo>
                      <a:pt x="660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4" name="Freeform 8"/>
              <p:cNvSpPr>
                <a:spLocks/>
              </p:cNvSpPr>
              <p:nvPr/>
            </p:nvSpPr>
            <p:spPr bwMode="auto">
              <a:xfrm>
                <a:off x="4403725" y="3227388"/>
                <a:ext cx="85725" cy="85725"/>
              </a:xfrm>
              <a:custGeom>
                <a:avLst/>
                <a:gdLst>
                  <a:gd name="T0" fmla="*/ 2147483647 w 54"/>
                  <a:gd name="T1" fmla="*/ 0 h 54"/>
                  <a:gd name="T2" fmla="*/ 0 w 54"/>
                  <a:gd name="T3" fmla="*/ 0 h 54"/>
                  <a:gd name="T4" fmla="*/ 0 w 54"/>
                  <a:gd name="T5" fmla="*/ 2147483647 h 54"/>
                  <a:gd name="T6" fmla="*/ 0 w 54"/>
                  <a:gd name="T7" fmla="*/ 2147483647 h 54"/>
                  <a:gd name="T8" fmla="*/ 0 w 54"/>
                  <a:gd name="T9" fmla="*/ 2147483647 h 54"/>
                  <a:gd name="T10" fmla="*/ 2147483647 w 54"/>
                  <a:gd name="T11" fmla="*/ 2147483647 h 54"/>
                  <a:gd name="T12" fmla="*/ 2147483647 w 54"/>
                  <a:gd name="T13" fmla="*/ 2147483647 h 54"/>
                  <a:gd name="T14" fmla="*/ 2147483647 w 54"/>
                  <a:gd name="T15" fmla="*/ 2147483647 h 54"/>
                  <a:gd name="T16" fmla="*/ 2147483647 w 54"/>
                  <a:gd name="T17" fmla="*/ 2147483647 h 54"/>
                  <a:gd name="T18" fmla="*/ 2147483647 w 54"/>
                  <a:gd name="T19" fmla="*/ 2147483647 h 54"/>
                  <a:gd name="T20" fmla="*/ 2147483647 w 54"/>
                  <a:gd name="T21" fmla="*/ 2147483647 h 54"/>
                  <a:gd name="T22" fmla="*/ 2147483647 w 54"/>
                  <a:gd name="T23" fmla="*/ 2147483647 h 54"/>
                  <a:gd name="T24" fmla="*/ 2147483647 w 54"/>
                  <a:gd name="T25" fmla="*/ 2147483647 h 54"/>
                  <a:gd name="T26" fmla="*/ 2147483647 w 54"/>
                  <a:gd name="T27" fmla="*/ 0 h 54"/>
                  <a:gd name="T28" fmla="*/ 2147483647 w 54"/>
                  <a:gd name="T29" fmla="*/ 0 h 54"/>
                  <a:gd name="T30" fmla="*/ 2147483647 w 54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4"/>
                  <a:gd name="T50" fmla="*/ 54 w 54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4">
                    <a:moveTo>
                      <a:pt x="2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6" y="54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6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4403725" y="33797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2147483647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0 h 56"/>
                  <a:gd name="T28" fmla="*/ 2147483647 w 54"/>
                  <a:gd name="T29" fmla="*/ 0 h 56"/>
                  <a:gd name="T30" fmla="*/ 2147483647 w 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6"/>
                  <a:gd name="T50" fmla="*/ 54 w 54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4568825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7" name="Freeform 11"/>
              <p:cNvSpPr>
                <a:spLocks/>
              </p:cNvSpPr>
              <p:nvPr/>
            </p:nvSpPr>
            <p:spPr bwMode="auto">
              <a:xfrm>
                <a:off x="4737100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8" name="Freeform 12"/>
              <p:cNvSpPr>
                <a:spLocks/>
              </p:cNvSpPr>
              <p:nvPr/>
            </p:nvSpPr>
            <p:spPr bwMode="auto">
              <a:xfrm>
                <a:off x="4403725" y="35321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0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2147483647 h 56"/>
                  <a:gd name="T28" fmla="*/ 2147483647 w 54"/>
                  <a:gd name="T29" fmla="*/ 2147483647 h 56"/>
                  <a:gd name="T30" fmla="*/ 2147483647 w 54"/>
                  <a:gd name="T31" fmla="*/ 0 h 56"/>
                  <a:gd name="T32" fmla="*/ 2147483647 w 54"/>
                  <a:gd name="T33" fmla="*/ 0 h 56"/>
                  <a:gd name="T34" fmla="*/ 2147483647 w 54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4"/>
                  <a:gd name="T55" fmla="*/ 0 h 56"/>
                  <a:gd name="T56" fmla="*/ 54 w 54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6"/>
                    </a:lnTo>
                    <a:lnTo>
                      <a:pt x="44" y="54"/>
                    </a:lnTo>
                    <a:lnTo>
                      <a:pt x="48" y="50"/>
                    </a:lnTo>
                    <a:lnTo>
                      <a:pt x="52" y="46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26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9" name="Freeform 13"/>
              <p:cNvSpPr>
                <a:spLocks/>
              </p:cNvSpPr>
              <p:nvPr/>
            </p:nvSpPr>
            <p:spPr bwMode="auto">
              <a:xfrm>
                <a:off x="4568825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0" name="Freeform 14"/>
              <p:cNvSpPr>
                <a:spLocks/>
              </p:cNvSpPr>
              <p:nvPr/>
            </p:nvSpPr>
            <p:spPr bwMode="auto">
              <a:xfrm>
                <a:off x="4737100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1" name="Freeform 15"/>
              <p:cNvSpPr>
                <a:spLocks/>
              </p:cNvSpPr>
              <p:nvPr/>
            </p:nvSpPr>
            <p:spPr bwMode="auto">
              <a:xfrm>
                <a:off x="4568825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2" name="Freeform 16"/>
              <p:cNvSpPr>
                <a:spLocks/>
              </p:cNvSpPr>
              <p:nvPr/>
            </p:nvSpPr>
            <p:spPr bwMode="auto">
              <a:xfrm>
                <a:off x="4737100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63" name="Freeform 17"/>
              <p:cNvSpPr>
                <a:spLocks noEditPoints="1"/>
              </p:cNvSpPr>
              <p:nvPr/>
            </p:nvSpPr>
            <p:spPr bwMode="auto">
              <a:xfrm>
                <a:off x="4321175" y="2598738"/>
                <a:ext cx="581025" cy="466725"/>
              </a:xfrm>
              <a:custGeom>
                <a:avLst/>
                <a:gdLst>
                  <a:gd name="T0" fmla="*/ 0 w 366"/>
                  <a:gd name="T1" fmla="*/ 2147483647 h 294"/>
                  <a:gd name="T2" fmla="*/ 0 w 366"/>
                  <a:gd name="T3" fmla="*/ 2147483647 h 294"/>
                  <a:gd name="T4" fmla="*/ 2147483647 w 366"/>
                  <a:gd name="T5" fmla="*/ 2147483647 h 294"/>
                  <a:gd name="T6" fmla="*/ 2147483647 w 366"/>
                  <a:gd name="T7" fmla="*/ 2147483647 h 294"/>
                  <a:gd name="T8" fmla="*/ 2147483647 w 366"/>
                  <a:gd name="T9" fmla="*/ 2147483647 h 294"/>
                  <a:gd name="T10" fmla="*/ 2147483647 w 366"/>
                  <a:gd name="T11" fmla="*/ 2147483647 h 294"/>
                  <a:gd name="T12" fmla="*/ 2147483647 w 366"/>
                  <a:gd name="T13" fmla="*/ 2147483647 h 294"/>
                  <a:gd name="T14" fmla="*/ 2147483647 w 366"/>
                  <a:gd name="T15" fmla="*/ 2147483647 h 294"/>
                  <a:gd name="T16" fmla="*/ 2147483647 w 366"/>
                  <a:gd name="T17" fmla="*/ 2147483647 h 294"/>
                  <a:gd name="T18" fmla="*/ 2147483647 w 366"/>
                  <a:gd name="T19" fmla="*/ 2147483647 h 294"/>
                  <a:gd name="T20" fmla="*/ 2147483647 w 366"/>
                  <a:gd name="T21" fmla="*/ 2147483647 h 294"/>
                  <a:gd name="T22" fmla="*/ 2147483647 w 366"/>
                  <a:gd name="T23" fmla="*/ 2147483647 h 294"/>
                  <a:gd name="T24" fmla="*/ 2147483647 w 366"/>
                  <a:gd name="T25" fmla="*/ 2147483647 h 294"/>
                  <a:gd name="T26" fmla="*/ 2147483647 w 366"/>
                  <a:gd name="T27" fmla="*/ 0 h 294"/>
                  <a:gd name="T28" fmla="*/ 2147483647 w 366"/>
                  <a:gd name="T29" fmla="*/ 0 h 294"/>
                  <a:gd name="T30" fmla="*/ 0 w 366"/>
                  <a:gd name="T31" fmla="*/ 2147483647 h 294"/>
                  <a:gd name="T32" fmla="*/ 2147483647 w 366"/>
                  <a:gd name="T33" fmla="*/ 2147483647 h 294"/>
                  <a:gd name="T34" fmla="*/ 2147483647 w 366"/>
                  <a:gd name="T35" fmla="*/ 2147483647 h 294"/>
                  <a:gd name="T36" fmla="*/ 2147483647 w 366"/>
                  <a:gd name="T37" fmla="*/ 2147483647 h 294"/>
                  <a:gd name="T38" fmla="*/ 2147483647 w 366"/>
                  <a:gd name="T39" fmla="*/ 2147483647 h 294"/>
                  <a:gd name="T40" fmla="*/ 2147483647 w 366"/>
                  <a:gd name="T41" fmla="*/ 2147483647 h 294"/>
                  <a:gd name="T42" fmla="*/ 2147483647 w 366"/>
                  <a:gd name="T43" fmla="*/ 2147483647 h 294"/>
                  <a:gd name="T44" fmla="*/ 2147483647 w 366"/>
                  <a:gd name="T45" fmla="*/ 2147483647 h 294"/>
                  <a:gd name="T46" fmla="*/ 2147483647 w 366"/>
                  <a:gd name="T47" fmla="*/ 2147483647 h 294"/>
                  <a:gd name="T48" fmla="*/ 2147483647 w 366"/>
                  <a:gd name="T49" fmla="*/ 2147483647 h 294"/>
                  <a:gd name="T50" fmla="*/ 2147483647 w 366"/>
                  <a:gd name="T51" fmla="*/ 2147483647 h 294"/>
                  <a:gd name="T52" fmla="*/ 2147483647 w 366"/>
                  <a:gd name="T53" fmla="*/ 2147483647 h 294"/>
                  <a:gd name="T54" fmla="*/ 2147483647 w 366"/>
                  <a:gd name="T55" fmla="*/ 2147483647 h 294"/>
                  <a:gd name="T56" fmla="*/ 2147483647 w 366"/>
                  <a:gd name="T57" fmla="*/ 2147483647 h 2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66"/>
                  <a:gd name="T88" fmla="*/ 0 h 294"/>
                  <a:gd name="T89" fmla="*/ 366 w 366"/>
                  <a:gd name="T90" fmla="*/ 294 h 29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66" h="294">
                    <a:moveTo>
                      <a:pt x="0" y="70"/>
                    </a:moveTo>
                    <a:lnTo>
                      <a:pt x="0" y="294"/>
                    </a:lnTo>
                    <a:lnTo>
                      <a:pt x="292" y="294"/>
                    </a:lnTo>
                    <a:lnTo>
                      <a:pt x="306" y="294"/>
                    </a:lnTo>
                    <a:lnTo>
                      <a:pt x="316" y="292"/>
                    </a:lnTo>
                    <a:lnTo>
                      <a:pt x="326" y="290"/>
                    </a:lnTo>
                    <a:lnTo>
                      <a:pt x="334" y="286"/>
                    </a:lnTo>
                    <a:lnTo>
                      <a:pt x="348" y="276"/>
                    </a:lnTo>
                    <a:lnTo>
                      <a:pt x="356" y="264"/>
                    </a:lnTo>
                    <a:lnTo>
                      <a:pt x="362" y="254"/>
                    </a:lnTo>
                    <a:lnTo>
                      <a:pt x="364" y="244"/>
                    </a:lnTo>
                    <a:lnTo>
                      <a:pt x="366" y="234"/>
                    </a:lnTo>
                    <a:lnTo>
                      <a:pt x="366" y="0"/>
                    </a:lnTo>
                    <a:lnTo>
                      <a:pt x="72" y="0"/>
                    </a:lnTo>
                    <a:lnTo>
                      <a:pt x="0" y="70"/>
                    </a:lnTo>
                    <a:close/>
                    <a:moveTo>
                      <a:pt x="334" y="32"/>
                    </a:moveTo>
                    <a:lnTo>
                      <a:pt x="334" y="234"/>
                    </a:lnTo>
                    <a:lnTo>
                      <a:pt x="332" y="244"/>
                    </a:lnTo>
                    <a:lnTo>
                      <a:pt x="328" y="250"/>
                    </a:lnTo>
                    <a:lnTo>
                      <a:pt x="322" y="256"/>
                    </a:lnTo>
                    <a:lnTo>
                      <a:pt x="314" y="258"/>
                    </a:lnTo>
                    <a:lnTo>
                      <a:pt x="300" y="262"/>
                    </a:lnTo>
                    <a:lnTo>
                      <a:pt x="292" y="262"/>
                    </a:lnTo>
                    <a:lnTo>
                      <a:pt x="32" y="262"/>
                    </a:lnTo>
                    <a:lnTo>
                      <a:pt x="32" y="84"/>
                    </a:lnTo>
                    <a:lnTo>
                      <a:pt x="84" y="32"/>
                    </a:lnTo>
                    <a:lnTo>
                      <a:pt x="3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2" name="그룹 41"/>
            <p:cNvGrpSpPr>
              <a:grpSpLocks noChangeAspect="1"/>
            </p:cNvGrpSpPr>
            <p:nvPr/>
          </p:nvGrpSpPr>
          <p:grpSpPr>
            <a:xfrm>
              <a:off x="5705692" y="4236564"/>
              <a:ext cx="197665" cy="170086"/>
              <a:chOff x="3575050" y="2439988"/>
              <a:chExt cx="1793875" cy="2035175"/>
            </a:xfrm>
            <a:solidFill>
              <a:srgbClr val="FFFFFF"/>
            </a:solidFill>
          </p:grpSpPr>
          <p:sp>
            <p:nvSpPr>
              <p:cNvPr id="136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37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38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39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0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1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2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3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4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5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6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7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8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49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50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51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52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3" name="Freeform 7"/>
            <p:cNvSpPr>
              <a:spLocks noChangeAspect="1" noEditPoints="1"/>
            </p:cNvSpPr>
            <p:nvPr/>
          </p:nvSpPr>
          <p:spPr bwMode="auto">
            <a:xfrm>
              <a:off x="6068552" y="4241263"/>
              <a:ext cx="213830" cy="136479"/>
            </a:xfrm>
            <a:custGeom>
              <a:avLst/>
              <a:gdLst>
                <a:gd name="T0" fmla="*/ 2147483647 w 1126"/>
                <a:gd name="T1" fmla="*/ 2147483647 h 940"/>
                <a:gd name="T2" fmla="*/ 2147483647 w 1126"/>
                <a:gd name="T3" fmla="*/ 2147483647 h 940"/>
                <a:gd name="T4" fmla="*/ 2147483647 w 1126"/>
                <a:gd name="T5" fmla="*/ 2147483647 h 940"/>
                <a:gd name="T6" fmla="*/ 2147483647 w 1126"/>
                <a:gd name="T7" fmla="*/ 0 h 940"/>
                <a:gd name="T8" fmla="*/ 2147483647 w 1126"/>
                <a:gd name="T9" fmla="*/ 2147483647 h 940"/>
                <a:gd name="T10" fmla="*/ 2147483647 w 1126"/>
                <a:gd name="T11" fmla="*/ 2147483647 h 940"/>
                <a:gd name="T12" fmla="*/ 2147483647 w 1126"/>
                <a:gd name="T13" fmla="*/ 2147483647 h 940"/>
                <a:gd name="T14" fmla="*/ 0 w 1126"/>
                <a:gd name="T15" fmla="*/ 2147483647 h 940"/>
                <a:gd name="T16" fmla="*/ 2147483647 w 1126"/>
                <a:gd name="T17" fmla="*/ 2147483647 h 940"/>
                <a:gd name="T18" fmla="*/ 2147483647 w 1126"/>
                <a:gd name="T19" fmla="*/ 2147483647 h 940"/>
                <a:gd name="T20" fmla="*/ 2147483647 w 1126"/>
                <a:gd name="T21" fmla="*/ 2147483647 h 940"/>
                <a:gd name="T22" fmla="*/ 2147483647 w 1126"/>
                <a:gd name="T23" fmla="*/ 2147483647 h 940"/>
                <a:gd name="T24" fmla="*/ 2147483647 w 1126"/>
                <a:gd name="T25" fmla="*/ 2147483647 h 940"/>
                <a:gd name="T26" fmla="*/ 2147483647 w 1126"/>
                <a:gd name="T27" fmla="*/ 2147483647 h 940"/>
                <a:gd name="T28" fmla="*/ 2147483647 w 1126"/>
                <a:gd name="T29" fmla="*/ 2147483647 h 940"/>
                <a:gd name="T30" fmla="*/ 2147483647 w 1126"/>
                <a:gd name="T31" fmla="*/ 2147483647 h 940"/>
                <a:gd name="T32" fmla="*/ 2147483647 w 1126"/>
                <a:gd name="T33" fmla="*/ 2147483647 h 940"/>
                <a:gd name="T34" fmla="*/ 2147483647 w 1126"/>
                <a:gd name="T35" fmla="*/ 2147483647 h 940"/>
                <a:gd name="T36" fmla="*/ 2147483647 w 1126"/>
                <a:gd name="T37" fmla="*/ 2147483647 h 940"/>
                <a:gd name="T38" fmla="*/ 2147483647 w 1126"/>
                <a:gd name="T39" fmla="*/ 2147483647 h 940"/>
                <a:gd name="T40" fmla="*/ 2147483647 w 1126"/>
                <a:gd name="T41" fmla="*/ 2147483647 h 940"/>
                <a:gd name="T42" fmla="*/ 2147483647 w 1126"/>
                <a:gd name="T43" fmla="*/ 2147483647 h 940"/>
                <a:gd name="T44" fmla="*/ 2147483647 w 1126"/>
                <a:gd name="T45" fmla="*/ 2147483647 h 940"/>
                <a:gd name="T46" fmla="*/ 2147483647 w 1126"/>
                <a:gd name="T47" fmla="*/ 2147483647 h 940"/>
                <a:gd name="T48" fmla="*/ 2147483647 w 1126"/>
                <a:gd name="T49" fmla="*/ 2147483647 h 940"/>
                <a:gd name="T50" fmla="*/ 2147483647 w 1126"/>
                <a:gd name="T51" fmla="*/ 2147483647 h 940"/>
                <a:gd name="T52" fmla="*/ 2147483647 w 1126"/>
                <a:gd name="T53" fmla="*/ 2147483647 h 940"/>
                <a:gd name="T54" fmla="*/ 2147483647 w 1126"/>
                <a:gd name="T55" fmla="*/ 2147483647 h 940"/>
                <a:gd name="T56" fmla="*/ 2147483647 w 1126"/>
                <a:gd name="T57" fmla="*/ 2147483647 h 940"/>
                <a:gd name="T58" fmla="*/ 2147483647 w 1126"/>
                <a:gd name="T59" fmla="*/ 2147483647 h 940"/>
                <a:gd name="T60" fmla="*/ 2147483647 w 1126"/>
                <a:gd name="T61" fmla="*/ 2147483647 h 940"/>
                <a:gd name="T62" fmla="*/ 2147483647 w 1126"/>
                <a:gd name="T63" fmla="*/ 2147483647 h 940"/>
                <a:gd name="T64" fmla="*/ 2147483647 w 1126"/>
                <a:gd name="T65" fmla="*/ 2147483647 h 940"/>
                <a:gd name="T66" fmla="*/ 2147483647 w 1126"/>
                <a:gd name="T67" fmla="*/ 2147483647 h 940"/>
                <a:gd name="T68" fmla="*/ 2147483647 w 1126"/>
                <a:gd name="T69" fmla="*/ 2147483647 h 940"/>
                <a:gd name="T70" fmla="*/ 2147483647 w 1126"/>
                <a:gd name="T71" fmla="*/ 2147483647 h 940"/>
                <a:gd name="T72" fmla="*/ 2147483647 w 1126"/>
                <a:gd name="T73" fmla="*/ 2147483647 h 940"/>
                <a:gd name="T74" fmla="*/ 2147483647 w 1126"/>
                <a:gd name="T75" fmla="*/ 2147483647 h 9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6"/>
                <a:gd name="T115" fmla="*/ 0 h 940"/>
                <a:gd name="T116" fmla="*/ 1126 w 1126"/>
                <a:gd name="T117" fmla="*/ 940 h 9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6" h="940">
                  <a:moveTo>
                    <a:pt x="1124" y="836"/>
                  </a:moveTo>
                  <a:lnTo>
                    <a:pt x="1040" y="582"/>
                  </a:lnTo>
                  <a:lnTo>
                    <a:pt x="1040" y="576"/>
                  </a:lnTo>
                  <a:lnTo>
                    <a:pt x="1040" y="414"/>
                  </a:lnTo>
                  <a:lnTo>
                    <a:pt x="1040" y="0"/>
                  </a:lnTo>
                  <a:lnTo>
                    <a:pt x="254" y="0"/>
                  </a:lnTo>
                  <a:lnTo>
                    <a:pt x="82" y="172"/>
                  </a:lnTo>
                  <a:lnTo>
                    <a:pt x="82" y="592"/>
                  </a:lnTo>
                  <a:lnTo>
                    <a:pt x="0" y="836"/>
                  </a:lnTo>
                  <a:lnTo>
                    <a:pt x="10" y="840"/>
                  </a:lnTo>
                  <a:lnTo>
                    <a:pt x="0" y="840"/>
                  </a:lnTo>
                  <a:lnTo>
                    <a:pt x="0" y="940"/>
                  </a:lnTo>
                  <a:lnTo>
                    <a:pt x="1126" y="940"/>
                  </a:lnTo>
                  <a:lnTo>
                    <a:pt x="1126" y="840"/>
                  </a:lnTo>
                  <a:lnTo>
                    <a:pt x="1124" y="836"/>
                  </a:lnTo>
                  <a:close/>
                  <a:moveTo>
                    <a:pt x="114" y="186"/>
                  </a:moveTo>
                  <a:lnTo>
                    <a:pt x="268" y="32"/>
                  </a:lnTo>
                  <a:lnTo>
                    <a:pt x="1008" y="32"/>
                  </a:lnTo>
                  <a:lnTo>
                    <a:pt x="1008" y="414"/>
                  </a:lnTo>
                  <a:lnTo>
                    <a:pt x="1008" y="422"/>
                  </a:lnTo>
                  <a:lnTo>
                    <a:pt x="1006" y="438"/>
                  </a:lnTo>
                  <a:lnTo>
                    <a:pt x="1000" y="462"/>
                  </a:lnTo>
                  <a:lnTo>
                    <a:pt x="996" y="476"/>
                  </a:lnTo>
                  <a:lnTo>
                    <a:pt x="990" y="488"/>
                  </a:lnTo>
                  <a:lnTo>
                    <a:pt x="982" y="502"/>
                  </a:lnTo>
                  <a:lnTo>
                    <a:pt x="972" y="516"/>
                  </a:lnTo>
                  <a:lnTo>
                    <a:pt x="960" y="528"/>
                  </a:lnTo>
                  <a:lnTo>
                    <a:pt x="946" y="538"/>
                  </a:lnTo>
                  <a:lnTo>
                    <a:pt x="930" y="546"/>
                  </a:lnTo>
                  <a:lnTo>
                    <a:pt x="910" y="554"/>
                  </a:lnTo>
                  <a:lnTo>
                    <a:pt x="888" y="558"/>
                  </a:lnTo>
                  <a:lnTo>
                    <a:pt x="862" y="560"/>
                  </a:lnTo>
                  <a:lnTo>
                    <a:pt x="114" y="560"/>
                  </a:lnTo>
                  <a:lnTo>
                    <a:pt x="114" y="186"/>
                  </a:lnTo>
                  <a:close/>
                  <a:moveTo>
                    <a:pt x="922" y="592"/>
                  </a:moveTo>
                  <a:lnTo>
                    <a:pt x="964" y="728"/>
                  </a:lnTo>
                  <a:lnTo>
                    <a:pt x="162" y="728"/>
                  </a:lnTo>
                  <a:lnTo>
                    <a:pt x="200" y="592"/>
                  </a:lnTo>
                  <a:lnTo>
                    <a:pt x="748" y="592"/>
                  </a:lnTo>
                  <a:lnTo>
                    <a:pt x="862" y="592"/>
                  </a:lnTo>
                  <a:lnTo>
                    <a:pt x="922" y="592"/>
                  </a:lnTo>
                  <a:close/>
                  <a:moveTo>
                    <a:pt x="116" y="592"/>
                  </a:moveTo>
                  <a:lnTo>
                    <a:pt x="166" y="592"/>
                  </a:lnTo>
                  <a:lnTo>
                    <a:pt x="118" y="760"/>
                  </a:lnTo>
                  <a:lnTo>
                    <a:pt x="466" y="760"/>
                  </a:lnTo>
                  <a:lnTo>
                    <a:pt x="464" y="804"/>
                  </a:lnTo>
                  <a:lnTo>
                    <a:pt x="660" y="804"/>
                  </a:lnTo>
                  <a:lnTo>
                    <a:pt x="658" y="760"/>
                  </a:lnTo>
                  <a:lnTo>
                    <a:pt x="1006" y="760"/>
                  </a:lnTo>
                  <a:lnTo>
                    <a:pt x="956" y="592"/>
                  </a:lnTo>
                  <a:lnTo>
                    <a:pt x="1010" y="592"/>
                  </a:lnTo>
                  <a:lnTo>
                    <a:pt x="1092" y="840"/>
                  </a:lnTo>
                  <a:lnTo>
                    <a:pt x="34" y="840"/>
                  </a:lnTo>
                  <a:lnTo>
                    <a:pt x="116" y="592"/>
                  </a:lnTo>
                  <a:close/>
                  <a:moveTo>
                    <a:pt x="1094" y="908"/>
                  </a:moveTo>
                  <a:lnTo>
                    <a:pt x="32" y="908"/>
                  </a:lnTo>
                  <a:lnTo>
                    <a:pt x="32" y="872"/>
                  </a:lnTo>
                  <a:lnTo>
                    <a:pt x="522" y="872"/>
                  </a:lnTo>
                  <a:lnTo>
                    <a:pt x="524" y="876"/>
                  </a:lnTo>
                  <a:lnTo>
                    <a:pt x="528" y="878"/>
                  </a:lnTo>
                  <a:lnTo>
                    <a:pt x="532" y="880"/>
                  </a:lnTo>
                  <a:lnTo>
                    <a:pt x="536" y="882"/>
                  </a:lnTo>
                  <a:lnTo>
                    <a:pt x="590" y="882"/>
                  </a:lnTo>
                  <a:lnTo>
                    <a:pt x="594" y="880"/>
                  </a:lnTo>
                  <a:lnTo>
                    <a:pt x="598" y="878"/>
                  </a:lnTo>
                  <a:lnTo>
                    <a:pt x="602" y="876"/>
                  </a:lnTo>
                  <a:lnTo>
                    <a:pt x="604" y="872"/>
                  </a:lnTo>
                  <a:lnTo>
                    <a:pt x="1094" y="872"/>
                  </a:lnTo>
                  <a:lnTo>
                    <a:pt x="1094" y="9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4" name="그룹 10"/>
            <p:cNvGrpSpPr>
              <a:grpSpLocks noChangeAspect="1"/>
            </p:cNvGrpSpPr>
            <p:nvPr/>
          </p:nvGrpSpPr>
          <p:grpSpPr>
            <a:xfrm>
              <a:off x="6101337" y="4494414"/>
              <a:ext cx="150591" cy="194205"/>
              <a:chOff x="3802063" y="2674938"/>
              <a:chExt cx="1038225" cy="1765300"/>
            </a:xfrm>
            <a:solidFill>
              <a:srgbClr val="FFFFFF"/>
            </a:solidFill>
          </p:grpSpPr>
          <p:sp>
            <p:nvSpPr>
              <p:cNvPr id="132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33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34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35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5" name="그룹 17"/>
            <p:cNvGrpSpPr>
              <a:grpSpLocks noChangeAspect="1"/>
            </p:cNvGrpSpPr>
            <p:nvPr/>
          </p:nvGrpSpPr>
          <p:grpSpPr bwMode="auto">
            <a:xfrm>
              <a:off x="5721846" y="4517472"/>
              <a:ext cx="149032" cy="176557"/>
              <a:chOff x="4060825" y="2411413"/>
              <a:chExt cx="1098550" cy="1714500"/>
            </a:xfrm>
            <a:solidFill>
              <a:srgbClr val="FFFFFF"/>
            </a:solidFill>
          </p:grpSpPr>
          <p:sp>
            <p:nvSpPr>
              <p:cNvPr id="121" name="Freeform 7"/>
              <p:cNvSpPr>
                <a:spLocks noEditPoints="1"/>
              </p:cNvSpPr>
              <p:nvPr/>
            </p:nvSpPr>
            <p:spPr bwMode="auto">
              <a:xfrm>
                <a:off x="4060825" y="2411413"/>
                <a:ext cx="1098550" cy="1714500"/>
              </a:xfrm>
              <a:custGeom>
                <a:avLst/>
                <a:gdLst>
                  <a:gd name="T0" fmla="*/ 2147483647 w 692"/>
                  <a:gd name="T1" fmla="*/ 2147483647 h 1080"/>
                  <a:gd name="T2" fmla="*/ 2147483647 w 692"/>
                  <a:gd name="T3" fmla="*/ 2147483647 h 1080"/>
                  <a:gd name="T4" fmla="*/ 2147483647 w 692"/>
                  <a:gd name="T5" fmla="*/ 2147483647 h 1080"/>
                  <a:gd name="T6" fmla="*/ 2147483647 w 692"/>
                  <a:gd name="T7" fmla="*/ 2147483647 h 1080"/>
                  <a:gd name="T8" fmla="*/ 2147483647 w 692"/>
                  <a:gd name="T9" fmla="*/ 2147483647 h 1080"/>
                  <a:gd name="T10" fmla="*/ 2147483647 w 692"/>
                  <a:gd name="T11" fmla="*/ 2147483647 h 1080"/>
                  <a:gd name="T12" fmla="*/ 2147483647 w 692"/>
                  <a:gd name="T13" fmla="*/ 0 h 1080"/>
                  <a:gd name="T14" fmla="*/ 2147483647 w 692"/>
                  <a:gd name="T15" fmla="*/ 0 h 1080"/>
                  <a:gd name="T16" fmla="*/ 2147483647 w 692"/>
                  <a:gd name="T17" fmla="*/ 0 h 1080"/>
                  <a:gd name="T18" fmla="*/ 2147483647 w 692"/>
                  <a:gd name="T19" fmla="*/ 2147483647 h 1080"/>
                  <a:gd name="T20" fmla="*/ 2147483647 w 692"/>
                  <a:gd name="T21" fmla="*/ 2147483647 h 1080"/>
                  <a:gd name="T22" fmla="*/ 2147483647 w 692"/>
                  <a:gd name="T23" fmla="*/ 2147483647 h 1080"/>
                  <a:gd name="T24" fmla="*/ 2147483647 w 692"/>
                  <a:gd name="T25" fmla="*/ 2147483647 h 1080"/>
                  <a:gd name="T26" fmla="*/ 2147483647 w 692"/>
                  <a:gd name="T27" fmla="*/ 2147483647 h 1080"/>
                  <a:gd name="T28" fmla="*/ 2147483647 w 692"/>
                  <a:gd name="T29" fmla="*/ 2147483647 h 1080"/>
                  <a:gd name="T30" fmla="*/ 2147483647 w 692"/>
                  <a:gd name="T31" fmla="*/ 2147483647 h 1080"/>
                  <a:gd name="T32" fmla="*/ 2147483647 w 692"/>
                  <a:gd name="T33" fmla="*/ 2147483647 h 1080"/>
                  <a:gd name="T34" fmla="*/ 2147483647 w 692"/>
                  <a:gd name="T35" fmla="*/ 2147483647 h 1080"/>
                  <a:gd name="T36" fmla="*/ 0 w 692"/>
                  <a:gd name="T37" fmla="*/ 2147483647 h 1080"/>
                  <a:gd name="T38" fmla="*/ 0 w 692"/>
                  <a:gd name="T39" fmla="*/ 2147483647 h 1080"/>
                  <a:gd name="T40" fmla="*/ 2147483647 w 692"/>
                  <a:gd name="T41" fmla="*/ 2147483647 h 1080"/>
                  <a:gd name="T42" fmla="*/ 2147483647 w 692"/>
                  <a:gd name="T43" fmla="*/ 2147483647 h 1080"/>
                  <a:gd name="T44" fmla="*/ 2147483647 w 692"/>
                  <a:gd name="T45" fmla="*/ 2147483647 h 1080"/>
                  <a:gd name="T46" fmla="*/ 2147483647 w 692"/>
                  <a:gd name="T47" fmla="*/ 2147483647 h 1080"/>
                  <a:gd name="T48" fmla="*/ 2147483647 w 692"/>
                  <a:gd name="T49" fmla="*/ 2147483647 h 1080"/>
                  <a:gd name="T50" fmla="*/ 2147483647 w 692"/>
                  <a:gd name="T51" fmla="*/ 2147483647 h 1080"/>
                  <a:gd name="T52" fmla="*/ 2147483647 w 692"/>
                  <a:gd name="T53" fmla="*/ 2147483647 h 1080"/>
                  <a:gd name="T54" fmla="*/ 2147483647 w 692"/>
                  <a:gd name="T55" fmla="*/ 2147483647 h 1080"/>
                  <a:gd name="T56" fmla="*/ 2147483647 w 692"/>
                  <a:gd name="T57" fmla="*/ 2147483647 h 1080"/>
                  <a:gd name="T58" fmla="*/ 2147483647 w 692"/>
                  <a:gd name="T59" fmla="*/ 2147483647 h 1080"/>
                  <a:gd name="T60" fmla="*/ 2147483647 w 692"/>
                  <a:gd name="T61" fmla="*/ 2147483647 h 1080"/>
                  <a:gd name="T62" fmla="*/ 2147483647 w 692"/>
                  <a:gd name="T63" fmla="*/ 2147483647 h 1080"/>
                  <a:gd name="T64" fmla="*/ 2147483647 w 692"/>
                  <a:gd name="T65" fmla="*/ 2147483647 h 1080"/>
                  <a:gd name="T66" fmla="*/ 2147483647 w 692"/>
                  <a:gd name="T67" fmla="*/ 2147483647 h 1080"/>
                  <a:gd name="T68" fmla="*/ 2147483647 w 692"/>
                  <a:gd name="T69" fmla="*/ 2147483647 h 1080"/>
                  <a:gd name="T70" fmla="*/ 2147483647 w 692"/>
                  <a:gd name="T71" fmla="*/ 2147483647 h 1080"/>
                  <a:gd name="T72" fmla="*/ 2147483647 w 692"/>
                  <a:gd name="T73" fmla="*/ 2147483647 h 1080"/>
                  <a:gd name="T74" fmla="*/ 2147483647 w 692"/>
                  <a:gd name="T75" fmla="*/ 2147483647 h 1080"/>
                  <a:gd name="T76" fmla="*/ 2147483647 w 692"/>
                  <a:gd name="T77" fmla="*/ 2147483647 h 1080"/>
                  <a:gd name="T78" fmla="*/ 2147483647 w 692"/>
                  <a:gd name="T79" fmla="*/ 2147483647 h 1080"/>
                  <a:gd name="T80" fmla="*/ 2147483647 w 692"/>
                  <a:gd name="T81" fmla="*/ 2147483647 h 1080"/>
                  <a:gd name="T82" fmla="*/ 2147483647 w 692"/>
                  <a:gd name="T83" fmla="*/ 2147483647 h 1080"/>
                  <a:gd name="T84" fmla="*/ 2147483647 w 692"/>
                  <a:gd name="T85" fmla="*/ 2147483647 h 1080"/>
                  <a:gd name="T86" fmla="*/ 2147483647 w 692"/>
                  <a:gd name="T87" fmla="*/ 2147483647 h 1080"/>
                  <a:gd name="T88" fmla="*/ 2147483647 w 692"/>
                  <a:gd name="T89" fmla="*/ 2147483647 h 1080"/>
                  <a:gd name="T90" fmla="*/ 2147483647 w 692"/>
                  <a:gd name="T91" fmla="*/ 2147483647 h 1080"/>
                  <a:gd name="T92" fmla="*/ 2147483647 w 692"/>
                  <a:gd name="T93" fmla="*/ 2147483647 h 1080"/>
                  <a:gd name="T94" fmla="*/ 2147483647 w 692"/>
                  <a:gd name="T95" fmla="*/ 2147483647 h 1080"/>
                  <a:gd name="T96" fmla="*/ 2147483647 w 692"/>
                  <a:gd name="T97" fmla="*/ 2147483647 h 1080"/>
                  <a:gd name="T98" fmla="*/ 2147483647 w 692"/>
                  <a:gd name="T99" fmla="*/ 2147483647 h 1080"/>
                  <a:gd name="T100" fmla="*/ 2147483647 w 692"/>
                  <a:gd name="T101" fmla="*/ 2147483647 h 1080"/>
                  <a:gd name="T102" fmla="*/ 2147483647 w 692"/>
                  <a:gd name="T103" fmla="*/ 2147483647 h 1080"/>
                  <a:gd name="T104" fmla="*/ 2147483647 w 692"/>
                  <a:gd name="T105" fmla="*/ 2147483647 h 1080"/>
                  <a:gd name="T106" fmla="*/ 2147483647 w 692"/>
                  <a:gd name="T107" fmla="*/ 2147483647 h 1080"/>
                  <a:gd name="T108" fmla="*/ 2147483647 w 692"/>
                  <a:gd name="T109" fmla="*/ 2147483647 h 1080"/>
                  <a:gd name="T110" fmla="*/ 2147483647 w 692"/>
                  <a:gd name="T111" fmla="*/ 2147483647 h 1080"/>
                  <a:gd name="T112" fmla="*/ 2147483647 w 692"/>
                  <a:gd name="T113" fmla="*/ 2147483647 h 1080"/>
                  <a:gd name="T114" fmla="*/ 2147483647 w 692"/>
                  <a:gd name="T115" fmla="*/ 2147483647 h 1080"/>
                  <a:gd name="T116" fmla="*/ 2147483647 w 692"/>
                  <a:gd name="T117" fmla="*/ 2147483647 h 1080"/>
                  <a:gd name="T118" fmla="*/ 2147483647 w 692"/>
                  <a:gd name="T119" fmla="*/ 2147483647 h 10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92"/>
                  <a:gd name="T181" fmla="*/ 0 h 1080"/>
                  <a:gd name="T182" fmla="*/ 692 w 692"/>
                  <a:gd name="T183" fmla="*/ 1080 h 10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92" h="1080">
                    <a:moveTo>
                      <a:pt x="692" y="700"/>
                    </a:moveTo>
                    <a:lnTo>
                      <a:pt x="592" y="700"/>
                    </a:lnTo>
                    <a:lnTo>
                      <a:pt x="592" y="58"/>
                    </a:lnTo>
                    <a:lnTo>
                      <a:pt x="532" y="58"/>
                    </a:lnTo>
                    <a:lnTo>
                      <a:pt x="532" y="52"/>
                    </a:lnTo>
                    <a:lnTo>
                      <a:pt x="532" y="0"/>
                    </a:lnTo>
                    <a:lnTo>
                      <a:pt x="512" y="0"/>
                    </a:lnTo>
                    <a:lnTo>
                      <a:pt x="502" y="2"/>
                    </a:lnTo>
                    <a:lnTo>
                      <a:pt x="494" y="4"/>
                    </a:lnTo>
                    <a:lnTo>
                      <a:pt x="488" y="10"/>
                    </a:lnTo>
                    <a:lnTo>
                      <a:pt x="486" y="16"/>
                    </a:lnTo>
                    <a:lnTo>
                      <a:pt x="482" y="26"/>
                    </a:lnTo>
                    <a:lnTo>
                      <a:pt x="482" y="32"/>
                    </a:lnTo>
                    <a:lnTo>
                      <a:pt x="482" y="58"/>
                    </a:lnTo>
                    <a:lnTo>
                      <a:pt x="106" y="58"/>
                    </a:lnTo>
                    <a:lnTo>
                      <a:pt x="106" y="700"/>
                    </a:lnTo>
                    <a:lnTo>
                      <a:pt x="0" y="700"/>
                    </a:lnTo>
                    <a:lnTo>
                      <a:pt x="0" y="1080"/>
                    </a:lnTo>
                    <a:lnTo>
                      <a:pt x="676" y="1080"/>
                    </a:lnTo>
                    <a:lnTo>
                      <a:pt x="682" y="1080"/>
                    </a:lnTo>
                    <a:lnTo>
                      <a:pt x="688" y="1076"/>
                    </a:lnTo>
                    <a:lnTo>
                      <a:pt x="692" y="1070"/>
                    </a:lnTo>
                    <a:lnTo>
                      <a:pt x="692" y="1064"/>
                    </a:lnTo>
                    <a:lnTo>
                      <a:pt x="692" y="928"/>
                    </a:lnTo>
                    <a:lnTo>
                      <a:pt x="692" y="700"/>
                    </a:lnTo>
                    <a:close/>
                    <a:moveTo>
                      <a:pt x="138" y="732"/>
                    </a:moveTo>
                    <a:lnTo>
                      <a:pt x="138" y="700"/>
                    </a:lnTo>
                    <a:lnTo>
                      <a:pt x="138" y="90"/>
                    </a:lnTo>
                    <a:lnTo>
                      <a:pt x="560" y="90"/>
                    </a:lnTo>
                    <a:lnTo>
                      <a:pt x="560" y="700"/>
                    </a:lnTo>
                    <a:lnTo>
                      <a:pt x="560" y="732"/>
                    </a:lnTo>
                    <a:lnTo>
                      <a:pt x="560" y="920"/>
                    </a:lnTo>
                    <a:lnTo>
                      <a:pt x="138" y="920"/>
                    </a:lnTo>
                    <a:lnTo>
                      <a:pt x="138" y="732"/>
                    </a:lnTo>
                    <a:close/>
                    <a:moveTo>
                      <a:pt x="660" y="928"/>
                    </a:moveTo>
                    <a:lnTo>
                      <a:pt x="660" y="928"/>
                    </a:lnTo>
                    <a:lnTo>
                      <a:pt x="660" y="934"/>
                    </a:lnTo>
                    <a:lnTo>
                      <a:pt x="658" y="950"/>
                    </a:lnTo>
                    <a:lnTo>
                      <a:pt x="654" y="968"/>
                    </a:lnTo>
                    <a:lnTo>
                      <a:pt x="644" y="990"/>
                    </a:lnTo>
                    <a:lnTo>
                      <a:pt x="638" y="1002"/>
                    </a:lnTo>
                    <a:lnTo>
                      <a:pt x="630" y="1012"/>
                    </a:lnTo>
                    <a:lnTo>
                      <a:pt x="620" y="1022"/>
                    </a:lnTo>
                    <a:lnTo>
                      <a:pt x="610" y="1030"/>
                    </a:lnTo>
                    <a:lnTo>
                      <a:pt x="596" y="1038"/>
                    </a:lnTo>
                    <a:lnTo>
                      <a:pt x="580" y="1044"/>
                    </a:lnTo>
                    <a:lnTo>
                      <a:pt x="562" y="1048"/>
                    </a:lnTo>
                    <a:lnTo>
                      <a:pt x="540" y="1048"/>
                    </a:lnTo>
                    <a:lnTo>
                      <a:pt x="32" y="1048"/>
                    </a:lnTo>
                    <a:lnTo>
                      <a:pt x="32" y="732"/>
                    </a:lnTo>
                    <a:lnTo>
                      <a:pt x="106" y="732"/>
                    </a:lnTo>
                    <a:lnTo>
                      <a:pt x="106" y="952"/>
                    </a:lnTo>
                    <a:lnTo>
                      <a:pt x="592" y="952"/>
                    </a:lnTo>
                    <a:lnTo>
                      <a:pt x="592" y="732"/>
                    </a:lnTo>
                    <a:lnTo>
                      <a:pt x="660" y="732"/>
                    </a:lnTo>
                    <a:lnTo>
                      <a:pt x="660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2" name="Freeform 8"/>
              <p:cNvSpPr>
                <a:spLocks/>
              </p:cNvSpPr>
              <p:nvPr/>
            </p:nvSpPr>
            <p:spPr bwMode="auto">
              <a:xfrm>
                <a:off x="4403725" y="3227388"/>
                <a:ext cx="85725" cy="85725"/>
              </a:xfrm>
              <a:custGeom>
                <a:avLst/>
                <a:gdLst>
                  <a:gd name="T0" fmla="*/ 2147483647 w 54"/>
                  <a:gd name="T1" fmla="*/ 0 h 54"/>
                  <a:gd name="T2" fmla="*/ 0 w 54"/>
                  <a:gd name="T3" fmla="*/ 0 h 54"/>
                  <a:gd name="T4" fmla="*/ 0 w 54"/>
                  <a:gd name="T5" fmla="*/ 2147483647 h 54"/>
                  <a:gd name="T6" fmla="*/ 0 w 54"/>
                  <a:gd name="T7" fmla="*/ 2147483647 h 54"/>
                  <a:gd name="T8" fmla="*/ 0 w 54"/>
                  <a:gd name="T9" fmla="*/ 2147483647 h 54"/>
                  <a:gd name="T10" fmla="*/ 2147483647 w 54"/>
                  <a:gd name="T11" fmla="*/ 2147483647 h 54"/>
                  <a:gd name="T12" fmla="*/ 2147483647 w 54"/>
                  <a:gd name="T13" fmla="*/ 2147483647 h 54"/>
                  <a:gd name="T14" fmla="*/ 2147483647 w 54"/>
                  <a:gd name="T15" fmla="*/ 2147483647 h 54"/>
                  <a:gd name="T16" fmla="*/ 2147483647 w 54"/>
                  <a:gd name="T17" fmla="*/ 2147483647 h 54"/>
                  <a:gd name="T18" fmla="*/ 2147483647 w 54"/>
                  <a:gd name="T19" fmla="*/ 2147483647 h 54"/>
                  <a:gd name="T20" fmla="*/ 2147483647 w 54"/>
                  <a:gd name="T21" fmla="*/ 2147483647 h 54"/>
                  <a:gd name="T22" fmla="*/ 2147483647 w 54"/>
                  <a:gd name="T23" fmla="*/ 2147483647 h 54"/>
                  <a:gd name="T24" fmla="*/ 2147483647 w 54"/>
                  <a:gd name="T25" fmla="*/ 2147483647 h 54"/>
                  <a:gd name="T26" fmla="*/ 2147483647 w 54"/>
                  <a:gd name="T27" fmla="*/ 0 h 54"/>
                  <a:gd name="T28" fmla="*/ 2147483647 w 54"/>
                  <a:gd name="T29" fmla="*/ 0 h 54"/>
                  <a:gd name="T30" fmla="*/ 2147483647 w 54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4"/>
                  <a:gd name="T50" fmla="*/ 54 w 54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4">
                    <a:moveTo>
                      <a:pt x="2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6" y="54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6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3" name="Freeform 9"/>
              <p:cNvSpPr>
                <a:spLocks/>
              </p:cNvSpPr>
              <p:nvPr/>
            </p:nvSpPr>
            <p:spPr bwMode="auto">
              <a:xfrm>
                <a:off x="4403725" y="33797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2147483647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0 h 56"/>
                  <a:gd name="T28" fmla="*/ 2147483647 w 54"/>
                  <a:gd name="T29" fmla="*/ 0 h 56"/>
                  <a:gd name="T30" fmla="*/ 2147483647 w 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6"/>
                  <a:gd name="T50" fmla="*/ 54 w 54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4" name="Freeform 10"/>
              <p:cNvSpPr>
                <a:spLocks/>
              </p:cNvSpPr>
              <p:nvPr/>
            </p:nvSpPr>
            <p:spPr bwMode="auto">
              <a:xfrm>
                <a:off x="4568825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5" name="Freeform 11"/>
              <p:cNvSpPr>
                <a:spLocks/>
              </p:cNvSpPr>
              <p:nvPr/>
            </p:nvSpPr>
            <p:spPr bwMode="auto">
              <a:xfrm>
                <a:off x="4737100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6" name="Freeform 12"/>
              <p:cNvSpPr>
                <a:spLocks/>
              </p:cNvSpPr>
              <p:nvPr/>
            </p:nvSpPr>
            <p:spPr bwMode="auto">
              <a:xfrm>
                <a:off x="4403725" y="35321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0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2147483647 h 56"/>
                  <a:gd name="T28" fmla="*/ 2147483647 w 54"/>
                  <a:gd name="T29" fmla="*/ 2147483647 h 56"/>
                  <a:gd name="T30" fmla="*/ 2147483647 w 54"/>
                  <a:gd name="T31" fmla="*/ 0 h 56"/>
                  <a:gd name="T32" fmla="*/ 2147483647 w 54"/>
                  <a:gd name="T33" fmla="*/ 0 h 56"/>
                  <a:gd name="T34" fmla="*/ 2147483647 w 54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4"/>
                  <a:gd name="T55" fmla="*/ 0 h 56"/>
                  <a:gd name="T56" fmla="*/ 54 w 54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6"/>
                    </a:lnTo>
                    <a:lnTo>
                      <a:pt x="44" y="54"/>
                    </a:lnTo>
                    <a:lnTo>
                      <a:pt x="48" y="50"/>
                    </a:lnTo>
                    <a:lnTo>
                      <a:pt x="52" y="46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26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7" name="Freeform 13"/>
              <p:cNvSpPr>
                <a:spLocks/>
              </p:cNvSpPr>
              <p:nvPr/>
            </p:nvSpPr>
            <p:spPr bwMode="auto">
              <a:xfrm>
                <a:off x="4568825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8" name="Freeform 14"/>
              <p:cNvSpPr>
                <a:spLocks/>
              </p:cNvSpPr>
              <p:nvPr/>
            </p:nvSpPr>
            <p:spPr bwMode="auto">
              <a:xfrm>
                <a:off x="4737100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9" name="Freeform 15"/>
              <p:cNvSpPr>
                <a:spLocks/>
              </p:cNvSpPr>
              <p:nvPr/>
            </p:nvSpPr>
            <p:spPr bwMode="auto">
              <a:xfrm>
                <a:off x="4568825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0" name="Freeform 16"/>
              <p:cNvSpPr>
                <a:spLocks/>
              </p:cNvSpPr>
              <p:nvPr/>
            </p:nvSpPr>
            <p:spPr bwMode="auto">
              <a:xfrm>
                <a:off x="4737100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31" name="Freeform 17"/>
              <p:cNvSpPr>
                <a:spLocks noEditPoints="1"/>
              </p:cNvSpPr>
              <p:nvPr/>
            </p:nvSpPr>
            <p:spPr bwMode="auto">
              <a:xfrm>
                <a:off x="4321175" y="2598738"/>
                <a:ext cx="581025" cy="466725"/>
              </a:xfrm>
              <a:custGeom>
                <a:avLst/>
                <a:gdLst>
                  <a:gd name="T0" fmla="*/ 0 w 366"/>
                  <a:gd name="T1" fmla="*/ 2147483647 h 294"/>
                  <a:gd name="T2" fmla="*/ 0 w 366"/>
                  <a:gd name="T3" fmla="*/ 2147483647 h 294"/>
                  <a:gd name="T4" fmla="*/ 2147483647 w 366"/>
                  <a:gd name="T5" fmla="*/ 2147483647 h 294"/>
                  <a:gd name="T6" fmla="*/ 2147483647 w 366"/>
                  <a:gd name="T7" fmla="*/ 2147483647 h 294"/>
                  <a:gd name="T8" fmla="*/ 2147483647 w 366"/>
                  <a:gd name="T9" fmla="*/ 2147483647 h 294"/>
                  <a:gd name="T10" fmla="*/ 2147483647 w 366"/>
                  <a:gd name="T11" fmla="*/ 2147483647 h 294"/>
                  <a:gd name="T12" fmla="*/ 2147483647 w 366"/>
                  <a:gd name="T13" fmla="*/ 2147483647 h 294"/>
                  <a:gd name="T14" fmla="*/ 2147483647 w 366"/>
                  <a:gd name="T15" fmla="*/ 2147483647 h 294"/>
                  <a:gd name="T16" fmla="*/ 2147483647 w 366"/>
                  <a:gd name="T17" fmla="*/ 2147483647 h 294"/>
                  <a:gd name="T18" fmla="*/ 2147483647 w 366"/>
                  <a:gd name="T19" fmla="*/ 2147483647 h 294"/>
                  <a:gd name="T20" fmla="*/ 2147483647 w 366"/>
                  <a:gd name="T21" fmla="*/ 2147483647 h 294"/>
                  <a:gd name="T22" fmla="*/ 2147483647 w 366"/>
                  <a:gd name="T23" fmla="*/ 2147483647 h 294"/>
                  <a:gd name="T24" fmla="*/ 2147483647 w 366"/>
                  <a:gd name="T25" fmla="*/ 2147483647 h 294"/>
                  <a:gd name="T26" fmla="*/ 2147483647 w 366"/>
                  <a:gd name="T27" fmla="*/ 0 h 294"/>
                  <a:gd name="T28" fmla="*/ 2147483647 w 366"/>
                  <a:gd name="T29" fmla="*/ 0 h 294"/>
                  <a:gd name="T30" fmla="*/ 0 w 366"/>
                  <a:gd name="T31" fmla="*/ 2147483647 h 294"/>
                  <a:gd name="T32" fmla="*/ 2147483647 w 366"/>
                  <a:gd name="T33" fmla="*/ 2147483647 h 294"/>
                  <a:gd name="T34" fmla="*/ 2147483647 w 366"/>
                  <a:gd name="T35" fmla="*/ 2147483647 h 294"/>
                  <a:gd name="T36" fmla="*/ 2147483647 w 366"/>
                  <a:gd name="T37" fmla="*/ 2147483647 h 294"/>
                  <a:gd name="T38" fmla="*/ 2147483647 w 366"/>
                  <a:gd name="T39" fmla="*/ 2147483647 h 294"/>
                  <a:gd name="T40" fmla="*/ 2147483647 w 366"/>
                  <a:gd name="T41" fmla="*/ 2147483647 h 294"/>
                  <a:gd name="T42" fmla="*/ 2147483647 w 366"/>
                  <a:gd name="T43" fmla="*/ 2147483647 h 294"/>
                  <a:gd name="T44" fmla="*/ 2147483647 w 366"/>
                  <a:gd name="T45" fmla="*/ 2147483647 h 294"/>
                  <a:gd name="T46" fmla="*/ 2147483647 w 366"/>
                  <a:gd name="T47" fmla="*/ 2147483647 h 294"/>
                  <a:gd name="T48" fmla="*/ 2147483647 w 366"/>
                  <a:gd name="T49" fmla="*/ 2147483647 h 294"/>
                  <a:gd name="T50" fmla="*/ 2147483647 w 366"/>
                  <a:gd name="T51" fmla="*/ 2147483647 h 294"/>
                  <a:gd name="T52" fmla="*/ 2147483647 w 366"/>
                  <a:gd name="T53" fmla="*/ 2147483647 h 294"/>
                  <a:gd name="T54" fmla="*/ 2147483647 w 366"/>
                  <a:gd name="T55" fmla="*/ 2147483647 h 294"/>
                  <a:gd name="T56" fmla="*/ 2147483647 w 366"/>
                  <a:gd name="T57" fmla="*/ 2147483647 h 2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66"/>
                  <a:gd name="T88" fmla="*/ 0 h 294"/>
                  <a:gd name="T89" fmla="*/ 366 w 366"/>
                  <a:gd name="T90" fmla="*/ 294 h 29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66" h="294">
                    <a:moveTo>
                      <a:pt x="0" y="70"/>
                    </a:moveTo>
                    <a:lnTo>
                      <a:pt x="0" y="294"/>
                    </a:lnTo>
                    <a:lnTo>
                      <a:pt x="292" y="294"/>
                    </a:lnTo>
                    <a:lnTo>
                      <a:pt x="306" y="294"/>
                    </a:lnTo>
                    <a:lnTo>
                      <a:pt x="316" y="292"/>
                    </a:lnTo>
                    <a:lnTo>
                      <a:pt x="326" y="290"/>
                    </a:lnTo>
                    <a:lnTo>
                      <a:pt x="334" y="286"/>
                    </a:lnTo>
                    <a:lnTo>
                      <a:pt x="348" y="276"/>
                    </a:lnTo>
                    <a:lnTo>
                      <a:pt x="356" y="264"/>
                    </a:lnTo>
                    <a:lnTo>
                      <a:pt x="362" y="254"/>
                    </a:lnTo>
                    <a:lnTo>
                      <a:pt x="364" y="244"/>
                    </a:lnTo>
                    <a:lnTo>
                      <a:pt x="366" y="234"/>
                    </a:lnTo>
                    <a:lnTo>
                      <a:pt x="366" y="0"/>
                    </a:lnTo>
                    <a:lnTo>
                      <a:pt x="72" y="0"/>
                    </a:lnTo>
                    <a:lnTo>
                      <a:pt x="0" y="70"/>
                    </a:lnTo>
                    <a:close/>
                    <a:moveTo>
                      <a:pt x="334" y="32"/>
                    </a:moveTo>
                    <a:lnTo>
                      <a:pt x="334" y="234"/>
                    </a:lnTo>
                    <a:lnTo>
                      <a:pt x="332" y="244"/>
                    </a:lnTo>
                    <a:lnTo>
                      <a:pt x="328" y="250"/>
                    </a:lnTo>
                    <a:lnTo>
                      <a:pt x="322" y="256"/>
                    </a:lnTo>
                    <a:lnTo>
                      <a:pt x="314" y="258"/>
                    </a:lnTo>
                    <a:lnTo>
                      <a:pt x="300" y="262"/>
                    </a:lnTo>
                    <a:lnTo>
                      <a:pt x="292" y="262"/>
                    </a:lnTo>
                    <a:lnTo>
                      <a:pt x="32" y="262"/>
                    </a:lnTo>
                    <a:lnTo>
                      <a:pt x="32" y="84"/>
                    </a:lnTo>
                    <a:lnTo>
                      <a:pt x="84" y="32"/>
                    </a:lnTo>
                    <a:lnTo>
                      <a:pt x="3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6" name="그룹 41"/>
            <p:cNvGrpSpPr>
              <a:grpSpLocks noChangeAspect="1"/>
            </p:cNvGrpSpPr>
            <p:nvPr/>
          </p:nvGrpSpPr>
          <p:grpSpPr>
            <a:xfrm>
              <a:off x="6290380" y="5364261"/>
              <a:ext cx="197665" cy="170086"/>
              <a:chOff x="3575050" y="2439988"/>
              <a:chExt cx="1793875" cy="2035175"/>
            </a:xfrm>
            <a:solidFill>
              <a:srgbClr val="FFFFFF"/>
            </a:solidFill>
          </p:grpSpPr>
          <p:sp>
            <p:nvSpPr>
              <p:cNvPr id="104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5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6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7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8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9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0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1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2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3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4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5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6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7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8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19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20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7" name="Freeform 7"/>
            <p:cNvSpPr>
              <a:spLocks noChangeAspect="1" noEditPoints="1"/>
            </p:cNvSpPr>
            <p:nvPr/>
          </p:nvSpPr>
          <p:spPr bwMode="auto">
            <a:xfrm>
              <a:off x="6562303" y="5363430"/>
              <a:ext cx="215125" cy="135397"/>
            </a:xfrm>
            <a:custGeom>
              <a:avLst/>
              <a:gdLst>
                <a:gd name="T0" fmla="*/ 2147483647 w 1126"/>
                <a:gd name="T1" fmla="*/ 2147483647 h 940"/>
                <a:gd name="T2" fmla="*/ 2147483647 w 1126"/>
                <a:gd name="T3" fmla="*/ 2147483647 h 940"/>
                <a:gd name="T4" fmla="*/ 2147483647 w 1126"/>
                <a:gd name="T5" fmla="*/ 2147483647 h 940"/>
                <a:gd name="T6" fmla="*/ 2147483647 w 1126"/>
                <a:gd name="T7" fmla="*/ 0 h 940"/>
                <a:gd name="T8" fmla="*/ 2147483647 w 1126"/>
                <a:gd name="T9" fmla="*/ 2147483647 h 940"/>
                <a:gd name="T10" fmla="*/ 2147483647 w 1126"/>
                <a:gd name="T11" fmla="*/ 2147483647 h 940"/>
                <a:gd name="T12" fmla="*/ 2147483647 w 1126"/>
                <a:gd name="T13" fmla="*/ 2147483647 h 940"/>
                <a:gd name="T14" fmla="*/ 0 w 1126"/>
                <a:gd name="T15" fmla="*/ 2147483647 h 940"/>
                <a:gd name="T16" fmla="*/ 2147483647 w 1126"/>
                <a:gd name="T17" fmla="*/ 2147483647 h 940"/>
                <a:gd name="T18" fmla="*/ 2147483647 w 1126"/>
                <a:gd name="T19" fmla="*/ 2147483647 h 940"/>
                <a:gd name="T20" fmla="*/ 2147483647 w 1126"/>
                <a:gd name="T21" fmla="*/ 2147483647 h 940"/>
                <a:gd name="T22" fmla="*/ 2147483647 w 1126"/>
                <a:gd name="T23" fmla="*/ 2147483647 h 940"/>
                <a:gd name="T24" fmla="*/ 2147483647 w 1126"/>
                <a:gd name="T25" fmla="*/ 2147483647 h 940"/>
                <a:gd name="T26" fmla="*/ 2147483647 w 1126"/>
                <a:gd name="T27" fmla="*/ 2147483647 h 940"/>
                <a:gd name="T28" fmla="*/ 2147483647 w 1126"/>
                <a:gd name="T29" fmla="*/ 2147483647 h 940"/>
                <a:gd name="T30" fmla="*/ 2147483647 w 1126"/>
                <a:gd name="T31" fmla="*/ 2147483647 h 940"/>
                <a:gd name="T32" fmla="*/ 2147483647 w 1126"/>
                <a:gd name="T33" fmla="*/ 2147483647 h 940"/>
                <a:gd name="T34" fmla="*/ 2147483647 w 1126"/>
                <a:gd name="T35" fmla="*/ 2147483647 h 940"/>
                <a:gd name="T36" fmla="*/ 2147483647 w 1126"/>
                <a:gd name="T37" fmla="*/ 2147483647 h 940"/>
                <a:gd name="T38" fmla="*/ 2147483647 w 1126"/>
                <a:gd name="T39" fmla="*/ 2147483647 h 940"/>
                <a:gd name="T40" fmla="*/ 2147483647 w 1126"/>
                <a:gd name="T41" fmla="*/ 2147483647 h 940"/>
                <a:gd name="T42" fmla="*/ 2147483647 w 1126"/>
                <a:gd name="T43" fmla="*/ 2147483647 h 940"/>
                <a:gd name="T44" fmla="*/ 2147483647 w 1126"/>
                <a:gd name="T45" fmla="*/ 2147483647 h 940"/>
                <a:gd name="T46" fmla="*/ 2147483647 w 1126"/>
                <a:gd name="T47" fmla="*/ 2147483647 h 940"/>
                <a:gd name="T48" fmla="*/ 2147483647 w 1126"/>
                <a:gd name="T49" fmla="*/ 2147483647 h 940"/>
                <a:gd name="T50" fmla="*/ 2147483647 w 1126"/>
                <a:gd name="T51" fmla="*/ 2147483647 h 940"/>
                <a:gd name="T52" fmla="*/ 2147483647 w 1126"/>
                <a:gd name="T53" fmla="*/ 2147483647 h 940"/>
                <a:gd name="T54" fmla="*/ 2147483647 w 1126"/>
                <a:gd name="T55" fmla="*/ 2147483647 h 940"/>
                <a:gd name="T56" fmla="*/ 2147483647 w 1126"/>
                <a:gd name="T57" fmla="*/ 2147483647 h 940"/>
                <a:gd name="T58" fmla="*/ 2147483647 w 1126"/>
                <a:gd name="T59" fmla="*/ 2147483647 h 940"/>
                <a:gd name="T60" fmla="*/ 2147483647 w 1126"/>
                <a:gd name="T61" fmla="*/ 2147483647 h 940"/>
                <a:gd name="T62" fmla="*/ 2147483647 w 1126"/>
                <a:gd name="T63" fmla="*/ 2147483647 h 940"/>
                <a:gd name="T64" fmla="*/ 2147483647 w 1126"/>
                <a:gd name="T65" fmla="*/ 2147483647 h 940"/>
                <a:gd name="T66" fmla="*/ 2147483647 w 1126"/>
                <a:gd name="T67" fmla="*/ 2147483647 h 940"/>
                <a:gd name="T68" fmla="*/ 2147483647 w 1126"/>
                <a:gd name="T69" fmla="*/ 2147483647 h 940"/>
                <a:gd name="T70" fmla="*/ 2147483647 w 1126"/>
                <a:gd name="T71" fmla="*/ 2147483647 h 940"/>
                <a:gd name="T72" fmla="*/ 2147483647 w 1126"/>
                <a:gd name="T73" fmla="*/ 2147483647 h 940"/>
                <a:gd name="T74" fmla="*/ 2147483647 w 1126"/>
                <a:gd name="T75" fmla="*/ 2147483647 h 9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6"/>
                <a:gd name="T115" fmla="*/ 0 h 940"/>
                <a:gd name="T116" fmla="*/ 1126 w 1126"/>
                <a:gd name="T117" fmla="*/ 940 h 9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6" h="940">
                  <a:moveTo>
                    <a:pt x="1124" y="836"/>
                  </a:moveTo>
                  <a:lnTo>
                    <a:pt x="1040" y="582"/>
                  </a:lnTo>
                  <a:lnTo>
                    <a:pt x="1040" y="576"/>
                  </a:lnTo>
                  <a:lnTo>
                    <a:pt x="1040" y="414"/>
                  </a:lnTo>
                  <a:lnTo>
                    <a:pt x="1040" y="0"/>
                  </a:lnTo>
                  <a:lnTo>
                    <a:pt x="254" y="0"/>
                  </a:lnTo>
                  <a:lnTo>
                    <a:pt x="82" y="172"/>
                  </a:lnTo>
                  <a:lnTo>
                    <a:pt x="82" y="592"/>
                  </a:lnTo>
                  <a:lnTo>
                    <a:pt x="0" y="836"/>
                  </a:lnTo>
                  <a:lnTo>
                    <a:pt x="10" y="840"/>
                  </a:lnTo>
                  <a:lnTo>
                    <a:pt x="0" y="840"/>
                  </a:lnTo>
                  <a:lnTo>
                    <a:pt x="0" y="940"/>
                  </a:lnTo>
                  <a:lnTo>
                    <a:pt x="1126" y="940"/>
                  </a:lnTo>
                  <a:lnTo>
                    <a:pt x="1126" y="840"/>
                  </a:lnTo>
                  <a:lnTo>
                    <a:pt x="1124" y="836"/>
                  </a:lnTo>
                  <a:close/>
                  <a:moveTo>
                    <a:pt x="114" y="186"/>
                  </a:moveTo>
                  <a:lnTo>
                    <a:pt x="268" y="32"/>
                  </a:lnTo>
                  <a:lnTo>
                    <a:pt x="1008" y="32"/>
                  </a:lnTo>
                  <a:lnTo>
                    <a:pt x="1008" y="414"/>
                  </a:lnTo>
                  <a:lnTo>
                    <a:pt x="1008" y="422"/>
                  </a:lnTo>
                  <a:lnTo>
                    <a:pt x="1006" y="438"/>
                  </a:lnTo>
                  <a:lnTo>
                    <a:pt x="1000" y="462"/>
                  </a:lnTo>
                  <a:lnTo>
                    <a:pt x="996" y="476"/>
                  </a:lnTo>
                  <a:lnTo>
                    <a:pt x="990" y="488"/>
                  </a:lnTo>
                  <a:lnTo>
                    <a:pt x="982" y="502"/>
                  </a:lnTo>
                  <a:lnTo>
                    <a:pt x="972" y="516"/>
                  </a:lnTo>
                  <a:lnTo>
                    <a:pt x="960" y="528"/>
                  </a:lnTo>
                  <a:lnTo>
                    <a:pt x="946" y="538"/>
                  </a:lnTo>
                  <a:lnTo>
                    <a:pt x="930" y="546"/>
                  </a:lnTo>
                  <a:lnTo>
                    <a:pt x="910" y="554"/>
                  </a:lnTo>
                  <a:lnTo>
                    <a:pt x="888" y="558"/>
                  </a:lnTo>
                  <a:lnTo>
                    <a:pt x="862" y="560"/>
                  </a:lnTo>
                  <a:lnTo>
                    <a:pt x="114" y="560"/>
                  </a:lnTo>
                  <a:lnTo>
                    <a:pt x="114" y="186"/>
                  </a:lnTo>
                  <a:close/>
                  <a:moveTo>
                    <a:pt x="922" y="592"/>
                  </a:moveTo>
                  <a:lnTo>
                    <a:pt x="964" y="728"/>
                  </a:lnTo>
                  <a:lnTo>
                    <a:pt x="162" y="728"/>
                  </a:lnTo>
                  <a:lnTo>
                    <a:pt x="200" y="592"/>
                  </a:lnTo>
                  <a:lnTo>
                    <a:pt x="748" y="592"/>
                  </a:lnTo>
                  <a:lnTo>
                    <a:pt x="862" y="592"/>
                  </a:lnTo>
                  <a:lnTo>
                    <a:pt x="922" y="592"/>
                  </a:lnTo>
                  <a:close/>
                  <a:moveTo>
                    <a:pt x="116" y="592"/>
                  </a:moveTo>
                  <a:lnTo>
                    <a:pt x="166" y="592"/>
                  </a:lnTo>
                  <a:lnTo>
                    <a:pt x="118" y="760"/>
                  </a:lnTo>
                  <a:lnTo>
                    <a:pt x="466" y="760"/>
                  </a:lnTo>
                  <a:lnTo>
                    <a:pt x="464" y="804"/>
                  </a:lnTo>
                  <a:lnTo>
                    <a:pt x="660" y="804"/>
                  </a:lnTo>
                  <a:lnTo>
                    <a:pt x="658" y="760"/>
                  </a:lnTo>
                  <a:lnTo>
                    <a:pt x="1006" y="760"/>
                  </a:lnTo>
                  <a:lnTo>
                    <a:pt x="956" y="592"/>
                  </a:lnTo>
                  <a:lnTo>
                    <a:pt x="1010" y="592"/>
                  </a:lnTo>
                  <a:lnTo>
                    <a:pt x="1092" y="840"/>
                  </a:lnTo>
                  <a:lnTo>
                    <a:pt x="34" y="840"/>
                  </a:lnTo>
                  <a:lnTo>
                    <a:pt x="116" y="592"/>
                  </a:lnTo>
                  <a:close/>
                  <a:moveTo>
                    <a:pt x="1094" y="908"/>
                  </a:moveTo>
                  <a:lnTo>
                    <a:pt x="32" y="908"/>
                  </a:lnTo>
                  <a:lnTo>
                    <a:pt x="32" y="872"/>
                  </a:lnTo>
                  <a:lnTo>
                    <a:pt x="522" y="872"/>
                  </a:lnTo>
                  <a:lnTo>
                    <a:pt x="524" y="876"/>
                  </a:lnTo>
                  <a:lnTo>
                    <a:pt x="528" y="878"/>
                  </a:lnTo>
                  <a:lnTo>
                    <a:pt x="532" y="880"/>
                  </a:lnTo>
                  <a:lnTo>
                    <a:pt x="536" y="882"/>
                  </a:lnTo>
                  <a:lnTo>
                    <a:pt x="590" y="882"/>
                  </a:lnTo>
                  <a:lnTo>
                    <a:pt x="594" y="880"/>
                  </a:lnTo>
                  <a:lnTo>
                    <a:pt x="598" y="878"/>
                  </a:lnTo>
                  <a:lnTo>
                    <a:pt x="602" y="876"/>
                  </a:lnTo>
                  <a:lnTo>
                    <a:pt x="604" y="872"/>
                  </a:lnTo>
                  <a:lnTo>
                    <a:pt x="1094" y="872"/>
                  </a:lnTo>
                  <a:lnTo>
                    <a:pt x="1094" y="9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28" name="그룹 10"/>
            <p:cNvGrpSpPr>
              <a:grpSpLocks noChangeAspect="1"/>
            </p:cNvGrpSpPr>
            <p:nvPr/>
          </p:nvGrpSpPr>
          <p:grpSpPr>
            <a:xfrm>
              <a:off x="6878846" y="5330226"/>
              <a:ext cx="150591" cy="194205"/>
              <a:chOff x="3802063" y="2674938"/>
              <a:chExt cx="1038225" cy="1765300"/>
            </a:xfrm>
            <a:solidFill>
              <a:srgbClr val="FFFFFF"/>
            </a:solidFill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1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2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103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cxnSp>
          <p:nvCxnSpPr>
            <p:cNvPr id="29" name="Straight Connector 28"/>
            <p:cNvCxnSpPr/>
            <p:nvPr/>
          </p:nvCxnSpPr>
          <p:spPr>
            <a:xfrm flipV="1">
              <a:off x="4580821" y="4469813"/>
              <a:ext cx="1882990" cy="4333"/>
            </a:xfrm>
            <a:prstGeom prst="line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cxnSp>
          <p:nvCxnSpPr>
            <p:cNvPr id="30" name="Straight Connector 29"/>
            <p:cNvCxnSpPr>
              <a:endCxn id="52" idx="0"/>
            </p:cNvCxnSpPr>
            <p:nvPr/>
          </p:nvCxnSpPr>
          <p:spPr>
            <a:xfrm>
              <a:off x="5018847" y="4478478"/>
              <a:ext cx="0" cy="201470"/>
            </a:xfrm>
            <a:prstGeom prst="line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</a:ln>
            <a:effectLst/>
          </p:spPr>
        </p:cxnSp>
        <p:cxnSp>
          <p:nvCxnSpPr>
            <p:cNvPr id="31" name="Straight Connector 30"/>
            <p:cNvCxnSpPr>
              <a:stCxn id="40" idx="3"/>
            </p:cNvCxnSpPr>
            <p:nvPr/>
          </p:nvCxnSpPr>
          <p:spPr>
            <a:xfrm>
              <a:off x="4026162" y="4950741"/>
              <a:ext cx="789223" cy="146228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>
            <a:xfrm flipV="1">
              <a:off x="2246847" y="4930161"/>
              <a:ext cx="1568079" cy="2166"/>
            </a:xfrm>
            <a:prstGeom prst="line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cxnSp>
          <p:nvCxnSpPr>
            <p:cNvPr id="33" name="Straight Connector 32"/>
            <p:cNvCxnSpPr>
              <a:endCxn id="53" idx="1"/>
            </p:cNvCxnSpPr>
            <p:nvPr/>
          </p:nvCxnSpPr>
          <p:spPr>
            <a:xfrm>
              <a:off x="5316911" y="5183623"/>
              <a:ext cx="625936" cy="105068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4" name="Straight Connector 33"/>
            <p:cNvCxnSpPr>
              <a:stCxn id="52" idx="2"/>
            </p:cNvCxnSpPr>
            <p:nvPr/>
          </p:nvCxnSpPr>
          <p:spPr>
            <a:xfrm>
              <a:off x="5018847" y="4826176"/>
              <a:ext cx="0" cy="167892"/>
            </a:xfrm>
            <a:prstGeom prst="line">
              <a:avLst/>
            </a:prstGeom>
            <a:noFill/>
            <a:ln w="19050" cap="flat" cmpd="sng" algn="ctr">
              <a:solidFill>
                <a:srgbClr val="FFFFFF">
                  <a:lumMod val="50000"/>
                </a:srgbClr>
              </a:solidFill>
              <a:prstDash val="solid"/>
            </a:ln>
            <a:effectLst/>
          </p:spPr>
        </p:cxnSp>
        <p:sp>
          <p:nvSpPr>
            <p:cNvPr id="35" name="Freeform 11"/>
            <p:cNvSpPr>
              <a:spLocks noChangeAspect="1"/>
            </p:cNvSpPr>
            <p:nvPr/>
          </p:nvSpPr>
          <p:spPr bwMode="auto">
            <a:xfrm>
              <a:off x="4744109" y="4989735"/>
              <a:ext cx="572803" cy="283791"/>
            </a:xfrm>
            <a:custGeom>
              <a:avLst/>
              <a:gdLst>
                <a:gd name="T0" fmla="*/ 2147483647 w 777"/>
                <a:gd name="T1" fmla="*/ 2147483647 h 480"/>
                <a:gd name="T2" fmla="*/ 2147483647 w 777"/>
                <a:gd name="T3" fmla="*/ 2147483647 h 480"/>
                <a:gd name="T4" fmla="*/ 2147483647 w 777"/>
                <a:gd name="T5" fmla="*/ 2147483647 h 480"/>
                <a:gd name="T6" fmla="*/ 2147483647 w 777"/>
                <a:gd name="T7" fmla="*/ 2147483647 h 480"/>
                <a:gd name="T8" fmla="*/ 2147483647 w 777"/>
                <a:gd name="T9" fmla="*/ 2147483647 h 480"/>
                <a:gd name="T10" fmla="*/ 2147483647 w 777"/>
                <a:gd name="T11" fmla="*/ 2147483647 h 480"/>
                <a:gd name="T12" fmla="*/ 2147483647 w 777"/>
                <a:gd name="T13" fmla="*/ 2147483647 h 480"/>
                <a:gd name="T14" fmla="*/ 2147483647 w 777"/>
                <a:gd name="T15" fmla="*/ 2147483647 h 480"/>
                <a:gd name="T16" fmla="*/ 2147483647 w 777"/>
                <a:gd name="T17" fmla="*/ 1659788744 h 480"/>
                <a:gd name="T18" fmla="*/ 2147483647 w 777"/>
                <a:gd name="T19" fmla="*/ 1069018808 h 480"/>
                <a:gd name="T20" fmla="*/ 2147483647 w 777"/>
                <a:gd name="T21" fmla="*/ 1448798678 h 480"/>
                <a:gd name="T22" fmla="*/ 2147483647 w 777"/>
                <a:gd name="T23" fmla="*/ 1420666419 h 480"/>
                <a:gd name="T24" fmla="*/ 2147483647 w 777"/>
                <a:gd name="T25" fmla="*/ 225058130 h 480"/>
                <a:gd name="T26" fmla="*/ 1815181649 w 777"/>
                <a:gd name="T27" fmla="*/ 2147483647 h 480"/>
                <a:gd name="T28" fmla="*/ 1730754356 w 777"/>
                <a:gd name="T29" fmla="*/ 2147483647 h 480"/>
                <a:gd name="T30" fmla="*/ 225140758 w 777"/>
                <a:gd name="T31" fmla="*/ 2147483647 h 480"/>
                <a:gd name="T32" fmla="*/ 647273649 w 777"/>
                <a:gd name="T33" fmla="*/ 2147483647 h 480"/>
                <a:gd name="T34" fmla="*/ 1674471994 w 777"/>
                <a:gd name="T35" fmla="*/ 2147483647 h 480"/>
                <a:gd name="T36" fmla="*/ 2147483647 w 777"/>
                <a:gd name="T37" fmla="*/ 2147483647 h 480"/>
                <a:gd name="T38" fmla="*/ 2147483647 w 777"/>
                <a:gd name="T39" fmla="*/ 2147483647 h 480"/>
                <a:gd name="T40" fmla="*/ 2147483647 w 777"/>
                <a:gd name="T41" fmla="*/ 2147483647 h 480"/>
                <a:gd name="T42" fmla="*/ 464348355 w 777"/>
                <a:gd name="T43" fmla="*/ 2147483647 h 480"/>
                <a:gd name="T44" fmla="*/ 0 w 777"/>
                <a:gd name="T45" fmla="*/ 2147483647 h 480"/>
                <a:gd name="T46" fmla="*/ 1604115292 w 777"/>
                <a:gd name="T47" fmla="*/ 2147483647 h 480"/>
                <a:gd name="T48" fmla="*/ 2147483647 w 777"/>
                <a:gd name="T49" fmla="*/ 0 h 480"/>
                <a:gd name="T50" fmla="*/ 2147483647 w 777"/>
                <a:gd name="T51" fmla="*/ 1209676352 h 480"/>
                <a:gd name="T52" fmla="*/ 2147483647 w 777"/>
                <a:gd name="T53" fmla="*/ 843960502 h 480"/>
                <a:gd name="T54" fmla="*/ 2147483647 w 777"/>
                <a:gd name="T55" fmla="*/ 2147483647 h 480"/>
                <a:gd name="T56" fmla="*/ 2147483647 w 777"/>
                <a:gd name="T57" fmla="*/ 2147483647 h 480"/>
                <a:gd name="T58" fmla="*/ 2147483647 w 777"/>
                <a:gd name="T59" fmla="*/ 2147483647 h 480"/>
                <a:gd name="T60" fmla="*/ 2147483647 w 777"/>
                <a:gd name="T61" fmla="*/ 2147483647 h 480"/>
                <a:gd name="T62" fmla="*/ 2147483647 w 777"/>
                <a:gd name="T63" fmla="*/ 2147483647 h 480"/>
                <a:gd name="T64" fmla="*/ 2147483647 w 777"/>
                <a:gd name="T65" fmla="*/ 2147483647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77"/>
                <a:gd name="T100" fmla="*/ 0 h 480"/>
                <a:gd name="T101" fmla="*/ 777 w 777"/>
                <a:gd name="T102" fmla="*/ 480 h 4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77" h="480">
                  <a:moveTo>
                    <a:pt x="675" y="480"/>
                  </a:moveTo>
                  <a:cubicBezTo>
                    <a:pt x="622" y="480"/>
                    <a:pt x="622" y="480"/>
                    <a:pt x="622" y="480"/>
                  </a:cubicBezTo>
                  <a:cubicBezTo>
                    <a:pt x="617" y="480"/>
                    <a:pt x="614" y="476"/>
                    <a:pt x="614" y="472"/>
                  </a:cubicBezTo>
                  <a:cubicBezTo>
                    <a:pt x="614" y="472"/>
                    <a:pt x="614" y="472"/>
                    <a:pt x="614" y="472"/>
                  </a:cubicBezTo>
                  <a:cubicBezTo>
                    <a:pt x="614" y="467"/>
                    <a:pt x="617" y="464"/>
                    <a:pt x="622" y="464"/>
                  </a:cubicBezTo>
                  <a:cubicBezTo>
                    <a:pt x="622" y="464"/>
                    <a:pt x="622" y="464"/>
                    <a:pt x="622" y="464"/>
                  </a:cubicBezTo>
                  <a:cubicBezTo>
                    <a:pt x="675" y="464"/>
                    <a:pt x="675" y="464"/>
                    <a:pt x="675" y="464"/>
                  </a:cubicBezTo>
                  <a:cubicBezTo>
                    <a:pt x="702" y="464"/>
                    <a:pt x="723" y="451"/>
                    <a:pt x="738" y="434"/>
                  </a:cubicBezTo>
                  <a:cubicBezTo>
                    <a:pt x="738" y="434"/>
                    <a:pt x="738" y="434"/>
                    <a:pt x="738" y="434"/>
                  </a:cubicBezTo>
                  <a:cubicBezTo>
                    <a:pt x="752" y="417"/>
                    <a:pt x="761" y="394"/>
                    <a:pt x="761" y="376"/>
                  </a:cubicBezTo>
                  <a:cubicBezTo>
                    <a:pt x="761" y="376"/>
                    <a:pt x="761" y="376"/>
                    <a:pt x="761" y="376"/>
                  </a:cubicBezTo>
                  <a:cubicBezTo>
                    <a:pt x="760" y="348"/>
                    <a:pt x="747" y="323"/>
                    <a:pt x="728" y="305"/>
                  </a:cubicBezTo>
                  <a:cubicBezTo>
                    <a:pt x="728" y="305"/>
                    <a:pt x="728" y="305"/>
                    <a:pt x="728" y="305"/>
                  </a:cubicBezTo>
                  <a:cubicBezTo>
                    <a:pt x="725" y="303"/>
                    <a:pt x="724" y="299"/>
                    <a:pt x="726" y="295"/>
                  </a:cubicBezTo>
                  <a:cubicBezTo>
                    <a:pt x="726" y="295"/>
                    <a:pt x="726" y="295"/>
                    <a:pt x="726" y="295"/>
                  </a:cubicBezTo>
                  <a:cubicBezTo>
                    <a:pt x="739" y="273"/>
                    <a:pt x="747" y="248"/>
                    <a:pt x="747" y="221"/>
                  </a:cubicBezTo>
                  <a:cubicBezTo>
                    <a:pt x="747" y="221"/>
                    <a:pt x="747" y="221"/>
                    <a:pt x="747" y="221"/>
                  </a:cubicBezTo>
                  <a:cubicBezTo>
                    <a:pt x="747" y="181"/>
                    <a:pt x="731" y="145"/>
                    <a:pt x="704" y="118"/>
                  </a:cubicBezTo>
                  <a:cubicBezTo>
                    <a:pt x="704" y="118"/>
                    <a:pt x="704" y="118"/>
                    <a:pt x="704" y="118"/>
                  </a:cubicBezTo>
                  <a:cubicBezTo>
                    <a:pt x="678" y="92"/>
                    <a:pt x="642" y="76"/>
                    <a:pt x="602" y="76"/>
                  </a:cubicBezTo>
                  <a:cubicBezTo>
                    <a:pt x="602" y="76"/>
                    <a:pt x="602" y="76"/>
                    <a:pt x="602" y="76"/>
                  </a:cubicBezTo>
                  <a:cubicBezTo>
                    <a:pt x="570" y="76"/>
                    <a:pt x="541" y="86"/>
                    <a:pt x="517" y="103"/>
                  </a:cubicBezTo>
                  <a:cubicBezTo>
                    <a:pt x="517" y="103"/>
                    <a:pt x="517" y="103"/>
                    <a:pt x="517" y="103"/>
                  </a:cubicBezTo>
                  <a:cubicBezTo>
                    <a:pt x="513" y="106"/>
                    <a:pt x="509" y="105"/>
                    <a:pt x="506" y="101"/>
                  </a:cubicBezTo>
                  <a:cubicBezTo>
                    <a:pt x="506" y="101"/>
                    <a:pt x="506" y="101"/>
                    <a:pt x="506" y="101"/>
                  </a:cubicBezTo>
                  <a:cubicBezTo>
                    <a:pt x="468" y="50"/>
                    <a:pt x="407" y="16"/>
                    <a:pt x="338" y="16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229" y="16"/>
                    <a:pt x="139" y="99"/>
                    <a:pt x="129" y="205"/>
                  </a:cubicBezTo>
                  <a:cubicBezTo>
                    <a:pt x="129" y="205"/>
                    <a:pt x="129" y="205"/>
                    <a:pt x="129" y="205"/>
                  </a:cubicBezTo>
                  <a:cubicBezTo>
                    <a:pt x="129" y="209"/>
                    <a:pt x="126" y="212"/>
                    <a:pt x="123" y="212"/>
                  </a:cubicBezTo>
                  <a:cubicBezTo>
                    <a:pt x="123" y="212"/>
                    <a:pt x="123" y="212"/>
                    <a:pt x="123" y="212"/>
                  </a:cubicBezTo>
                  <a:cubicBezTo>
                    <a:pt x="62" y="224"/>
                    <a:pt x="16" y="278"/>
                    <a:pt x="16" y="342"/>
                  </a:cubicBezTo>
                  <a:cubicBezTo>
                    <a:pt x="16" y="342"/>
                    <a:pt x="16" y="342"/>
                    <a:pt x="16" y="342"/>
                  </a:cubicBezTo>
                  <a:cubicBezTo>
                    <a:pt x="16" y="369"/>
                    <a:pt x="27" y="400"/>
                    <a:pt x="46" y="424"/>
                  </a:cubicBezTo>
                  <a:cubicBezTo>
                    <a:pt x="46" y="424"/>
                    <a:pt x="46" y="424"/>
                    <a:pt x="46" y="424"/>
                  </a:cubicBezTo>
                  <a:cubicBezTo>
                    <a:pt x="64" y="448"/>
                    <a:pt x="90" y="464"/>
                    <a:pt x="119" y="464"/>
                  </a:cubicBezTo>
                  <a:cubicBezTo>
                    <a:pt x="119" y="464"/>
                    <a:pt x="119" y="464"/>
                    <a:pt x="119" y="464"/>
                  </a:cubicBezTo>
                  <a:cubicBezTo>
                    <a:pt x="589" y="464"/>
                    <a:pt x="589" y="464"/>
                    <a:pt x="589" y="464"/>
                  </a:cubicBezTo>
                  <a:cubicBezTo>
                    <a:pt x="594" y="464"/>
                    <a:pt x="597" y="467"/>
                    <a:pt x="597" y="472"/>
                  </a:cubicBezTo>
                  <a:cubicBezTo>
                    <a:pt x="597" y="472"/>
                    <a:pt x="597" y="472"/>
                    <a:pt x="597" y="472"/>
                  </a:cubicBezTo>
                  <a:cubicBezTo>
                    <a:pt x="597" y="476"/>
                    <a:pt x="594" y="480"/>
                    <a:pt x="589" y="480"/>
                  </a:cubicBezTo>
                  <a:cubicBezTo>
                    <a:pt x="589" y="480"/>
                    <a:pt x="589" y="480"/>
                    <a:pt x="589" y="480"/>
                  </a:cubicBezTo>
                  <a:cubicBezTo>
                    <a:pt x="119" y="480"/>
                    <a:pt x="119" y="480"/>
                    <a:pt x="119" y="480"/>
                  </a:cubicBezTo>
                  <a:cubicBezTo>
                    <a:pt x="84" y="480"/>
                    <a:pt x="54" y="460"/>
                    <a:pt x="33" y="434"/>
                  </a:cubicBezTo>
                  <a:cubicBezTo>
                    <a:pt x="33" y="434"/>
                    <a:pt x="33" y="434"/>
                    <a:pt x="33" y="434"/>
                  </a:cubicBezTo>
                  <a:cubicBezTo>
                    <a:pt x="12" y="407"/>
                    <a:pt x="0" y="373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272"/>
                    <a:pt x="49" y="214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27" y="86"/>
                    <a:pt x="223" y="0"/>
                    <a:pt x="338" y="0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09" y="0"/>
                    <a:pt x="473" y="34"/>
                    <a:pt x="514" y="86"/>
                  </a:cubicBezTo>
                  <a:cubicBezTo>
                    <a:pt x="514" y="86"/>
                    <a:pt x="514" y="86"/>
                    <a:pt x="514" y="86"/>
                  </a:cubicBezTo>
                  <a:cubicBezTo>
                    <a:pt x="539" y="69"/>
                    <a:pt x="569" y="60"/>
                    <a:pt x="602" y="60"/>
                  </a:cubicBezTo>
                  <a:cubicBezTo>
                    <a:pt x="602" y="60"/>
                    <a:pt x="602" y="60"/>
                    <a:pt x="602" y="60"/>
                  </a:cubicBezTo>
                  <a:cubicBezTo>
                    <a:pt x="691" y="60"/>
                    <a:pt x="763" y="132"/>
                    <a:pt x="763" y="221"/>
                  </a:cubicBezTo>
                  <a:cubicBezTo>
                    <a:pt x="763" y="221"/>
                    <a:pt x="763" y="221"/>
                    <a:pt x="763" y="221"/>
                  </a:cubicBezTo>
                  <a:cubicBezTo>
                    <a:pt x="763" y="249"/>
                    <a:pt x="755" y="275"/>
                    <a:pt x="743" y="298"/>
                  </a:cubicBezTo>
                  <a:cubicBezTo>
                    <a:pt x="743" y="298"/>
                    <a:pt x="743" y="298"/>
                    <a:pt x="743" y="298"/>
                  </a:cubicBezTo>
                  <a:cubicBezTo>
                    <a:pt x="763" y="318"/>
                    <a:pt x="777" y="345"/>
                    <a:pt x="777" y="376"/>
                  </a:cubicBezTo>
                  <a:cubicBezTo>
                    <a:pt x="777" y="376"/>
                    <a:pt x="777" y="376"/>
                    <a:pt x="777" y="376"/>
                  </a:cubicBezTo>
                  <a:cubicBezTo>
                    <a:pt x="776" y="399"/>
                    <a:pt x="767" y="424"/>
                    <a:pt x="750" y="444"/>
                  </a:cubicBezTo>
                  <a:cubicBezTo>
                    <a:pt x="750" y="444"/>
                    <a:pt x="750" y="444"/>
                    <a:pt x="750" y="444"/>
                  </a:cubicBezTo>
                  <a:cubicBezTo>
                    <a:pt x="732" y="465"/>
                    <a:pt x="707" y="480"/>
                    <a:pt x="676" y="480"/>
                  </a:cubicBezTo>
                  <a:cubicBezTo>
                    <a:pt x="676" y="480"/>
                    <a:pt x="676" y="480"/>
                    <a:pt x="676" y="480"/>
                  </a:cubicBezTo>
                  <a:cubicBezTo>
                    <a:pt x="676" y="480"/>
                    <a:pt x="675" y="480"/>
                    <a:pt x="675" y="480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endParaRPr>
            </a:p>
          </p:txBody>
        </p:sp>
        <p:sp>
          <p:nvSpPr>
            <p:cNvPr id="37" name="Text Box 76"/>
            <p:cNvSpPr txBox="1">
              <a:spLocks noChangeArrowheads="1"/>
            </p:cNvSpPr>
            <p:nvPr/>
          </p:nvSpPr>
          <p:spPr bwMode="auto">
            <a:xfrm>
              <a:off x="5200479" y="4749271"/>
              <a:ext cx="781042" cy="226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rPr>
                <a:t>Main Office</a:t>
              </a:r>
            </a:p>
          </p:txBody>
        </p:sp>
        <p:pic>
          <p:nvPicPr>
            <p:cNvPr id="40" name="Picture 100" descr="router_gre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70864" y="4877085"/>
              <a:ext cx="255298" cy="146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" name="Text Box 76"/>
            <p:cNvSpPr txBox="1">
              <a:spLocks noChangeArrowheads="1"/>
            </p:cNvSpPr>
            <p:nvPr/>
          </p:nvSpPr>
          <p:spPr bwMode="auto">
            <a:xfrm>
              <a:off x="6046194" y="5603894"/>
              <a:ext cx="738040" cy="226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9933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rPr>
                <a:t>Branch # N</a:t>
              </a:r>
            </a:p>
          </p:txBody>
        </p:sp>
        <p:sp>
          <p:nvSpPr>
            <p:cNvPr id="42" name="Rounded Rectangle 158"/>
            <p:cNvSpPr>
              <a:spLocks noChangeArrowheads="1"/>
            </p:cNvSpPr>
            <p:nvPr/>
          </p:nvSpPr>
          <p:spPr bwMode="auto">
            <a:xfrm>
              <a:off x="6133346" y="4927991"/>
              <a:ext cx="1741732" cy="701895"/>
            </a:xfrm>
            <a:prstGeom prst="roundRect">
              <a:avLst>
                <a:gd name="adj" fmla="val 11657"/>
              </a:avLst>
            </a:prstGeom>
            <a:solidFill>
              <a:schemeClr val="bg1">
                <a:lumMod val="50000"/>
                <a:alpha val="79999"/>
              </a:scheme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43" name="그룹 41"/>
            <p:cNvGrpSpPr>
              <a:grpSpLocks noChangeAspect="1"/>
            </p:cNvGrpSpPr>
            <p:nvPr/>
          </p:nvGrpSpPr>
          <p:grpSpPr>
            <a:xfrm>
              <a:off x="7198788" y="5094130"/>
              <a:ext cx="197665" cy="170086"/>
              <a:chOff x="3575050" y="2439988"/>
              <a:chExt cx="1793875" cy="2035175"/>
            </a:xfrm>
            <a:solidFill>
              <a:srgbClr val="FFFFFF"/>
            </a:solidFill>
          </p:grpSpPr>
          <p:sp>
            <p:nvSpPr>
              <p:cNvPr id="80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2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3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4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5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6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7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8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89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0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1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2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3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4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5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96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7457793" y="5099135"/>
              <a:ext cx="215125" cy="135397"/>
            </a:xfrm>
            <a:custGeom>
              <a:avLst/>
              <a:gdLst>
                <a:gd name="T0" fmla="*/ 2147483647 w 1126"/>
                <a:gd name="T1" fmla="*/ 2147483647 h 940"/>
                <a:gd name="T2" fmla="*/ 2147483647 w 1126"/>
                <a:gd name="T3" fmla="*/ 2147483647 h 940"/>
                <a:gd name="T4" fmla="*/ 2147483647 w 1126"/>
                <a:gd name="T5" fmla="*/ 2147483647 h 940"/>
                <a:gd name="T6" fmla="*/ 2147483647 w 1126"/>
                <a:gd name="T7" fmla="*/ 0 h 940"/>
                <a:gd name="T8" fmla="*/ 2147483647 w 1126"/>
                <a:gd name="T9" fmla="*/ 2147483647 h 940"/>
                <a:gd name="T10" fmla="*/ 2147483647 w 1126"/>
                <a:gd name="T11" fmla="*/ 2147483647 h 940"/>
                <a:gd name="T12" fmla="*/ 2147483647 w 1126"/>
                <a:gd name="T13" fmla="*/ 2147483647 h 940"/>
                <a:gd name="T14" fmla="*/ 0 w 1126"/>
                <a:gd name="T15" fmla="*/ 2147483647 h 940"/>
                <a:gd name="T16" fmla="*/ 2147483647 w 1126"/>
                <a:gd name="T17" fmla="*/ 2147483647 h 940"/>
                <a:gd name="T18" fmla="*/ 2147483647 w 1126"/>
                <a:gd name="T19" fmla="*/ 2147483647 h 940"/>
                <a:gd name="T20" fmla="*/ 2147483647 w 1126"/>
                <a:gd name="T21" fmla="*/ 2147483647 h 940"/>
                <a:gd name="T22" fmla="*/ 2147483647 w 1126"/>
                <a:gd name="T23" fmla="*/ 2147483647 h 940"/>
                <a:gd name="T24" fmla="*/ 2147483647 w 1126"/>
                <a:gd name="T25" fmla="*/ 2147483647 h 940"/>
                <a:gd name="T26" fmla="*/ 2147483647 w 1126"/>
                <a:gd name="T27" fmla="*/ 2147483647 h 940"/>
                <a:gd name="T28" fmla="*/ 2147483647 w 1126"/>
                <a:gd name="T29" fmla="*/ 2147483647 h 940"/>
                <a:gd name="T30" fmla="*/ 2147483647 w 1126"/>
                <a:gd name="T31" fmla="*/ 2147483647 h 940"/>
                <a:gd name="T32" fmla="*/ 2147483647 w 1126"/>
                <a:gd name="T33" fmla="*/ 2147483647 h 940"/>
                <a:gd name="T34" fmla="*/ 2147483647 w 1126"/>
                <a:gd name="T35" fmla="*/ 2147483647 h 940"/>
                <a:gd name="T36" fmla="*/ 2147483647 w 1126"/>
                <a:gd name="T37" fmla="*/ 2147483647 h 940"/>
                <a:gd name="T38" fmla="*/ 2147483647 w 1126"/>
                <a:gd name="T39" fmla="*/ 2147483647 h 940"/>
                <a:gd name="T40" fmla="*/ 2147483647 w 1126"/>
                <a:gd name="T41" fmla="*/ 2147483647 h 940"/>
                <a:gd name="T42" fmla="*/ 2147483647 w 1126"/>
                <a:gd name="T43" fmla="*/ 2147483647 h 940"/>
                <a:gd name="T44" fmla="*/ 2147483647 w 1126"/>
                <a:gd name="T45" fmla="*/ 2147483647 h 940"/>
                <a:gd name="T46" fmla="*/ 2147483647 w 1126"/>
                <a:gd name="T47" fmla="*/ 2147483647 h 940"/>
                <a:gd name="T48" fmla="*/ 2147483647 w 1126"/>
                <a:gd name="T49" fmla="*/ 2147483647 h 940"/>
                <a:gd name="T50" fmla="*/ 2147483647 w 1126"/>
                <a:gd name="T51" fmla="*/ 2147483647 h 940"/>
                <a:gd name="T52" fmla="*/ 2147483647 w 1126"/>
                <a:gd name="T53" fmla="*/ 2147483647 h 940"/>
                <a:gd name="T54" fmla="*/ 2147483647 w 1126"/>
                <a:gd name="T55" fmla="*/ 2147483647 h 940"/>
                <a:gd name="T56" fmla="*/ 2147483647 w 1126"/>
                <a:gd name="T57" fmla="*/ 2147483647 h 940"/>
                <a:gd name="T58" fmla="*/ 2147483647 w 1126"/>
                <a:gd name="T59" fmla="*/ 2147483647 h 940"/>
                <a:gd name="T60" fmla="*/ 2147483647 w 1126"/>
                <a:gd name="T61" fmla="*/ 2147483647 h 940"/>
                <a:gd name="T62" fmla="*/ 2147483647 w 1126"/>
                <a:gd name="T63" fmla="*/ 2147483647 h 940"/>
                <a:gd name="T64" fmla="*/ 2147483647 w 1126"/>
                <a:gd name="T65" fmla="*/ 2147483647 h 940"/>
                <a:gd name="T66" fmla="*/ 2147483647 w 1126"/>
                <a:gd name="T67" fmla="*/ 2147483647 h 940"/>
                <a:gd name="T68" fmla="*/ 2147483647 w 1126"/>
                <a:gd name="T69" fmla="*/ 2147483647 h 940"/>
                <a:gd name="T70" fmla="*/ 2147483647 w 1126"/>
                <a:gd name="T71" fmla="*/ 2147483647 h 940"/>
                <a:gd name="T72" fmla="*/ 2147483647 w 1126"/>
                <a:gd name="T73" fmla="*/ 2147483647 h 940"/>
                <a:gd name="T74" fmla="*/ 2147483647 w 1126"/>
                <a:gd name="T75" fmla="*/ 2147483647 h 9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6"/>
                <a:gd name="T115" fmla="*/ 0 h 940"/>
                <a:gd name="T116" fmla="*/ 1126 w 1126"/>
                <a:gd name="T117" fmla="*/ 940 h 9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6" h="940">
                  <a:moveTo>
                    <a:pt x="1124" y="836"/>
                  </a:moveTo>
                  <a:lnTo>
                    <a:pt x="1040" y="582"/>
                  </a:lnTo>
                  <a:lnTo>
                    <a:pt x="1040" y="576"/>
                  </a:lnTo>
                  <a:lnTo>
                    <a:pt x="1040" y="414"/>
                  </a:lnTo>
                  <a:lnTo>
                    <a:pt x="1040" y="0"/>
                  </a:lnTo>
                  <a:lnTo>
                    <a:pt x="254" y="0"/>
                  </a:lnTo>
                  <a:lnTo>
                    <a:pt x="82" y="172"/>
                  </a:lnTo>
                  <a:lnTo>
                    <a:pt x="82" y="592"/>
                  </a:lnTo>
                  <a:lnTo>
                    <a:pt x="0" y="836"/>
                  </a:lnTo>
                  <a:lnTo>
                    <a:pt x="10" y="840"/>
                  </a:lnTo>
                  <a:lnTo>
                    <a:pt x="0" y="840"/>
                  </a:lnTo>
                  <a:lnTo>
                    <a:pt x="0" y="940"/>
                  </a:lnTo>
                  <a:lnTo>
                    <a:pt x="1126" y="940"/>
                  </a:lnTo>
                  <a:lnTo>
                    <a:pt x="1126" y="840"/>
                  </a:lnTo>
                  <a:lnTo>
                    <a:pt x="1124" y="836"/>
                  </a:lnTo>
                  <a:close/>
                  <a:moveTo>
                    <a:pt x="114" y="186"/>
                  </a:moveTo>
                  <a:lnTo>
                    <a:pt x="268" y="32"/>
                  </a:lnTo>
                  <a:lnTo>
                    <a:pt x="1008" y="32"/>
                  </a:lnTo>
                  <a:lnTo>
                    <a:pt x="1008" y="414"/>
                  </a:lnTo>
                  <a:lnTo>
                    <a:pt x="1008" y="422"/>
                  </a:lnTo>
                  <a:lnTo>
                    <a:pt x="1006" y="438"/>
                  </a:lnTo>
                  <a:lnTo>
                    <a:pt x="1000" y="462"/>
                  </a:lnTo>
                  <a:lnTo>
                    <a:pt x="996" y="476"/>
                  </a:lnTo>
                  <a:lnTo>
                    <a:pt x="990" y="488"/>
                  </a:lnTo>
                  <a:lnTo>
                    <a:pt x="982" y="502"/>
                  </a:lnTo>
                  <a:lnTo>
                    <a:pt x="972" y="516"/>
                  </a:lnTo>
                  <a:lnTo>
                    <a:pt x="960" y="528"/>
                  </a:lnTo>
                  <a:lnTo>
                    <a:pt x="946" y="538"/>
                  </a:lnTo>
                  <a:lnTo>
                    <a:pt x="930" y="546"/>
                  </a:lnTo>
                  <a:lnTo>
                    <a:pt x="910" y="554"/>
                  </a:lnTo>
                  <a:lnTo>
                    <a:pt x="888" y="558"/>
                  </a:lnTo>
                  <a:lnTo>
                    <a:pt x="862" y="560"/>
                  </a:lnTo>
                  <a:lnTo>
                    <a:pt x="114" y="560"/>
                  </a:lnTo>
                  <a:lnTo>
                    <a:pt x="114" y="186"/>
                  </a:lnTo>
                  <a:close/>
                  <a:moveTo>
                    <a:pt x="922" y="592"/>
                  </a:moveTo>
                  <a:lnTo>
                    <a:pt x="964" y="728"/>
                  </a:lnTo>
                  <a:lnTo>
                    <a:pt x="162" y="728"/>
                  </a:lnTo>
                  <a:lnTo>
                    <a:pt x="200" y="592"/>
                  </a:lnTo>
                  <a:lnTo>
                    <a:pt x="748" y="592"/>
                  </a:lnTo>
                  <a:lnTo>
                    <a:pt x="862" y="592"/>
                  </a:lnTo>
                  <a:lnTo>
                    <a:pt x="922" y="592"/>
                  </a:lnTo>
                  <a:close/>
                  <a:moveTo>
                    <a:pt x="116" y="592"/>
                  </a:moveTo>
                  <a:lnTo>
                    <a:pt x="166" y="592"/>
                  </a:lnTo>
                  <a:lnTo>
                    <a:pt x="118" y="760"/>
                  </a:lnTo>
                  <a:lnTo>
                    <a:pt x="466" y="760"/>
                  </a:lnTo>
                  <a:lnTo>
                    <a:pt x="464" y="804"/>
                  </a:lnTo>
                  <a:lnTo>
                    <a:pt x="660" y="804"/>
                  </a:lnTo>
                  <a:lnTo>
                    <a:pt x="658" y="760"/>
                  </a:lnTo>
                  <a:lnTo>
                    <a:pt x="1006" y="760"/>
                  </a:lnTo>
                  <a:lnTo>
                    <a:pt x="956" y="592"/>
                  </a:lnTo>
                  <a:lnTo>
                    <a:pt x="1010" y="592"/>
                  </a:lnTo>
                  <a:lnTo>
                    <a:pt x="1092" y="840"/>
                  </a:lnTo>
                  <a:lnTo>
                    <a:pt x="34" y="840"/>
                  </a:lnTo>
                  <a:lnTo>
                    <a:pt x="116" y="592"/>
                  </a:lnTo>
                  <a:close/>
                  <a:moveTo>
                    <a:pt x="1094" y="908"/>
                  </a:moveTo>
                  <a:lnTo>
                    <a:pt x="32" y="908"/>
                  </a:lnTo>
                  <a:lnTo>
                    <a:pt x="32" y="872"/>
                  </a:lnTo>
                  <a:lnTo>
                    <a:pt x="522" y="872"/>
                  </a:lnTo>
                  <a:lnTo>
                    <a:pt x="524" y="876"/>
                  </a:lnTo>
                  <a:lnTo>
                    <a:pt x="528" y="878"/>
                  </a:lnTo>
                  <a:lnTo>
                    <a:pt x="532" y="880"/>
                  </a:lnTo>
                  <a:lnTo>
                    <a:pt x="536" y="882"/>
                  </a:lnTo>
                  <a:lnTo>
                    <a:pt x="590" y="882"/>
                  </a:lnTo>
                  <a:lnTo>
                    <a:pt x="594" y="880"/>
                  </a:lnTo>
                  <a:lnTo>
                    <a:pt x="598" y="878"/>
                  </a:lnTo>
                  <a:lnTo>
                    <a:pt x="602" y="876"/>
                  </a:lnTo>
                  <a:lnTo>
                    <a:pt x="604" y="872"/>
                  </a:lnTo>
                  <a:lnTo>
                    <a:pt x="1094" y="872"/>
                  </a:lnTo>
                  <a:lnTo>
                    <a:pt x="1094" y="9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45" name="그룹 10"/>
            <p:cNvGrpSpPr>
              <a:grpSpLocks noChangeAspect="1"/>
            </p:cNvGrpSpPr>
            <p:nvPr/>
          </p:nvGrpSpPr>
          <p:grpSpPr>
            <a:xfrm>
              <a:off x="7505489" y="5317000"/>
              <a:ext cx="150591" cy="194205"/>
              <a:chOff x="3802063" y="2674938"/>
              <a:chExt cx="1038225" cy="1765300"/>
            </a:xfrm>
            <a:solidFill>
              <a:srgbClr val="FFFFFF"/>
            </a:solidFill>
          </p:grpSpPr>
          <p:sp>
            <p:nvSpPr>
              <p:cNvPr id="76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77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78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  <p:sp>
            <p:nvSpPr>
              <p:cNvPr id="79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6" name="그룹 17"/>
            <p:cNvGrpSpPr>
              <a:grpSpLocks noChangeAspect="1"/>
            </p:cNvGrpSpPr>
            <p:nvPr/>
          </p:nvGrpSpPr>
          <p:grpSpPr bwMode="auto">
            <a:xfrm>
              <a:off x="7198606" y="5333100"/>
              <a:ext cx="149032" cy="174391"/>
              <a:chOff x="4060825" y="2411413"/>
              <a:chExt cx="1098550" cy="1714500"/>
            </a:xfrm>
            <a:solidFill>
              <a:srgbClr val="FFFFFF"/>
            </a:solidFill>
          </p:grpSpPr>
          <p:sp>
            <p:nvSpPr>
              <p:cNvPr id="65" name="Freeform 7"/>
              <p:cNvSpPr>
                <a:spLocks noEditPoints="1"/>
              </p:cNvSpPr>
              <p:nvPr/>
            </p:nvSpPr>
            <p:spPr bwMode="auto">
              <a:xfrm>
                <a:off x="4060825" y="2411413"/>
                <a:ext cx="1098550" cy="1714500"/>
              </a:xfrm>
              <a:custGeom>
                <a:avLst/>
                <a:gdLst>
                  <a:gd name="T0" fmla="*/ 2147483647 w 692"/>
                  <a:gd name="T1" fmla="*/ 2147483647 h 1080"/>
                  <a:gd name="T2" fmla="*/ 2147483647 w 692"/>
                  <a:gd name="T3" fmla="*/ 2147483647 h 1080"/>
                  <a:gd name="T4" fmla="*/ 2147483647 w 692"/>
                  <a:gd name="T5" fmla="*/ 2147483647 h 1080"/>
                  <a:gd name="T6" fmla="*/ 2147483647 w 692"/>
                  <a:gd name="T7" fmla="*/ 2147483647 h 1080"/>
                  <a:gd name="T8" fmla="*/ 2147483647 w 692"/>
                  <a:gd name="T9" fmla="*/ 2147483647 h 1080"/>
                  <a:gd name="T10" fmla="*/ 2147483647 w 692"/>
                  <a:gd name="T11" fmla="*/ 2147483647 h 1080"/>
                  <a:gd name="T12" fmla="*/ 2147483647 w 692"/>
                  <a:gd name="T13" fmla="*/ 0 h 1080"/>
                  <a:gd name="T14" fmla="*/ 2147483647 w 692"/>
                  <a:gd name="T15" fmla="*/ 0 h 1080"/>
                  <a:gd name="T16" fmla="*/ 2147483647 w 692"/>
                  <a:gd name="T17" fmla="*/ 0 h 1080"/>
                  <a:gd name="T18" fmla="*/ 2147483647 w 692"/>
                  <a:gd name="T19" fmla="*/ 2147483647 h 1080"/>
                  <a:gd name="T20" fmla="*/ 2147483647 w 692"/>
                  <a:gd name="T21" fmla="*/ 2147483647 h 1080"/>
                  <a:gd name="T22" fmla="*/ 2147483647 w 692"/>
                  <a:gd name="T23" fmla="*/ 2147483647 h 1080"/>
                  <a:gd name="T24" fmla="*/ 2147483647 w 692"/>
                  <a:gd name="T25" fmla="*/ 2147483647 h 1080"/>
                  <a:gd name="T26" fmla="*/ 2147483647 w 692"/>
                  <a:gd name="T27" fmla="*/ 2147483647 h 1080"/>
                  <a:gd name="T28" fmla="*/ 2147483647 w 692"/>
                  <a:gd name="T29" fmla="*/ 2147483647 h 1080"/>
                  <a:gd name="T30" fmla="*/ 2147483647 w 692"/>
                  <a:gd name="T31" fmla="*/ 2147483647 h 1080"/>
                  <a:gd name="T32" fmla="*/ 2147483647 w 692"/>
                  <a:gd name="T33" fmla="*/ 2147483647 h 1080"/>
                  <a:gd name="T34" fmla="*/ 2147483647 w 692"/>
                  <a:gd name="T35" fmla="*/ 2147483647 h 1080"/>
                  <a:gd name="T36" fmla="*/ 0 w 692"/>
                  <a:gd name="T37" fmla="*/ 2147483647 h 1080"/>
                  <a:gd name="T38" fmla="*/ 0 w 692"/>
                  <a:gd name="T39" fmla="*/ 2147483647 h 1080"/>
                  <a:gd name="T40" fmla="*/ 2147483647 w 692"/>
                  <a:gd name="T41" fmla="*/ 2147483647 h 1080"/>
                  <a:gd name="T42" fmla="*/ 2147483647 w 692"/>
                  <a:gd name="T43" fmla="*/ 2147483647 h 1080"/>
                  <a:gd name="T44" fmla="*/ 2147483647 w 692"/>
                  <a:gd name="T45" fmla="*/ 2147483647 h 1080"/>
                  <a:gd name="T46" fmla="*/ 2147483647 w 692"/>
                  <a:gd name="T47" fmla="*/ 2147483647 h 1080"/>
                  <a:gd name="T48" fmla="*/ 2147483647 w 692"/>
                  <a:gd name="T49" fmla="*/ 2147483647 h 1080"/>
                  <a:gd name="T50" fmla="*/ 2147483647 w 692"/>
                  <a:gd name="T51" fmla="*/ 2147483647 h 1080"/>
                  <a:gd name="T52" fmla="*/ 2147483647 w 692"/>
                  <a:gd name="T53" fmla="*/ 2147483647 h 1080"/>
                  <a:gd name="T54" fmla="*/ 2147483647 w 692"/>
                  <a:gd name="T55" fmla="*/ 2147483647 h 1080"/>
                  <a:gd name="T56" fmla="*/ 2147483647 w 692"/>
                  <a:gd name="T57" fmla="*/ 2147483647 h 1080"/>
                  <a:gd name="T58" fmla="*/ 2147483647 w 692"/>
                  <a:gd name="T59" fmla="*/ 2147483647 h 1080"/>
                  <a:gd name="T60" fmla="*/ 2147483647 w 692"/>
                  <a:gd name="T61" fmla="*/ 2147483647 h 1080"/>
                  <a:gd name="T62" fmla="*/ 2147483647 w 692"/>
                  <a:gd name="T63" fmla="*/ 2147483647 h 1080"/>
                  <a:gd name="T64" fmla="*/ 2147483647 w 692"/>
                  <a:gd name="T65" fmla="*/ 2147483647 h 1080"/>
                  <a:gd name="T66" fmla="*/ 2147483647 w 692"/>
                  <a:gd name="T67" fmla="*/ 2147483647 h 1080"/>
                  <a:gd name="T68" fmla="*/ 2147483647 w 692"/>
                  <a:gd name="T69" fmla="*/ 2147483647 h 1080"/>
                  <a:gd name="T70" fmla="*/ 2147483647 w 692"/>
                  <a:gd name="T71" fmla="*/ 2147483647 h 1080"/>
                  <a:gd name="T72" fmla="*/ 2147483647 w 692"/>
                  <a:gd name="T73" fmla="*/ 2147483647 h 1080"/>
                  <a:gd name="T74" fmla="*/ 2147483647 w 692"/>
                  <a:gd name="T75" fmla="*/ 2147483647 h 1080"/>
                  <a:gd name="T76" fmla="*/ 2147483647 w 692"/>
                  <a:gd name="T77" fmla="*/ 2147483647 h 1080"/>
                  <a:gd name="T78" fmla="*/ 2147483647 w 692"/>
                  <a:gd name="T79" fmla="*/ 2147483647 h 1080"/>
                  <a:gd name="T80" fmla="*/ 2147483647 w 692"/>
                  <a:gd name="T81" fmla="*/ 2147483647 h 1080"/>
                  <a:gd name="T82" fmla="*/ 2147483647 w 692"/>
                  <a:gd name="T83" fmla="*/ 2147483647 h 1080"/>
                  <a:gd name="T84" fmla="*/ 2147483647 w 692"/>
                  <a:gd name="T85" fmla="*/ 2147483647 h 1080"/>
                  <a:gd name="T86" fmla="*/ 2147483647 w 692"/>
                  <a:gd name="T87" fmla="*/ 2147483647 h 1080"/>
                  <a:gd name="T88" fmla="*/ 2147483647 w 692"/>
                  <a:gd name="T89" fmla="*/ 2147483647 h 1080"/>
                  <a:gd name="T90" fmla="*/ 2147483647 w 692"/>
                  <a:gd name="T91" fmla="*/ 2147483647 h 1080"/>
                  <a:gd name="T92" fmla="*/ 2147483647 w 692"/>
                  <a:gd name="T93" fmla="*/ 2147483647 h 1080"/>
                  <a:gd name="T94" fmla="*/ 2147483647 w 692"/>
                  <a:gd name="T95" fmla="*/ 2147483647 h 1080"/>
                  <a:gd name="T96" fmla="*/ 2147483647 w 692"/>
                  <a:gd name="T97" fmla="*/ 2147483647 h 1080"/>
                  <a:gd name="T98" fmla="*/ 2147483647 w 692"/>
                  <a:gd name="T99" fmla="*/ 2147483647 h 1080"/>
                  <a:gd name="T100" fmla="*/ 2147483647 w 692"/>
                  <a:gd name="T101" fmla="*/ 2147483647 h 1080"/>
                  <a:gd name="T102" fmla="*/ 2147483647 w 692"/>
                  <a:gd name="T103" fmla="*/ 2147483647 h 1080"/>
                  <a:gd name="T104" fmla="*/ 2147483647 w 692"/>
                  <a:gd name="T105" fmla="*/ 2147483647 h 1080"/>
                  <a:gd name="T106" fmla="*/ 2147483647 w 692"/>
                  <a:gd name="T107" fmla="*/ 2147483647 h 1080"/>
                  <a:gd name="T108" fmla="*/ 2147483647 w 692"/>
                  <a:gd name="T109" fmla="*/ 2147483647 h 1080"/>
                  <a:gd name="T110" fmla="*/ 2147483647 w 692"/>
                  <a:gd name="T111" fmla="*/ 2147483647 h 1080"/>
                  <a:gd name="T112" fmla="*/ 2147483647 w 692"/>
                  <a:gd name="T113" fmla="*/ 2147483647 h 1080"/>
                  <a:gd name="T114" fmla="*/ 2147483647 w 692"/>
                  <a:gd name="T115" fmla="*/ 2147483647 h 1080"/>
                  <a:gd name="T116" fmla="*/ 2147483647 w 692"/>
                  <a:gd name="T117" fmla="*/ 2147483647 h 1080"/>
                  <a:gd name="T118" fmla="*/ 2147483647 w 692"/>
                  <a:gd name="T119" fmla="*/ 2147483647 h 10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92"/>
                  <a:gd name="T181" fmla="*/ 0 h 1080"/>
                  <a:gd name="T182" fmla="*/ 692 w 692"/>
                  <a:gd name="T183" fmla="*/ 1080 h 10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92" h="1080">
                    <a:moveTo>
                      <a:pt x="692" y="700"/>
                    </a:moveTo>
                    <a:lnTo>
                      <a:pt x="592" y="700"/>
                    </a:lnTo>
                    <a:lnTo>
                      <a:pt x="592" y="58"/>
                    </a:lnTo>
                    <a:lnTo>
                      <a:pt x="532" y="58"/>
                    </a:lnTo>
                    <a:lnTo>
                      <a:pt x="532" y="52"/>
                    </a:lnTo>
                    <a:lnTo>
                      <a:pt x="532" y="0"/>
                    </a:lnTo>
                    <a:lnTo>
                      <a:pt x="512" y="0"/>
                    </a:lnTo>
                    <a:lnTo>
                      <a:pt x="502" y="2"/>
                    </a:lnTo>
                    <a:lnTo>
                      <a:pt x="494" y="4"/>
                    </a:lnTo>
                    <a:lnTo>
                      <a:pt x="488" y="10"/>
                    </a:lnTo>
                    <a:lnTo>
                      <a:pt x="486" y="16"/>
                    </a:lnTo>
                    <a:lnTo>
                      <a:pt x="482" y="26"/>
                    </a:lnTo>
                    <a:lnTo>
                      <a:pt x="482" y="32"/>
                    </a:lnTo>
                    <a:lnTo>
                      <a:pt x="482" y="58"/>
                    </a:lnTo>
                    <a:lnTo>
                      <a:pt x="106" y="58"/>
                    </a:lnTo>
                    <a:lnTo>
                      <a:pt x="106" y="700"/>
                    </a:lnTo>
                    <a:lnTo>
                      <a:pt x="0" y="700"/>
                    </a:lnTo>
                    <a:lnTo>
                      <a:pt x="0" y="1080"/>
                    </a:lnTo>
                    <a:lnTo>
                      <a:pt x="676" y="1080"/>
                    </a:lnTo>
                    <a:lnTo>
                      <a:pt x="682" y="1080"/>
                    </a:lnTo>
                    <a:lnTo>
                      <a:pt x="688" y="1076"/>
                    </a:lnTo>
                    <a:lnTo>
                      <a:pt x="692" y="1070"/>
                    </a:lnTo>
                    <a:lnTo>
                      <a:pt x="692" y="1064"/>
                    </a:lnTo>
                    <a:lnTo>
                      <a:pt x="692" y="928"/>
                    </a:lnTo>
                    <a:lnTo>
                      <a:pt x="692" y="700"/>
                    </a:lnTo>
                    <a:close/>
                    <a:moveTo>
                      <a:pt x="138" y="732"/>
                    </a:moveTo>
                    <a:lnTo>
                      <a:pt x="138" y="700"/>
                    </a:lnTo>
                    <a:lnTo>
                      <a:pt x="138" y="90"/>
                    </a:lnTo>
                    <a:lnTo>
                      <a:pt x="560" y="90"/>
                    </a:lnTo>
                    <a:lnTo>
                      <a:pt x="560" y="700"/>
                    </a:lnTo>
                    <a:lnTo>
                      <a:pt x="560" y="732"/>
                    </a:lnTo>
                    <a:lnTo>
                      <a:pt x="560" y="920"/>
                    </a:lnTo>
                    <a:lnTo>
                      <a:pt x="138" y="920"/>
                    </a:lnTo>
                    <a:lnTo>
                      <a:pt x="138" y="732"/>
                    </a:lnTo>
                    <a:close/>
                    <a:moveTo>
                      <a:pt x="660" y="928"/>
                    </a:moveTo>
                    <a:lnTo>
                      <a:pt x="660" y="928"/>
                    </a:lnTo>
                    <a:lnTo>
                      <a:pt x="660" y="934"/>
                    </a:lnTo>
                    <a:lnTo>
                      <a:pt x="658" y="950"/>
                    </a:lnTo>
                    <a:lnTo>
                      <a:pt x="654" y="968"/>
                    </a:lnTo>
                    <a:lnTo>
                      <a:pt x="644" y="990"/>
                    </a:lnTo>
                    <a:lnTo>
                      <a:pt x="638" y="1002"/>
                    </a:lnTo>
                    <a:lnTo>
                      <a:pt x="630" y="1012"/>
                    </a:lnTo>
                    <a:lnTo>
                      <a:pt x="620" y="1022"/>
                    </a:lnTo>
                    <a:lnTo>
                      <a:pt x="610" y="1030"/>
                    </a:lnTo>
                    <a:lnTo>
                      <a:pt x="596" y="1038"/>
                    </a:lnTo>
                    <a:lnTo>
                      <a:pt x="580" y="1044"/>
                    </a:lnTo>
                    <a:lnTo>
                      <a:pt x="562" y="1048"/>
                    </a:lnTo>
                    <a:lnTo>
                      <a:pt x="540" y="1048"/>
                    </a:lnTo>
                    <a:lnTo>
                      <a:pt x="32" y="1048"/>
                    </a:lnTo>
                    <a:lnTo>
                      <a:pt x="32" y="732"/>
                    </a:lnTo>
                    <a:lnTo>
                      <a:pt x="106" y="732"/>
                    </a:lnTo>
                    <a:lnTo>
                      <a:pt x="106" y="952"/>
                    </a:lnTo>
                    <a:lnTo>
                      <a:pt x="592" y="952"/>
                    </a:lnTo>
                    <a:lnTo>
                      <a:pt x="592" y="732"/>
                    </a:lnTo>
                    <a:lnTo>
                      <a:pt x="660" y="732"/>
                    </a:lnTo>
                    <a:lnTo>
                      <a:pt x="660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6" name="Freeform 8"/>
              <p:cNvSpPr>
                <a:spLocks/>
              </p:cNvSpPr>
              <p:nvPr/>
            </p:nvSpPr>
            <p:spPr bwMode="auto">
              <a:xfrm>
                <a:off x="4403725" y="3227388"/>
                <a:ext cx="85725" cy="85725"/>
              </a:xfrm>
              <a:custGeom>
                <a:avLst/>
                <a:gdLst>
                  <a:gd name="T0" fmla="*/ 2147483647 w 54"/>
                  <a:gd name="T1" fmla="*/ 0 h 54"/>
                  <a:gd name="T2" fmla="*/ 0 w 54"/>
                  <a:gd name="T3" fmla="*/ 0 h 54"/>
                  <a:gd name="T4" fmla="*/ 0 w 54"/>
                  <a:gd name="T5" fmla="*/ 2147483647 h 54"/>
                  <a:gd name="T6" fmla="*/ 0 w 54"/>
                  <a:gd name="T7" fmla="*/ 2147483647 h 54"/>
                  <a:gd name="T8" fmla="*/ 0 w 54"/>
                  <a:gd name="T9" fmla="*/ 2147483647 h 54"/>
                  <a:gd name="T10" fmla="*/ 2147483647 w 54"/>
                  <a:gd name="T11" fmla="*/ 2147483647 h 54"/>
                  <a:gd name="T12" fmla="*/ 2147483647 w 54"/>
                  <a:gd name="T13" fmla="*/ 2147483647 h 54"/>
                  <a:gd name="T14" fmla="*/ 2147483647 w 54"/>
                  <a:gd name="T15" fmla="*/ 2147483647 h 54"/>
                  <a:gd name="T16" fmla="*/ 2147483647 w 54"/>
                  <a:gd name="T17" fmla="*/ 2147483647 h 54"/>
                  <a:gd name="T18" fmla="*/ 2147483647 w 54"/>
                  <a:gd name="T19" fmla="*/ 2147483647 h 54"/>
                  <a:gd name="T20" fmla="*/ 2147483647 w 54"/>
                  <a:gd name="T21" fmla="*/ 2147483647 h 54"/>
                  <a:gd name="T22" fmla="*/ 2147483647 w 54"/>
                  <a:gd name="T23" fmla="*/ 2147483647 h 54"/>
                  <a:gd name="T24" fmla="*/ 2147483647 w 54"/>
                  <a:gd name="T25" fmla="*/ 2147483647 h 54"/>
                  <a:gd name="T26" fmla="*/ 2147483647 w 54"/>
                  <a:gd name="T27" fmla="*/ 0 h 54"/>
                  <a:gd name="T28" fmla="*/ 2147483647 w 54"/>
                  <a:gd name="T29" fmla="*/ 0 h 54"/>
                  <a:gd name="T30" fmla="*/ 2147483647 w 54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4"/>
                  <a:gd name="T50" fmla="*/ 54 w 54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4">
                    <a:moveTo>
                      <a:pt x="2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6" y="54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6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7" name="Freeform 9"/>
              <p:cNvSpPr>
                <a:spLocks/>
              </p:cNvSpPr>
              <p:nvPr/>
            </p:nvSpPr>
            <p:spPr bwMode="auto">
              <a:xfrm>
                <a:off x="4403725" y="33797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2147483647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0 h 56"/>
                  <a:gd name="T28" fmla="*/ 2147483647 w 54"/>
                  <a:gd name="T29" fmla="*/ 0 h 56"/>
                  <a:gd name="T30" fmla="*/ 2147483647 w 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6"/>
                  <a:gd name="T50" fmla="*/ 54 w 54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8" name="Freeform 10"/>
              <p:cNvSpPr>
                <a:spLocks/>
              </p:cNvSpPr>
              <p:nvPr/>
            </p:nvSpPr>
            <p:spPr bwMode="auto">
              <a:xfrm>
                <a:off x="4568825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69" name="Freeform 11"/>
              <p:cNvSpPr>
                <a:spLocks/>
              </p:cNvSpPr>
              <p:nvPr/>
            </p:nvSpPr>
            <p:spPr bwMode="auto">
              <a:xfrm>
                <a:off x="4737100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0" name="Freeform 12"/>
              <p:cNvSpPr>
                <a:spLocks/>
              </p:cNvSpPr>
              <p:nvPr/>
            </p:nvSpPr>
            <p:spPr bwMode="auto">
              <a:xfrm>
                <a:off x="4403725" y="35321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0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2147483647 h 56"/>
                  <a:gd name="T28" fmla="*/ 2147483647 w 54"/>
                  <a:gd name="T29" fmla="*/ 2147483647 h 56"/>
                  <a:gd name="T30" fmla="*/ 2147483647 w 54"/>
                  <a:gd name="T31" fmla="*/ 0 h 56"/>
                  <a:gd name="T32" fmla="*/ 2147483647 w 54"/>
                  <a:gd name="T33" fmla="*/ 0 h 56"/>
                  <a:gd name="T34" fmla="*/ 2147483647 w 54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4"/>
                  <a:gd name="T55" fmla="*/ 0 h 56"/>
                  <a:gd name="T56" fmla="*/ 54 w 54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6"/>
                    </a:lnTo>
                    <a:lnTo>
                      <a:pt x="44" y="54"/>
                    </a:lnTo>
                    <a:lnTo>
                      <a:pt x="48" y="50"/>
                    </a:lnTo>
                    <a:lnTo>
                      <a:pt x="52" y="46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26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1" name="Freeform 13"/>
              <p:cNvSpPr>
                <a:spLocks/>
              </p:cNvSpPr>
              <p:nvPr/>
            </p:nvSpPr>
            <p:spPr bwMode="auto">
              <a:xfrm>
                <a:off x="4568825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2" name="Freeform 14"/>
              <p:cNvSpPr>
                <a:spLocks/>
              </p:cNvSpPr>
              <p:nvPr/>
            </p:nvSpPr>
            <p:spPr bwMode="auto">
              <a:xfrm>
                <a:off x="4737100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3" name="Freeform 15"/>
              <p:cNvSpPr>
                <a:spLocks/>
              </p:cNvSpPr>
              <p:nvPr/>
            </p:nvSpPr>
            <p:spPr bwMode="auto">
              <a:xfrm>
                <a:off x="4568825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4" name="Freeform 16"/>
              <p:cNvSpPr>
                <a:spLocks/>
              </p:cNvSpPr>
              <p:nvPr/>
            </p:nvSpPr>
            <p:spPr bwMode="auto">
              <a:xfrm>
                <a:off x="4737100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75" name="Freeform 17"/>
              <p:cNvSpPr>
                <a:spLocks noEditPoints="1"/>
              </p:cNvSpPr>
              <p:nvPr/>
            </p:nvSpPr>
            <p:spPr bwMode="auto">
              <a:xfrm>
                <a:off x="4321175" y="2598738"/>
                <a:ext cx="581025" cy="466725"/>
              </a:xfrm>
              <a:custGeom>
                <a:avLst/>
                <a:gdLst>
                  <a:gd name="T0" fmla="*/ 0 w 366"/>
                  <a:gd name="T1" fmla="*/ 2147483647 h 294"/>
                  <a:gd name="T2" fmla="*/ 0 w 366"/>
                  <a:gd name="T3" fmla="*/ 2147483647 h 294"/>
                  <a:gd name="T4" fmla="*/ 2147483647 w 366"/>
                  <a:gd name="T5" fmla="*/ 2147483647 h 294"/>
                  <a:gd name="T6" fmla="*/ 2147483647 w 366"/>
                  <a:gd name="T7" fmla="*/ 2147483647 h 294"/>
                  <a:gd name="T8" fmla="*/ 2147483647 w 366"/>
                  <a:gd name="T9" fmla="*/ 2147483647 h 294"/>
                  <a:gd name="T10" fmla="*/ 2147483647 w 366"/>
                  <a:gd name="T11" fmla="*/ 2147483647 h 294"/>
                  <a:gd name="T12" fmla="*/ 2147483647 w 366"/>
                  <a:gd name="T13" fmla="*/ 2147483647 h 294"/>
                  <a:gd name="T14" fmla="*/ 2147483647 w 366"/>
                  <a:gd name="T15" fmla="*/ 2147483647 h 294"/>
                  <a:gd name="T16" fmla="*/ 2147483647 w 366"/>
                  <a:gd name="T17" fmla="*/ 2147483647 h 294"/>
                  <a:gd name="T18" fmla="*/ 2147483647 w 366"/>
                  <a:gd name="T19" fmla="*/ 2147483647 h 294"/>
                  <a:gd name="T20" fmla="*/ 2147483647 w 366"/>
                  <a:gd name="T21" fmla="*/ 2147483647 h 294"/>
                  <a:gd name="T22" fmla="*/ 2147483647 w 366"/>
                  <a:gd name="T23" fmla="*/ 2147483647 h 294"/>
                  <a:gd name="T24" fmla="*/ 2147483647 w 366"/>
                  <a:gd name="T25" fmla="*/ 2147483647 h 294"/>
                  <a:gd name="T26" fmla="*/ 2147483647 w 366"/>
                  <a:gd name="T27" fmla="*/ 0 h 294"/>
                  <a:gd name="T28" fmla="*/ 2147483647 w 366"/>
                  <a:gd name="T29" fmla="*/ 0 h 294"/>
                  <a:gd name="T30" fmla="*/ 0 w 366"/>
                  <a:gd name="T31" fmla="*/ 2147483647 h 294"/>
                  <a:gd name="T32" fmla="*/ 2147483647 w 366"/>
                  <a:gd name="T33" fmla="*/ 2147483647 h 294"/>
                  <a:gd name="T34" fmla="*/ 2147483647 w 366"/>
                  <a:gd name="T35" fmla="*/ 2147483647 h 294"/>
                  <a:gd name="T36" fmla="*/ 2147483647 w 366"/>
                  <a:gd name="T37" fmla="*/ 2147483647 h 294"/>
                  <a:gd name="T38" fmla="*/ 2147483647 w 366"/>
                  <a:gd name="T39" fmla="*/ 2147483647 h 294"/>
                  <a:gd name="T40" fmla="*/ 2147483647 w 366"/>
                  <a:gd name="T41" fmla="*/ 2147483647 h 294"/>
                  <a:gd name="T42" fmla="*/ 2147483647 w 366"/>
                  <a:gd name="T43" fmla="*/ 2147483647 h 294"/>
                  <a:gd name="T44" fmla="*/ 2147483647 w 366"/>
                  <a:gd name="T45" fmla="*/ 2147483647 h 294"/>
                  <a:gd name="T46" fmla="*/ 2147483647 w 366"/>
                  <a:gd name="T47" fmla="*/ 2147483647 h 294"/>
                  <a:gd name="T48" fmla="*/ 2147483647 w 366"/>
                  <a:gd name="T49" fmla="*/ 2147483647 h 294"/>
                  <a:gd name="T50" fmla="*/ 2147483647 w 366"/>
                  <a:gd name="T51" fmla="*/ 2147483647 h 294"/>
                  <a:gd name="T52" fmla="*/ 2147483647 w 366"/>
                  <a:gd name="T53" fmla="*/ 2147483647 h 294"/>
                  <a:gd name="T54" fmla="*/ 2147483647 w 366"/>
                  <a:gd name="T55" fmla="*/ 2147483647 h 294"/>
                  <a:gd name="T56" fmla="*/ 2147483647 w 366"/>
                  <a:gd name="T57" fmla="*/ 2147483647 h 2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66"/>
                  <a:gd name="T88" fmla="*/ 0 h 294"/>
                  <a:gd name="T89" fmla="*/ 366 w 366"/>
                  <a:gd name="T90" fmla="*/ 294 h 29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66" h="294">
                    <a:moveTo>
                      <a:pt x="0" y="70"/>
                    </a:moveTo>
                    <a:lnTo>
                      <a:pt x="0" y="294"/>
                    </a:lnTo>
                    <a:lnTo>
                      <a:pt x="292" y="294"/>
                    </a:lnTo>
                    <a:lnTo>
                      <a:pt x="306" y="294"/>
                    </a:lnTo>
                    <a:lnTo>
                      <a:pt x="316" y="292"/>
                    </a:lnTo>
                    <a:lnTo>
                      <a:pt x="326" y="290"/>
                    </a:lnTo>
                    <a:lnTo>
                      <a:pt x="334" y="286"/>
                    </a:lnTo>
                    <a:lnTo>
                      <a:pt x="348" y="276"/>
                    </a:lnTo>
                    <a:lnTo>
                      <a:pt x="356" y="264"/>
                    </a:lnTo>
                    <a:lnTo>
                      <a:pt x="362" y="254"/>
                    </a:lnTo>
                    <a:lnTo>
                      <a:pt x="364" y="244"/>
                    </a:lnTo>
                    <a:lnTo>
                      <a:pt x="366" y="234"/>
                    </a:lnTo>
                    <a:lnTo>
                      <a:pt x="366" y="0"/>
                    </a:lnTo>
                    <a:lnTo>
                      <a:pt x="72" y="0"/>
                    </a:lnTo>
                    <a:lnTo>
                      <a:pt x="0" y="70"/>
                    </a:lnTo>
                    <a:close/>
                    <a:moveTo>
                      <a:pt x="334" y="32"/>
                    </a:moveTo>
                    <a:lnTo>
                      <a:pt x="334" y="234"/>
                    </a:lnTo>
                    <a:lnTo>
                      <a:pt x="332" y="244"/>
                    </a:lnTo>
                    <a:lnTo>
                      <a:pt x="328" y="250"/>
                    </a:lnTo>
                    <a:lnTo>
                      <a:pt x="322" y="256"/>
                    </a:lnTo>
                    <a:lnTo>
                      <a:pt x="314" y="258"/>
                    </a:lnTo>
                    <a:lnTo>
                      <a:pt x="300" y="262"/>
                    </a:lnTo>
                    <a:lnTo>
                      <a:pt x="292" y="262"/>
                    </a:lnTo>
                    <a:lnTo>
                      <a:pt x="32" y="262"/>
                    </a:lnTo>
                    <a:lnTo>
                      <a:pt x="32" y="84"/>
                    </a:lnTo>
                    <a:lnTo>
                      <a:pt x="84" y="32"/>
                    </a:lnTo>
                    <a:lnTo>
                      <a:pt x="3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cxnSp>
          <p:nvCxnSpPr>
            <p:cNvPr id="47" name="Straight Connector 46"/>
            <p:cNvCxnSpPr/>
            <p:nvPr/>
          </p:nvCxnSpPr>
          <p:spPr>
            <a:xfrm flipV="1">
              <a:off x="6141125" y="5289772"/>
              <a:ext cx="1568080" cy="2166"/>
            </a:xfrm>
            <a:prstGeom prst="line">
              <a:avLst/>
            </a:prstGeom>
            <a:noFill/>
            <a:ln w="9525" cap="flat" cmpd="sng" algn="ctr">
              <a:solidFill>
                <a:srgbClr val="FFFFFF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grpSp>
          <p:nvGrpSpPr>
            <p:cNvPr id="48" name="그룹 9"/>
            <p:cNvGrpSpPr>
              <a:grpSpLocks noChangeAspect="1"/>
            </p:cNvGrpSpPr>
            <p:nvPr/>
          </p:nvGrpSpPr>
          <p:grpSpPr bwMode="auto">
            <a:xfrm>
              <a:off x="6400312" y="4995150"/>
              <a:ext cx="229012" cy="259531"/>
              <a:chOff x="5359406" y="2073275"/>
              <a:chExt cx="1631953" cy="1616075"/>
            </a:xfrm>
            <a:solidFill>
              <a:srgbClr val="FFFF00"/>
            </a:solidFill>
          </p:grpSpPr>
          <p:sp>
            <p:nvSpPr>
              <p:cNvPr id="62" name="Freeform 7"/>
              <p:cNvSpPr>
                <a:spLocks/>
              </p:cNvSpPr>
              <p:nvPr/>
            </p:nvSpPr>
            <p:spPr bwMode="auto">
              <a:xfrm>
                <a:off x="5994399" y="2362201"/>
                <a:ext cx="50800" cy="917575"/>
              </a:xfrm>
              <a:custGeom>
                <a:avLst/>
                <a:gdLst>
                  <a:gd name="T0" fmla="*/ 50800 w 32"/>
                  <a:gd name="T1" fmla="*/ 860425 h 578"/>
                  <a:gd name="T2" fmla="*/ 50800 w 32"/>
                  <a:gd name="T3" fmla="*/ 0 h 578"/>
                  <a:gd name="T4" fmla="*/ 0 w 32"/>
                  <a:gd name="T5" fmla="*/ 0 h 578"/>
                  <a:gd name="T6" fmla="*/ 0 w 32"/>
                  <a:gd name="T7" fmla="*/ 69850 h 578"/>
                  <a:gd name="T8" fmla="*/ 0 w 32"/>
                  <a:gd name="T9" fmla="*/ 917575 h 578"/>
                  <a:gd name="T10" fmla="*/ 12700 w 32"/>
                  <a:gd name="T11" fmla="*/ 917575 h 578"/>
                  <a:gd name="T12" fmla="*/ 12700 w 32"/>
                  <a:gd name="T13" fmla="*/ 917575 h 578"/>
                  <a:gd name="T14" fmla="*/ 19050 w 32"/>
                  <a:gd name="T15" fmla="*/ 914400 h 578"/>
                  <a:gd name="T16" fmla="*/ 31750 w 32"/>
                  <a:gd name="T17" fmla="*/ 908050 h 578"/>
                  <a:gd name="T18" fmla="*/ 38100 w 32"/>
                  <a:gd name="T19" fmla="*/ 901700 h 578"/>
                  <a:gd name="T20" fmla="*/ 44450 w 32"/>
                  <a:gd name="T21" fmla="*/ 892175 h 578"/>
                  <a:gd name="T22" fmla="*/ 47625 w 32"/>
                  <a:gd name="T23" fmla="*/ 876300 h 578"/>
                  <a:gd name="T24" fmla="*/ 50800 w 32"/>
                  <a:gd name="T25" fmla="*/ 860425 h 578"/>
                  <a:gd name="T26" fmla="*/ 50800 w 32"/>
                  <a:gd name="T27" fmla="*/ 860425 h 5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578"/>
                  <a:gd name="T44" fmla="*/ 32 w 32"/>
                  <a:gd name="T45" fmla="*/ 578 h 5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578">
                    <a:moveTo>
                      <a:pt x="32" y="54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578"/>
                    </a:lnTo>
                    <a:lnTo>
                      <a:pt x="8" y="578"/>
                    </a:lnTo>
                    <a:lnTo>
                      <a:pt x="12" y="576"/>
                    </a:lnTo>
                    <a:lnTo>
                      <a:pt x="20" y="572"/>
                    </a:lnTo>
                    <a:lnTo>
                      <a:pt x="24" y="568"/>
                    </a:lnTo>
                    <a:lnTo>
                      <a:pt x="28" y="562"/>
                    </a:lnTo>
                    <a:lnTo>
                      <a:pt x="30" y="552"/>
                    </a:lnTo>
                    <a:lnTo>
                      <a:pt x="32" y="54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63" name="Freeform 8"/>
              <p:cNvSpPr>
                <a:spLocks/>
              </p:cNvSpPr>
              <p:nvPr/>
            </p:nvSpPr>
            <p:spPr bwMode="auto">
              <a:xfrm>
                <a:off x="6305550" y="2362200"/>
                <a:ext cx="50800" cy="530225"/>
              </a:xfrm>
              <a:custGeom>
                <a:avLst/>
                <a:gdLst>
                  <a:gd name="T0" fmla="*/ 50800 w 32"/>
                  <a:gd name="T1" fmla="*/ 473075 h 334"/>
                  <a:gd name="T2" fmla="*/ 50800 w 32"/>
                  <a:gd name="T3" fmla="*/ 0 h 334"/>
                  <a:gd name="T4" fmla="*/ 0 w 32"/>
                  <a:gd name="T5" fmla="*/ 0 h 334"/>
                  <a:gd name="T6" fmla="*/ 0 w 32"/>
                  <a:gd name="T7" fmla="*/ 69850 h 334"/>
                  <a:gd name="T8" fmla="*/ 0 w 32"/>
                  <a:gd name="T9" fmla="*/ 530225 h 334"/>
                  <a:gd name="T10" fmla="*/ 12700 w 32"/>
                  <a:gd name="T11" fmla="*/ 530225 h 334"/>
                  <a:gd name="T12" fmla="*/ 12700 w 32"/>
                  <a:gd name="T13" fmla="*/ 530225 h 334"/>
                  <a:gd name="T14" fmla="*/ 22225 w 32"/>
                  <a:gd name="T15" fmla="*/ 527050 h 334"/>
                  <a:gd name="T16" fmla="*/ 34925 w 32"/>
                  <a:gd name="T17" fmla="*/ 520700 h 334"/>
                  <a:gd name="T18" fmla="*/ 41275 w 32"/>
                  <a:gd name="T19" fmla="*/ 514350 h 334"/>
                  <a:gd name="T20" fmla="*/ 44450 w 32"/>
                  <a:gd name="T21" fmla="*/ 504825 h 334"/>
                  <a:gd name="T22" fmla="*/ 50800 w 32"/>
                  <a:gd name="T23" fmla="*/ 488950 h 334"/>
                  <a:gd name="T24" fmla="*/ 50800 w 32"/>
                  <a:gd name="T25" fmla="*/ 473075 h 334"/>
                  <a:gd name="T26" fmla="*/ 50800 w 32"/>
                  <a:gd name="T27" fmla="*/ 473075 h 3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334"/>
                  <a:gd name="T44" fmla="*/ 32 w 32"/>
                  <a:gd name="T45" fmla="*/ 334 h 33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334">
                    <a:moveTo>
                      <a:pt x="32" y="298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334"/>
                    </a:lnTo>
                    <a:lnTo>
                      <a:pt x="8" y="334"/>
                    </a:lnTo>
                    <a:lnTo>
                      <a:pt x="14" y="332"/>
                    </a:lnTo>
                    <a:lnTo>
                      <a:pt x="22" y="328"/>
                    </a:lnTo>
                    <a:lnTo>
                      <a:pt x="26" y="324"/>
                    </a:lnTo>
                    <a:lnTo>
                      <a:pt x="28" y="318"/>
                    </a:lnTo>
                    <a:lnTo>
                      <a:pt x="32" y="308"/>
                    </a:lnTo>
                    <a:lnTo>
                      <a:pt x="32" y="29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64" name="Freeform 9"/>
              <p:cNvSpPr>
                <a:spLocks noEditPoints="1"/>
              </p:cNvSpPr>
              <p:nvPr/>
            </p:nvSpPr>
            <p:spPr bwMode="auto">
              <a:xfrm>
                <a:off x="5359406" y="2073275"/>
                <a:ext cx="1631953" cy="1616075"/>
              </a:xfrm>
              <a:custGeom>
                <a:avLst/>
                <a:gdLst>
                  <a:gd name="T0" fmla="*/ 1628775 w 1028"/>
                  <a:gd name="T1" fmla="*/ 1409700 h 1018"/>
                  <a:gd name="T2" fmla="*/ 1609725 w 1028"/>
                  <a:gd name="T3" fmla="*/ 1368425 h 1018"/>
                  <a:gd name="T4" fmla="*/ 1536700 w 1028"/>
                  <a:gd name="T5" fmla="*/ 1254125 h 1018"/>
                  <a:gd name="T6" fmla="*/ 1422400 w 1028"/>
                  <a:gd name="T7" fmla="*/ 1028700 h 1018"/>
                  <a:gd name="T8" fmla="*/ 1358900 w 1028"/>
                  <a:gd name="T9" fmla="*/ 850900 h 1018"/>
                  <a:gd name="T10" fmla="*/ 1330325 w 1028"/>
                  <a:gd name="T11" fmla="*/ 723900 h 1018"/>
                  <a:gd name="T12" fmla="*/ 1301750 w 1028"/>
                  <a:gd name="T13" fmla="*/ 688975 h 1018"/>
                  <a:gd name="T14" fmla="*/ 1260475 w 1028"/>
                  <a:gd name="T15" fmla="*/ 758825 h 1018"/>
                  <a:gd name="T16" fmla="*/ 400050 w 1028"/>
                  <a:gd name="T17" fmla="*/ 0 h 1018"/>
                  <a:gd name="T18" fmla="*/ 374650 w 1028"/>
                  <a:gd name="T19" fmla="*/ 685800 h 1018"/>
                  <a:gd name="T20" fmla="*/ 330200 w 1028"/>
                  <a:gd name="T21" fmla="*/ 688975 h 1018"/>
                  <a:gd name="T22" fmla="*/ 301625 w 1028"/>
                  <a:gd name="T23" fmla="*/ 727075 h 1018"/>
                  <a:gd name="T24" fmla="*/ 273050 w 1028"/>
                  <a:gd name="T25" fmla="*/ 854075 h 1018"/>
                  <a:gd name="T26" fmla="*/ 212725 w 1028"/>
                  <a:gd name="T27" fmla="*/ 1028700 h 1018"/>
                  <a:gd name="T28" fmla="*/ 95250 w 1028"/>
                  <a:gd name="T29" fmla="*/ 1257300 h 1018"/>
                  <a:gd name="T30" fmla="*/ 22225 w 1028"/>
                  <a:gd name="T31" fmla="*/ 1371600 h 1018"/>
                  <a:gd name="T32" fmla="*/ 3175 w 1028"/>
                  <a:gd name="T33" fmla="*/ 1412875 h 1018"/>
                  <a:gd name="T34" fmla="*/ 3175 w 1028"/>
                  <a:gd name="T35" fmla="*/ 1533525 h 1018"/>
                  <a:gd name="T36" fmla="*/ 6350 w 1028"/>
                  <a:gd name="T37" fmla="*/ 1558925 h 1018"/>
                  <a:gd name="T38" fmla="*/ 38100 w 1028"/>
                  <a:gd name="T39" fmla="*/ 1597025 h 1018"/>
                  <a:gd name="T40" fmla="*/ 101600 w 1028"/>
                  <a:gd name="T41" fmla="*/ 1616075 h 1018"/>
                  <a:gd name="T42" fmla="*/ 987425 w 1028"/>
                  <a:gd name="T43" fmla="*/ 1616075 h 1018"/>
                  <a:gd name="T44" fmla="*/ 1216025 w 1028"/>
                  <a:gd name="T45" fmla="*/ 1612900 h 1018"/>
                  <a:gd name="T46" fmla="*/ 1530350 w 1028"/>
                  <a:gd name="T47" fmla="*/ 1612900 h 1018"/>
                  <a:gd name="T48" fmla="*/ 1555750 w 1028"/>
                  <a:gd name="T49" fmla="*/ 1612900 h 1018"/>
                  <a:gd name="T50" fmla="*/ 1609725 w 1028"/>
                  <a:gd name="T51" fmla="*/ 1584325 h 1018"/>
                  <a:gd name="T52" fmla="*/ 1628775 w 1028"/>
                  <a:gd name="T53" fmla="*/ 1546225 h 1018"/>
                  <a:gd name="T54" fmla="*/ 1631950 w 1028"/>
                  <a:gd name="T55" fmla="*/ 1435100 h 1018"/>
                  <a:gd name="T56" fmla="*/ 88900 w 1028"/>
                  <a:gd name="T57" fmla="*/ 1562100 h 1018"/>
                  <a:gd name="T58" fmla="*/ 63500 w 1028"/>
                  <a:gd name="T59" fmla="*/ 1552575 h 1018"/>
                  <a:gd name="T60" fmla="*/ 53975 w 1028"/>
                  <a:gd name="T61" fmla="*/ 1435100 h 1018"/>
                  <a:gd name="T62" fmla="*/ 57150 w 1028"/>
                  <a:gd name="T63" fmla="*/ 1412875 h 1018"/>
                  <a:gd name="T64" fmla="*/ 101600 w 1028"/>
                  <a:gd name="T65" fmla="*/ 1343025 h 1018"/>
                  <a:gd name="T66" fmla="*/ 222250 w 1028"/>
                  <a:gd name="T67" fmla="*/ 1133475 h 1018"/>
                  <a:gd name="T68" fmla="*/ 304800 w 1028"/>
                  <a:gd name="T69" fmla="*/ 927100 h 1018"/>
                  <a:gd name="T70" fmla="*/ 396875 w 1028"/>
                  <a:gd name="T71" fmla="*/ 812800 h 1018"/>
                  <a:gd name="T72" fmla="*/ 1184275 w 1028"/>
                  <a:gd name="T73" fmla="*/ 1368425 h 1018"/>
                  <a:gd name="T74" fmla="*/ 1181100 w 1028"/>
                  <a:gd name="T75" fmla="*/ 1403350 h 1018"/>
                  <a:gd name="T76" fmla="*/ 1146175 w 1028"/>
                  <a:gd name="T77" fmla="*/ 1485900 h 1018"/>
                  <a:gd name="T78" fmla="*/ 1098550 w 1028"/>
                  <a:gd name="T79" fmla="*/ 1533525 h 1018"/>
                  <a:gd name="T80" fmla="*/ 1022350 w 1028"/>
                  <a:gd name="T81" fmla="*/ 1562100 h 1018"/>
                  <a:gd name="T82" fmla="*/ 450850 w 1028"/>
                  <a:gd name="T83" fmla="*/ 50800 h 1018"/>
                  <a:gd name="T84" fmla="*/ 1530350 w 1028"/>
                  <a:gd name="T85" fmla="*/ 1562100 h 1018"/>
                  <a:gd name="T86" fmla="*/ 1295400 w 1028"/>
                  <a:gd name="T87" fmla="*/ 809625 h 1018"/>
                  <a:gd name="T88" fmla="*/ 1330325 w 1028"/>
                  <a:gd name="T89" fmla="*/ 927100 h 1018"/>
                  <a:gd name="T90" fmla="*/ 1412875 w 1028"/>
                  <a:gd name="T91" fmla="*/ 1130300 h 1018"/>
                  <a:gd name="T92" fmla="*/ 1530350 w 1028"/>
                  <a:gd name="T93" fmla="*/ 1343025 h 1018"/>
                  <a:gd name="T94" fmla="*/ 1574800 w 1028"/>
                  <a:gd name="T95" fmla="*/ 1409700 h 1018"/>
                  <a:gd name="T96" fmla="*/ 1581150 w 1028"/>
                  <a:gd name="T97" fmla="*/ 1530350 h 1018"/>
                  <a:gd name="T98" fmla="*/ 1571625 w 1028"/>
                  <a:gd name="T99" fmla="*/ 1549400 h 1018"/>
                  <a:gd name="T100" fmla="*/ 1546225 w 1028"/>
                  <a:gd name="T101" fmla="*/ 1562100 h 10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28"/>
                  <a:gd name="T154" fmla="*/ 0 h 1018"/>
                  <a:gd name="T155" fmla="*/ 1028 w 1028"/>
                  <a:gd name="T156" fmla="*/ 1018 h 101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28" h="1018">
                    <a:moveTo>
                      <a:pt x="1028" y="904"/>
                    </a:moveTo>
                    <a:lnTo>
                      <a:pt x="1028" y="904"/>
                    </a:lnTo>
                    <a:lnTo>
                      <a:pt x="1026" y="888"/>
                    </a:lnTo>
                    <a:lnTo>
                      <a:pt x="1022" y="876"/>
                    </a:lnTo>
                    <a:lnTo>
                      <a:pt x="1016" y="862"/>
                    </a:lnTo>
                    <a:lnTo>
                      <a:pt x="1014" y="862"/>
                    </a:lnTo>
                    <a:lnTo>
                      <a:pt x="992" y="828"/>
                    </a:lnTo>
                    <a:lnTo>
                      <a:pt x="968" y="790"/>
                    </a:lnTo>
                    <a:lnTo>
                      <a:pt x="940" y="740"/>
                    </a:lnTo>
                    <a:lnTo>
                      <a:pt x="910" y="680"/>
                    </a:lnTo>
                    <a:lnTo>
                      <a:pt x="896" y="648"/>
                    </a:lnTo>
                    <a:lnTo>
                      <a:pt x="882" y="612"/>
                    </a:lnTo>
                    <a:lnTo>
                      <a:pt x="868" y="576"/>
                    </a:lnTo>
                    <a:lnTo>
                      <a:pt x="856" y="536"/>
                    </a:lnTo>
                    <a:lnTo>
                      <a:pt x="846" y="498"/>
                    </a:lnTo>
                    <a:lnTo>
                      <a:pt x="838" y="456"/>
                    </a:lnTo>
                    <a:lnTo>
                      <a:pt x="836" y="448"/>
                    </a:lnTo>
                    <a:lnTo>
                      <a:pt x="830" y="440"/>
                    </a:lnTo>
                    <a:lnTo>
                      <a:pt x="820" y="434"/>
                    </a:lnTo>
                    <a:lnTo>
                      <a:pt x="810" y="432"/>
                    </a:lnTo>
                    <a:lnTo>
                      <a:pt x="794" y="432"/>
                    </a:lnTo>
                    <a:lnTo>
                      <a:pt x="794" y="478"/>
                    </a:lnTo>
                    <a:lnTo>
                      <a:pt x="778" y="478"/>
                    </a:lnTo>
                    <a:lnTo>
                      <a:pt x="778" y="0"/>
                    </a:lnTo>
                    <a:lnTo>
                      <a:pt x="252" y="0"/>
                    </a:lnTo>
                    <a:lnTo>
                      <a:pt x="252" y="480"/>
                    </a:lnTo>
                    <a:lnTo>
                      <a:pt x="236" y="480"/>
                    </a:lnTo>
                    <a:lnTo>
                      <a:pt x="236" y="432"/>
                    </a:lnTo>
                    <a:lnTo>
                      <a:pt x="220" y="432"/>
                    </a:lnTo>
                    <a:lnTo>
                      <a:pt x="208" y="434"/>
                    </a:lnTo>
                    <a:lnTo>
                      <a:pt x="200" y="440"/>
                    </a:lnTo>
                    <a:lnTo>
                      <a:pt x="194" y="448"/>
                    </a:lnTo>
                    <a:lnTo>
                      <a:pt x="190" y="458"/>
                    </a:lnTo>
                    <a:lnTo>
                      <a:pt x="182" y="498"/>
                    </a:lnTo>
                    <a:lnTo>
                      <a:pt x="172" y="538"/>
                    </a:lnTo>
                    <a:lnTo>
                      <a:pt x="162" y="576"/>
                    </a:lnTo>
                    <a:lnTo>
                      <a:pt x="148" y="612"/>
                    </a:lnTo>
                    <a:lnTo>
                      <a:pt x="134" y="648"/>
                    </a:lnTo>
                    <a:lnTo>
                      <a:pt x="120" y="682"/>
                    </a:lnTo>
                    <a:lnTo>
                      <a:pt x="90" y="742"/>
                    </a:lnTo>
                    <a:lnTo>
                      <a:pt x="60" y="792"/>
                    </a:lnTo>
                    <a:lnTo>
                      <a:pt x="38" y="830"/>
                    </a:lnTo>
                    <a:lnTo>
                      <a:pt x="14" y="862"/>
                    </a:lnTo>
                    <a:lnTo>
                      <a:pt x="14" y="864"/>
                    </a:lnTo>
                    <a:lnTo>
                      <a:pt x="6" y="876"/>
                    </a:lnTo>
                    <a:lnTo>
                      <a:pt x="2" y="890"/>
                    </a:lnTo>
                    <a:lnTo>
                      <a:pt x="2" y="904"/>
                    </a:lnTo>
                    <a:lnTo>
                      <a:pt x="0" y="966"/>
                    </a:lnTo>
                    <a:lnTo>
                      <a:pt x="2" y="966"/>
                    </a:lnTo>
                    <a:lnTo>
                      <a:pt x="2" y="974"/>
                    </a:lnTo>
                    <a:lnTo>
                      <a:pt x="4" y="982"/>
                    </a:lnTo>
                    <a:lnTo>
                      <a:pt x="10" y="990"/>
                    </a:lnTo>
                    <a:lnTo>
                      <a:pt x="16" y="998"/>
                    </a:lnTo>
                    <a:lnTo>
                      <a:pt x="24" y="1006"/>
                    </a:lnTo>
                    <a:lnTo>
                      <a:pt x="34" y="1012"/>
                    </a:lnTo>
                    <a:lnTo>
                      <a:pt x="48" y="1016"/>
                    </a:lnTo>
                    <a:lnTo>
                      <a:pt x="64" y="1018"/>
                    </a:lnTo>
                    <a:lnTo>
                      <a:pt x="282" y="1018"/>
                    </a:lnTo>
                    <a:lnTo>
                      <a:pt x="622" y="1018"/>
                    </a:lnTo>
                    <a:lnTo>
                      <a:pt x="634" y="1016"/>
                    </a:lnTo>
                    <a:lnTo>
                      <a:pt x="766" y="1016"/>
                    </a:lnTo>
                    <a:lnTo>
                      <a:pt x="964" y="1016"/>
                    </a:lnTo>
                    <a:lnTo>
                      <a:pt x="980" y="1016"/>
                    </a:lnTo>
                    <a:lnTo>
                      <a:pt x="994" y="1012"/>
                    </a:lnTo>
                    <a:lnTo>
                      <a:pt x="1006" y="1006"/>
                    </a:lnTo>
                    <a:lnTo>
                      <a:pt x="1014" y="998"/>
                    </a:lnTo>
                    <a:lnTo>
                      <a:pt x="1020" y="990"/>
                    </a:lnTo>
                    <a:lnTo>
                      <a:pt x="1024" y="982"/>
                    </a:lnTo>
                    <a:lnTo>
                      <a:pt x="1026" y="974"/>
                    </a:lnTo>
                    <a:lnTo>
                      <a:pt x="1028" y="966"/>
                    </a:lnTo>
                    <a:lnTo>
                      <a:pt x="1028" y="904"/>
                    </a:lnTo>
                    <a:close/>
                    <a:moveTo>
                      <a:pt x="64" y="986"/>
                    </a:moveTo>
                    <a:lnTo>
                      <a:pt x="64" y="986"/>
                    </a:lnTo>
                    <a:lnTo>
                      <a:pt x="56" y="984"/>
                    </a:lnTo>
                    <a:lnTo>
                      <a:pt x="48" y="982"/>
                    </a:lnTo>
                    <a:lnTo>
                      <a:pt x="44" y="980"/>
                    </a:lnTo>
                    <a:lnTo>
                      <a:pt x="40" y="978"/>
                    </a:lnTo>
                    <a:lnTo>
                      <a:pt x="34" y="970"/>
                    </a:lnTo>
                    <a:lnTo>
                      <a:pt x="32" y="964"/>
                    </a:lnTo>
                    <a:lnTo>
                      <a:pt x="34" y="904"/>
                    </a:lnTo>
                    <a:lnTo>
                      <a:pt x="34" y="896"/>
                    </a:lnTo>
                    <a:lnTo>
                      <a:pt x="36" y="890"/>
                    </a:lnTo>
                    <a:lnTo>
                      <a:pt x="40" y="882"/>
                    </a:lnTo>
                    <a:lnTo>
                      <a:pt x="64" y="846"/>
                    </a:lnTo>
                    <a:lnTo>
                      <a:pt x="86" y="812"/>
                    </a:lnTo>
                    <a:lnTo>
                      <a:pt x="112" y="766"/>
                    </a:lnTo>
                    <a:lnTo>
                      <a:pt x="140" y="714"/>
                    </a:lnTo>
                    <a:lnTo>
                      <a:pt x="168" y="652"/>
                    </a:lnTo>
                    <a:lnTo>
                      <a:pt x="180" y="620"/>
                    </a:lnTo>
                    <a:lnTo>
                      <a:pt x="192" y="584"/>
                    </a:lnTo>
                    <a:lnTo>
                      <a:pt x="204" y="548"/>
                    </a:lnTo>
                    <a:lnTo>
                      <a:pt x="212" y="512"/>
                    </a:lnTo>
                    <a:lnTo>
                      <a:pt x="250" y="512"/>
                    </a:lnTo>
                    <a:lnTo>
                      <a:pt x="250" y="986"/>
                    </a:lnTo>
                    <a:lnTo>
                      <a:pt x="64" y="986"/>
                    </a:lnTo>
                    <a:close/>
                    <a:moveTo>
                      <a:pt x="746" y="862"/>
                    </a:moveTo>
                    <a:lnTo>
                      <a:pt x="746" y="862"/>
                    </a:lnTo>
                    <a:lnTo>
                      <a:pt x="746" y="868"/>
                    </a:lnTo>
                    <a:lnTo>
                      <a:pt x="744" y="884"/>
                    </a:lnTo>
                    <a:lnTo>
                      <a:pt x="738" y="902"/>
                    </a:lnTo>
                    <a:lnTo>
                      <a:pt x="730" y="926"/>
                    </a:lnTo>
                    <a:lnTo>
                      <a:pt x="722" y="936"/>
                    </a:lnTo>
                    <a:lnTo>
                      <a:pt x="714" y="948"/>
                    </a:lnTo>
                    <a:lnTo>
                      <a:pt x="704" y="958"/>
                    </a:lnTo>
                    <a:lnTo>
                      <a:pt x="692" y="966"/>
                    </a:lnTo>
                    <a:lnTo>
                      <a:pt x="678" y="974"/>
                    </a:lnTo>
                    <a:lnTo>
                      <a:pt x="662" y="980"/>
                    </a:lnTo>
                    <a:lnTo>
                      <a:pt x="644" y="984"/>
                    </a:lnTo>
                    <a:lnTo>
                      <a:pt x="622" y="986"/>
                    </a:lnTo>
                    <a:lnTo>
                      <a:pt x="284" y="986"/>
                    </a:lnTo>
                    <a:lnTo>
                      <a:pt x="284" y="32"/>
                    </a:lnTo>
                    <a:lnTo>
                      <a:pt x="746" y="32"/>
                    </a:lnTo>
                    <a:lnTo>
                      <a:pt x="746" y="862"/>
                    </a:lnTo>
                    <a:close/>
                    <a:moveTo>
                      <a:pt x="964" y="984"/>
                    </a:moveTo>
                    <a:lnTo>
                      <a:pt x="780" y="984"/>
                    </a:lnTo>
                    <a:lnTo>
                      <a:pt x="780" y="510"/>
                    </a:lnTo>
                    <a:lnTo>
                      <a:pt x="816" y="510"/>
                    </a:lnTo>
                    <a:lnTo>
                      <a:pt x="826" y="548"/>
                    </a:lnTo>
                    <a:lnTo>
                      <a:pt x="838" y="584"/>
                    </a:lnTo>
                    <a:lnTo>
                      <a:pt x="850" y="618"/>
                    </a:lnTo>
                    <a:lnTo>
                      <a:pt x="862" y="652"/>
                    </a:lnTo>
                    <a:lnTo>
                      <a:pt x="890" y="712"/>
                    </a:lnTo>
                    <a:lnTo>
                      <a:pt x="916" y="766"/>
                    </a:lnTo>
                    <a:lnTo>
                      <a:pt x="942" y="810"/>
                    </a:lnTo>
                    <a:lnTo>
                      <a:pt x="964" y="846"/>
                    </a:lnTo>
                    <a:lnTo>
                      <a:pt x="988" y="880"/>
                    </a:lnTo>
                    <a:lnTo>
                      <a:pt x="992" y="888"/>
                    </a:lnTo>
                    <a:lnTo>
                      <a:pt x="996" y="896"/>
                    </a:lnTo>
                    <a:lnTo>
                      <a:pt x="996" y="904"/>
                    </a:lnTo>
                    <a:lnTo>
                      <a:pt x="996" y="964"/>
                    </a:lnTo>
                    <a:lnTo>
                      <a:pt x="994" y="968"/>
                    </a:lnTo>
                    <a:lnTo>
                      <a:pt x="990" y="976"/>
                    </a:lnTo>
                    <a:lnTo>
                      <a:pt x="986" y="978"/>
                    </a:lnTo>
                    <a:lnTo>
                      <a:pt x="980" y="982"/>
                    </a:lnTo>
                    <a:lnTo>
                      <a:pt x="974" y="984"/>
                    </a:lnTo>
                    <a:lnTo>
                      <a:pt x="964" y="98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50" name="Group 8"/>
            <p:cNvGrpSpPr>
              <a:grpSpLocks/>
            </p:cNvGrpSpPr>
            <p:nvPr/>
          </p:nvGrpSpPr>
          <p:grpSpPr bwMode="auto">
            <a:xfrm>
              <a:off x="1099329" y="5004898"/>
              <a:ext cx="572803" cy="283791"/>
              <a:chOff x="738981" y="4541493"/>
              <a:chExt cx="701675" cy="415925"/>
            </a:xfrm>
          </p:grpSpPr>
          <p:sp>
            <p:nvSpPr>
              <p:cNvPr id="60" name="TextBox 59"/>
              <p:cNvSpPr txBox="1"/>
              <p:nvPr/>
            </p:nvSpPr>
            <p:spPr>
              <a:xfrm>
                <a:off x="799782" y="4591054"/>
                <a:ext cx="610274" cy="33250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PSTN</a:t>
                </a:r>
              </a:p>
            </p:txBody>
          </p:sp>
          <p:sp>
            <p:nvSpPr>
              <p:cNvPr id="61" name="Freeform 11"/>
              <p:cNvSpPr>
                <a:spLocks noChangeAspect="1"/>
              </p:cNvSpPr>
              <p:nvPr/>
            </p:nvSpPr>
            <p:spPr bwMode="auto">
              <a:xfrm>
                <a:off x="738981" y="4541493"/>
                <a:ext cx="701675" cy="415925"/>
              </a:xfrm>
              <a:custGeom>
                <a:avLst/>
                <a:gdLst>
                  <a:gd name="T0" fmla="*/ 2147483647 w 777"/>
                  <a:gd name="T1" fmla="*/ 2147483647 h 480"/>
                  <a:gd name="T2" fmla="*/ 2147483647 w 777"/>
                  <a:gd name="T3" fmla="*/ 2147483647 h 480"/>
                  <a:gd name="T4" fmla="*/ 2147483647 w 777"/>
                  <a:gd name="T5" fmla="*/ 2147483647 h 480"/>
                  <a:gd name="T6" fmla="*/ 2147483647 w 777"/>
                  <a:gd name="T7" fmla="*/ 2147483647 h 480"/>
                  <a:gd name="T8" fmla="*/ 2147483647 w 777"/>
                  <a:gd name="T9" fmla="*/ 2147483647 h 480"/>
                  <a:gd name="T10" fmla="*/ 2147483647 w 777"/>
                  <a:gd name="T11" fmla="*/ 2147483647 h 480"/>
                  <a:gd name="T12" fmla="*/ 2147483647 w 777"/>
                  <a:gd name="T13" fmla="*/ 2147483647 h 480"/>
                  <a:gd name="T14" fmla="*/ 2147483647 w 777"/>
                  <a:gd name="T15" fmla="*/ 2147483647 h 480"/>
                  <a:gd name="T16" fmla="*/ 2147483647 w 777"/>
                  <a:gd name="T17" fmla="*/ 2147483647 h 480"/>
                  <a:gd name="T18" fmla="*/ 2147483647 w 777"/>
                  <a:gd name="T19" fmla="*/ 2147483647 h 480"/>
                  <a:gd name="T20" fmla="*/ 2147483647 w 777"/>
                  <a:gd name="T21" fmla="*/ 2147483647 h 480"/>
                  <a:gd name="T22" fmla="*/ 2147483647 w 777"/>
                  <a:gd name="T23" fmla="*/ 2147483647 h 480"/>
                  <a:gd name="T24" fmla="*/ 2147483647 w 777"/>
                  <a:gd name="T25" fmla="*/ 2147483647 h 480"/>
                  <a:gd name="T26" fmla="*/ 2147483647 w 777"/>
                  <a:gd name="T27" fmla="*/ 2147483647 h 480"/>
                  <a:gd name="T28" fmla="*/ 2147483647 w 777"/>
                  <a:gd name="T29" fmla="*/ 2147483647 h 480"/>
                  <a:gd name="T30" fmla="*/ 2147483647 w 777"/>
                  <a:gd name="T31" fmla="*/ 2147483647 h 480"/>
                  <a:gd name="T32" fmla="*/ 2147483647 w 777"/>
                  <a:gd name="T33" fmla="*/ 2147483647 h 480"/>
                  <a:gd name="T34" fmla="*/ 2147483647 w 777"/>
                  <a:gd name="T35" fmla="*/ 2147483647 h 480"/>
                  <a:gd name="T36" fmla="*/ 2147483647 w 777"/>
                  <a:gd name="T37" fmla="*/ 2147483647 h 480"/>
                  <a:gd name="T38" fmla="*/ 2147483647 w 777"/>
                  <a:gd name="T39" fmla="*/ 2147483647 h 480"/>
                  <a:gd name="T40" fmla="*/ 2147483647 w 777"/>
                  <a:gd name="T41" fmla="*/ 2147483647 h 480"/>
                  <a:gd name="T42" fmla="*/ 2147483647 w 777"/>
                  <a:gd name="T43" fmla="*/ 2147483647 h 480"/>
                  <a:gd name="T44" fmla="*/ 0 w 777"/>
                  <a:gd name="T45" fmla="*/ 2147483647 h 480"/>
                  <a:gd name="T46" fmla="*/ 2147483647 w 777"/>
                  <a:gd name="T47" fmla="*/ 2147483647 h 480"/>
                  <a:gd name="T48" fmla="*/ 2147483647 w 777"/>
                  <a:gd name="T49" fmla="*/ 0 h 480"/>
                  <a:gd name="T50" fmla="*/ 2147483647 w 777"/>
                  <a:gd name="T51" fmla="*/ 2147483647 h 480"/>
                  <a:gd name="T52" fmla="*/ 2147483647 w 777"/>
                  <a:gd name="T53" fmla="*/ 2147483647 h 480"/>
                  <a:gd name="T54" fmla="*/ 2147483647 w 777"/>
                  <a:gd name="T55" fmla="*/ 2147483647 h 480"/>
                  <a:gd name="T56" fmla="*/ 2147483647 w 777"/>
                  <a:gd name="T57" fmla="*/ 2147483647 h 480"/>
                  <a:gd name="T58" fmla="*/ 2147483647 w 777"/>
                  <a:gd name="T59" fmla="*/ 2147483647 h 480"/>
                  <a:gd name="T60" fmla="*/ 2147483647 w 777"/>
                  <a:gd name="T61" fmla="*/ 2147483647 h 480"/>
                  <a:gd name="T62" fmla="*/ 2147483647 w 777"/>
                  <a:gd name="T63" fmla="*/ 2147483647 h 480"/>
                  <a:gd name="T64" fmla="*/ 2147483647 w 777"/>
                  <a:gd name="T65" fmla="*/ 2147483647 h 4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77"/>
                  <a:gd name="T100" fmla="*/ 0 h 480"/>
                  <a:gd name="T101" fmla="*/ 777 w 777"/>
                  <a:gd name="T102" fmla="*/ 480 h 48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77" h="480">
                    <a:moveTo>
                      <a:pt x="675" y="480"/>
                    </a:moveTo>
                    <a:cubicBezTo>
                      <a:pt x="622" y="480"/>
                      <a:pt x="622" y="480"/>
                      <a:pt x="622" y="480"/>
                    </a:cubicBezTo>
                    <a:cubicBezTo>
                      <a:pt x="617" y="480"/>
                      <a:pt x="614" y="476"/>
                      <a:pt x="614" y="472"/>
                    </a:cubicBezTo>
                    <a:cubicBezTo>
                      <a:pt x="614" y="472"/>
                      <a:pt x="614" y="472"/>
                      <a:pt x="614" y="472"/>
                    </a:cubicBezTo>
                    <a:cubicBezTo>
                      <a:pt x="614" y="467"/>
                      <a:pt x="617" y="464"/>
                      <a:pt x="622" y="464"/>
                    </a:cubicBezTo>
                    <a:cubicBezTo>
                      <a:pt x="622" y="464"/>
                      <a:pt x="622" y="464"/>
                      <a:pt x="622" y="464"/>
                    </a:cubicBezTo>
                    <a:cubicBezTo>
                      <a:pt x="675" y="464"/>
                      <a:pt x="675" y="464"/>
                      <a:pt x="675" y="464"/>
                    </a:cubicBezTo>
                    <a:cubicBezTo>
                      <a:pt x="702" y="464"/>
                      <a:pt x="723" y="451"/>
                      <a:pt x="738" y="434"/>
                    </a:cubicBezTo>
                    <a:cubicBezTo>
                      <a:pt x="738" y="434"/>
                      <a:pt x="738" y="434"/>
                      <a:pt x="738" y="434"/>
                    </a:cubicBezTo>
                    <a:cubicBezTo>
                      <a:pt x="752" y="417"/>
                      <a:pt x="761" y="394"/>
                      <a:pt x="761" y="376"/>
                    </a:cubicBezTo>
                    <a:cubicBezTo>
                      <a:pt x="761" y="376"/>
                      <a:pt x="761" y="376"/>
                      <a:pt x="761" y="376"/>
                    </a:cubicBezTo>
                    <a:cubicBezTo>
                      <a:pt x="760" y="348"/>
                      <a:pt x="747" y="323"/>
                      <a:pt x="728" y="305"/>
                    </a:cubicBezTo>
                    <a:cubicBezTo>
                      <a:pt x="728" y="305"/>
                      <a:pt x="728" y="305"/>
                      <a:pt x="728" y="305"/>
                    </a:cubicBezTo>
                    <a:cubicBezTo>
                      <a:pt x="725" y="303"/>
                      <a:pt x="724" y="299"/>
                      <a:pt x="726" y="295"/>
                    </a:cubicBezTo>
                    <a:cubicBezTo>
                      <a:pt x="726" y="295"/>
                      <a:pt x="726" y="295"/>
                      <a:pt x="726" y="295"/>
                    </a:cubicBezTo>
                    <a:cubicBezTo>
                      <a:pt x="739" y="273"/>
                      <a:pt x="747" y="248"/>
                      <a:pt x="747" y="221"/>
                    </a:cubicBezTo>
                    <a:cubicBezTo>
                      <a:pt x="747" y="221"/>
                      <a:pt x="747" y="221"/>
                      <a:pt x="747" y="221"/>
                    </a:cubicBezTo>
                    <a:cubicBezTo>
                      <a:pt x="747" y="181"/>
                      <a:pt x="731" y="145"/>
                      <a:pt x="704" y="118"/>
                    </a:cubicBezTo>
                    <a:cubicBezTo>
                      <a:pt x="704" y="118"/>
                      <a:pt x="704" y="118"/>
                      <a:pt x="704" y="118"/>
                    </a:cubicBezTo>
                    <a:cubicBezTo>
                      <a:pt x="678" y="92"/>
                      <a:pt x="642" y="76"/>
                      <a:pt x="602" y="76"/>
                    </a:cubicBezTo>
                    <a:cubicBezTo>
                      <a:pt x="602" y="76"/>
                      <a:pt x="602" y="76"/>
                      <a:pt x="602" y="76"/>
                    </a:cubicBezTo>
                    <a:cubicBezTo>
                      <a:pt x="570" y="76"/>
                      <a:pt x="541" y="86"/>
                      <a:pt x="517" y="103"/>
                    </a:cubicBezTo>
                    <a:cubicBezTo>
                      <a:pt x="517" y="103"/>
                      <a:pt x="517" y="103"/>
                      <a:pt x="517" y="103"/>
                    </a:cubicBezTo>
                    <a:cubicBezTo>
                      <a:pt x="513" y="106"/>
                      <a:pt x="509" y="105"/>
                      <a:pt x="506" y="101"/>
                    </a:cubicBezTo>
                    <a:cubicBezTo>
                      <a:pt x="506" y="101"/>
                      <a:pt x="506" y="101"/>
                      <a:pt x="506" y="101"/>
                    </a:cubicBezTo>
                    <a:cubicBezTo>
                      <a:pt x="468" y="50"/>
                      <a:pt x="407" y="16"/>
                      <a:pt x="338" y="16"/>
                    </a:cubicBezTo>
                    <a:cubicBezTo>
                      <a:pt x="338" y="16"/>
                      <a:pt x="338" y="16"/>
                      <a:pt x="338" y="16"/>
                    </a:cubicBezTo>
                    <a:cubicBezTo>
                      <a:pt x="229" y="16"/>
                      <a:pt x="139" y="99"/>
                      <a:pt x="129" y="205"/>
                    </a:cubicBezTo>
                    <a:cubicBezTo>
                      <a:pt x="129" y="205"/>
                      <a:pt x="129" y="205"/>
                      <a:pt x="129" y="205"/>
                    </a:cubicBezTo>
                    <a:cubicBezTo>
                      <a:pt x="129" y="209"/>
                      <a:pt x="126" y="212"/>
                      <a:pt x="123" y="212"/>
                    </a:cubicBezTo>
                    <a:cubicBezTo>
                      <a:pt x="123" y="212"/>
                      <a:pt x="123" y="212"/>
                      <a:pt x="123" y="212"/>
                    </a:cubicBezTo>
                    <a:cubicBezTo>
                      <a:pt x="62" y="224"/>
                      <a:pt x="16" y="278"/>
                      <a:pt x="16" y="342"/>
                    </a:cubicBezTo>
                    <a:cubicBezTo>
                      <a:pt x="16" y="342"/>
                      <a:pt x="16" y="342"/>
                      <a:pt x="16" y="342"/>
                    </a:cubicBezTo>
                    <a:cubicBezTo>
                      <a:pt x="16" y="369"/>
                      <a:pt x="27" y="400"/>
                      <a:pt x="46" y="424"/>
                    </a:cubicBezTo>
                    <a:cubicBezTo>
                      <a:pt x="46" y="424"/>
                      <a:pt x="46" y="424"/>
                      <a:pt x="46" y="424"/>
                    </a:cubicBezTo>
                    <a:cubicBezTo>
                      <a:pt x="64" y="448"/>
                      <a:pt x="90" y="464"/>
                      <a:pt x="119" y="464"/>
                    </a:cubicBezTo>
                    <a:cubicBezTo>
                      <a:pt x="119" y="464"/>
                      <a:pt x="119" y="464"/>
                      <a:pt x="119" y="464"/>
                    </a:cubicBezTo>
                    <a:cubicBezTo>
                      <a:pt x="589" y="464"/>
                      <a:pt x="589" y="464"/>
                      <a:pt x="589" y="464"/>
                    </a:cubicBezTo>
                    <a:cubicBezTo>
                      <a:pt x="594" y="464"/>
                      <a:pt x="597" y="467"/>
                      <a:pt x="597" y="472"/>
                    </a:cubicBezTo>
                    <a:cubicBezTo>
                      <a:pt x="597" y="472"/>
                      <a:pt x="597" y="472"/>
                      <a:pt x="597" y="472"/>
                    </a:cubicBezTo>
                    <a:cubicBezTo>
                      <a:pt x="597" y="476"/>
                      <a:pt x="594" y="480"/>
                      <a:pt x="589" y="480"/>
                    </a:cubicBezTo>
                    <a:cubicBezTo>
                      <a:pt x="589" y="480"/>
                      <a:pt x="589" y="480"/>
                      <a:pt x="589" y="480"/>
                    </a:cubicBezTo>
                    <a:cubicBezTo>
                      <a:pt x="119" y="480"/>
                      <a:pt x="119" y="480"/>
                      <a:pt x="119" y="480"/>
                    </a:cubicBezTo>
                    <a:cubicBezTo>
                      <a:pt x="84" y="480"/>
                      <a:pt x="54" y="460"/>
                      <a:pt x="33" y="434"/>
                    </a:cubicBezTo>
                    <a:cubicBezTo>
                      <a:pt x="33" y="434"/>
                      <a:pt x="33" y="434"/>
                      <a:pt x="33" y="434"/>
                    </a:cubicBezTo>
                    <a:cubicBezTo>
                      <a:pt x="12" y="407"/>
                      <a:pt x="0" y="373"/>
                      <a:pt x="0" y="342"/>
                    </a:cubicBezTo>
                    <a:cubicBezTo>
                      <a:pt x="0" y="342"/>
                      <a:pt x="0" y="342"/>
                      <a:pt x="0" y="342"/>
                    </a:cubicBezTo>
                    <a:cubicBezTo>
                      <a:pt x="0" y="272"/>
                      <a:pt x="49" y="214"/>
                      <a:pt x="114" y="198"/>
                    </a:cubicBezTo>
                    <a:cubicBezTo>
                      <a:pt x="114" y="198"/>
                      <a:pt x="114" y="198"/>
                      <a:pt x="114" y="198"/>
                    </a:cubicBezTo>
                    <a:cubicBezTo>
                      <a:pt x="127" y="86"/>
                      <a:pt x="223" y="0"/>
                      <a:pt x="338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09" y="0"/>
                      <a:pt x="473" y="34"/>
                      <a:pt x="514" y="86"/>
                    </a:cubicBezTo>
                    <a:cubicBezTo>
                      <a:pt x="514" y="86"/>
                      <a:pt x="514" y="86"/>
                      <a:pt x="514" y="86"/>
                    </a:cubicBezTo>
                    <a:cubicBezTo>
                      <a:pt x="539" y="69"/>
                      <a:pt x="569" y="60"/>
                      <a:pt x="602" y="60"/>
                    </a:cubicBezTo>
                    <a:cubicBezTo>
                      <a:pt x="602" y="60"/>
                      <a:pt x="602" y="60"/>
                      <a:pt x="602" y="60"/>
                    </a:cubicBezTo>
                    <a:cubicBezTo>
                      <a:pt x="691" y="60"/>
                      <a:pt x="763" y="132"/>
                      <a:pt x="763" y="221"/>
                    </a:cubicBezTo>
                    <a:cubicBezTo>
                      <a:pt x="763" y="221"/>
                      <a:pt x="763" y="221"/>
                      <a:pt x="763" y="221"/>
                    </a:cubicBezTo>
                    <a:cubicBezTo>
                      <a:pt x="763" y="249"/>
                      <a:pt x="755" y="275"/>
                      <a:pt x="743" y="298"/>
                    </a:cubicBezTo>
                    <a:cubicBezTo>
                      <a:pt x="743" y="298"/>
                      <a:pt x="743" y="298"/>
                      <a:pt x="743" y="298"/>
                    </a:cubicBezTo>
                    <a:cubicBezTo>
                      <a:pt x="763" y="318"/>
                      <a:pt x="777" y="345"/>
                      <a:pt x="777" y="376"/>
                    </a:cubicBezTo>
                    <a:cubicBezTo>
                      <a:pt x="777" y="376"/>
                      <a:pt x="777" y="376"/>
                      <a:pt x="777" y="376"/>
                    </a:cubicBezTo>
                    <a:cubicBezTo>
                      <a:pt x="776" y="399"/>
                      <a:pt x="767" y="424"/>
                      <a:pt x="750" y="444"/>
                    </a:cubicBezTo>
                    <a:cubicBezTo>
                      <a:pt x="750" y="444"/>
                      <a:pt x="750" y="444"/>
                      <a:pt x="750" y="444"/>
                    </a:cubicBezTo>
                    <a:cubicBezTo>
                      <a:pt x="732" y="465"/>
                      <a:pt x="707" y="480"/>
                      <a:pt x="676" y="480"/>
                    </a:cubicBezTo>
                    <a:cubicBezTo>
                      <a:pt x="676" y="480"/>
                      <a:pt x="676" y="480"/>
                      <a:pt x="676" y="480"/>
                    </a:cubicBezTo>
                    <a:cubicBezTo>
                      <a:pt x="676" y="480"/>
                      <a:pt x="675" y="480"/>
                      <a:pt x="675" y="4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52" name="Picture 99" descr="router_gre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0550" y="4679947"/>
              <a:ext cx="255298" cy="146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101" descr="router_grey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2848" y="5216117"/>
              <a:ext cx="255298" cy="14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Box 53"/>
            <p:cNvSpPr txBox="1"/>
            <p:nvPr/>
          </p:nvSpPr>
          <p:spPr>
            <a:xfrm>
              <a:off x="4878369" y="5005156"/>
              <a:ext cx="258287" cy="2268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IP</a:t>
              </a:r>
            </a:p>
          </p:txBody>
        </p:sp>
        <p:sp>
          <p:nvSpPr>
            <p:cNvPr id="55" name="Rectangle 13"/>
            <p:cNvSpPr>
              <a:spLocks noChangeArrowheads="1"/>
            </p:cNvSpPr>
            <p:nvPr/>
          </p:nvSpPr>
          <p:spPr bwMode="auto">
            <a:xfrm>
              <a:off x="2521731" y="4893928"/>
              <a:ext cx="1399375" cy="6445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177800" marR="0" lvl="1" indent="0" algn="ctr" defTabSz="400050" eaLnBrk="1" fontAlgn="auto" latinLnBrk="0" hangingPunct="1">
                <a:spcBef>
                  <a:spcPts val="0"/>
                </a:spcBef>
                <a:spcAft>
                  <a:spcPts val="0"/>
                </a:spcAft>
                <a:buClr>
                  <a:srgbClr val="FF9933"/>
                </a:buClr>
                <a:buSzTx/>
                <a:buFontTx/>
                <a:buNone/>
                <a:tabLst/>
                <a:defRPr/>
              </a:pPr>
              <a:r>
                <a:rPr kumimoji="0" lang="en-US" altLang="ko-KR" sz="105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Local </a:t>
              </a:r>
              <a:r>
                <a:rPr kumimoji="0" lang="en-US" altLang="ko-KR" sz="105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survivability &amp; </a:t>
              </a:r>
              <a:r>
                <a:rPr kumimoji="0" lang="en-US" altLang="ko-KR" sz="1050" b="1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PSTN </a:t>
              </a:r>
              <a:r>
                <a:rPr kumimoji="0" lang="en-US" altLang="ko-KR" sz="105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rPr>
                <a:t>failover</a:t>
              </a:r>
              <a:endParaRPr kumimoji="0" lang="en-US" altLang="ko-KR" sz="105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56" name="그룹 9"/>
            <p:cNvGrpSpPr>
              <a:grpSpLocks noChangeAspect="1"/>
            </p:cNvGrpSpPr>
            <p:nvPr/>
          </p:nvGrpSpPr>
          <p:grpSpPr bwMode="auto">
            <a:xfrm>
              <a:off x="3332218" y="4459844"/>
              <a:ext cx="360527" cy="408573"/>
              <a:chOff x="5359406" y="2073275"/>
              <a:chExt cx="1631953" cy="1616075"/>
            </a:xfrm>
            <a:solidFill>
              <a:schemeClr val="bg1"/>
            </a:solidFill>
          </p:grpSpPr>
          <p:sp>
            <p:nvSpPr>
              <p:cNvPr id="57" name="Freeform 7"/>
              <p:cNvSpPr>
                <a:spLocks/>
              </p:cNvSpPr>
              <p:nvPr/>
            </p:nvSpPr>
            <p:spPr bwMode="auto">
              <a:xfrm>
                <a:off x="5994399" y="2362201"/>
                <a:ext cx="50800" cy="917575"/>
              </a:xfrm>
              <a:custGeom>
                <a:avLst/>
                <a:gdLst>
                  <a:gd name="T0" fmla="*/ 50800 w 32"/>
                  <a:gd name="T1" fmla="*/ 860425 h 578"/>
                  <a:gd name="T2" fmla="*/ 50800 w 32"/>
                  <a:gd name="T3" fmla="*/ 0 h 578"/>
                  <a:gd name="T4" fmla="*/ 0 w 32"/>
                  <a:gd name="T5" fmla="*/ 0 h 578"/>
                  <a:gd name="T6" fmla="*/ 0 w 32"/>
                  <a:gd name="T7" fmla="*/ 69850 h 578"/>
                  <a:gd name="T8" fmla="*/ 0 w 32"/>
                  <a:gd name="T9" fmla="*/ 917575 h 578"/>
                  <a:gd name="T10" fmla="*/ 12700 w 32"/>
                  <a:gd name="T11" fmla="*/ 917575 h 578"/>
                  <a:gd name="T12" fmla="*/ 12700 w 32"/>
                  <a:gd name="T13" fmla="*/ 917575 h 578"/>
                  <a:gd name="T14" fmla="*/ 19050 w 32"/>
                  <a:gd name="T15" fmla="*/ 914400 h 578"/>
                  <a:gd name="T16" fmla="*/ 31750 w 32"/>
                  <a:gd name="T17" fmla="*/ 908050 h 578"/>
                  <a:gd name="T18" fmla="*/ 38100 w 32"/>
                  <a:gd name="T19" fmla="*/ 901700 h 578"/>
                  <a:gd name="T20" fmla="*/ 44450 w 32"/>
                  <a:gd name="T21" fmla="*/ 892175 h 578"/>
                  <a:gd name="T22" fmla="*/ 47625 w 32"/>
                  <a:gd name="T23" fmla="*/ 876300 h 578"/>
                  <a:gd name="T24" fmla="*/ 50800 w 32"/>
                  <a:gd name="T25" fmla="*/ 860425 h 578"/>
                  <a:gd name="T26" fmla="*/ 50800 w 32"/>
                  <a:gd name="T27" fmla="*/ 860425 h 5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578"/>
                  <a:gd name="T44" fmla="*/ 32 w 32"/>
                  <a:gd name="T45" fmla="*/ 578 h 5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578">
                    <a:moveTo>
                      <a:pt x="32" y="54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578"/>
                    </a:lnTo>
                    <a:lnTo>
                      <a:pt x="8" y="578"/>
                    </a:lnTo>
                    <a:lnTo>
                      <a:pt x="12" y="576"/>
                    </a:lnTo>
                    <a:lnTo>
                      <a:pt x="20" y="572"/>
                    </a:lnTo>
                    <a:lnTo>
                      <a:pt x="24" y="568"/>
                    </a:lnTo>
                    <a:lnTo>
                      <a:pt x="28" y="562"/>
                    </a:lnTo>
                    <a:lnTo>
                      <a:pt x="30" y="552"/>
                    </a:lnTo>
                    <a:lnTo>
                      <a:pt x="32" y="54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58" name="Freeform 8"/>
              <p:cNvSpPr>
                <a:spLocks/>
              </p:cNvSpPr>
              <p:nvPr/>
            </p:nvSpPr>
            <p:spPr bwMode="auto">
              <a:xfrm>
                <a:off x="6305550" y="2362200"/>
                <a:ext cx="50800" cy="530225"/>
              </a:xfrm>
              <a:custGeom>
                <a:avLst/>
                <a:gdLst>
                  <a:gd name="T0" fmla="*/ 50800 w 32"/>
                  <a:gd name="T1" fmla="*/ 473075 h 334"/>
                  <a:gd name="T2" fmla="*/ 50800 w 32"/>
                  <a:gd name="T3" fmla="*/ 0 h 334"/>
                  <a:gd name="T4" fmla="*/ 0 w 32"/>
                  <a:gd name="T5" fmla="*/ 0 h 334"/>
                  <a:gd name="T6" fmla="*/ 0 w 32"/>
                  <a:gd name="T7" fmla="*/ 69850 h 334"/>
                  <a:gd name="T8" fmla="*/ 0 w 32"/>
                  <a:gd name="T9" fmla="*/ 530225 h 334"/>
                  <a:gd name="T10" fmla="*/ 12700 w 32"/>
                  <a:gd name="T11" fmla="*/ 530225 h 334"/>
                  <a:gd name="T12" fmla="*/ 12700 w 32"/>
                  <a:gd name="T13" fmla="*/ 530225 h 334"/>
                  <a:gd name="T14" fmla="*/ 22225 w 32"/>
                  <a:gd name="T15" fmla="*/ 527050 h 334"/>
                  <a:gd name="T16" fmla="*/ 34925 w 32"/>
                  <a:gd name="T17" fmla="*/ 520700 h 334"/>
                  <a:gd name="T18" fmla="*/ 41275 w 32"/>
                  <a:gd name="T19" fmla="*/ 514350 h 334"/>
                  <a:gd name="T20" fmla="*/ 44450 w 32"/>
                  <a:gd name="T21" fmla="*/ 504825 h 334"/>
                  <a:gd name="T22" fmla="*/ 50800 w 32"/>
                  <a:gd name="T23" fmla="*/ 488950 h 334"/>
                  <a:gd name="T24" fmla="*/ 50800 w 32"/>
                  <a:gd name="T25" fmla="*/ 473075 h 334"/>
                  <a:gd name="T26" fmla="*/ 50800 w 32"/>
                  <a:gd name="T27" fmla="*/ 473075 h 3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334"/>
                  <a:gd name="T44" fmla="*/ 32 w 32"/>
                  <a:gd name="T45" fmla="*/ 334 h 33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334">
                    <a:moveTo>
                      <a:pt x="32" y="298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334"/>
                    </a:lnTo>
                    <a:lnTo>
                      <a:pt x="8" y="334"/>
                    </a:lnTo>
                    <a:lnTo>
                      <a:pt x="14" y="332"/>
                    </a:lnTo>
                    <a:lnTo>
                      <a:pt x="22" y="328"/>
                    </a:lnTo>
                    <a:lnTo>
                      <a:pt x="26" y="324"/>
                    </a:lnTo>
                    <a:lnTo>
                      <a:pt x="28" y="318"/>
                    </a:lnTo>
                    <a:lnTo>
                      <a:pt x="32" y="308"/>
                    </a:lnTo>
                    <a:lnTo>
                      <a:pt x="32" y="29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Freeform 9"/>
              <p:cNvSpPr>
                <a:spLocks noEditPoints="1"/>
              </p:cNvSpPr>
              <p:nvPr/>
            </p:nvSpPr>
            <p:spPr bwMode="auto">
              <a:xfrm>
                <a:off x="5359406" y="2073275"/>
                <a:ext cx="1631953" cy="1616075"/>
              </a:xfrm>
              <a:custGeom>
                <a:avLst/>
                <a:gdLst>
                  <a:gd name="T0" fmla="*/ 1628775 w 1028"/>
                  <a:gd name="T1" fmla="*/ 1409700 h 1018"/>
                  <a:gd name="T2" fmla="*/ 1609725 w 1028"/>
                  <a:gd name="T3" fmla="*/ 1368425 h 1018"/>
                  <a:gd name="T4" fmla="*/ 1536700 w 1028"/>
                  <a:gd name="T5" fmla="*/ 1254125 h 1018"/>
                  <a:gd name="T6" fmla="*/ 1422400 w 1028"/>
                  <a:gd name="T7" fmla="*/ 1028700 h 1018"/>
                  <a:gd name="T8" fmla="*/ 1358900 w 1028"/>
                  <a:gd name="T9" fmla="*/ 850900 h 1018"/>
                  <a:gd name="T10" fmla="*/ 1330325 w 1028"/>
                  <a:gd name="T11" fmla="*/ 723900 h 1018"/>
                  <a:gd name="T12" fmla="*/ 1301750 w 1028"/>
                  <a:gd name="T13" fmla="*/ 688975 h 1018"/>
                  <a:gd name="T14" fmla="*/ 1260475 w 1028"/>
                  <a:gd name="T15" fmla="*/ 758825 h 1018"/>
                  <a:gd name="T16" fmla="*/ 400050 w 1028"/>
                  <a:gd name="T17" fmla="*/ 0 h 1018"/>
                  <a:gd name="T18" fmla="*/ 374650 w 1028"/>
                  <a:gd name="T19" fmla="*/ 685800 h 1018"/>
                  <a:gd name="T20" fmla="*/ 330200 w 1028"/>
                  <a:gd name="T21" fmla="*/ 688975 h 1018"/>
                  <a:gd name="T22" fmla="*/ 301625 w 1028"/>
                  <a:gd name="T23" fmla="*/ 727075 h 1018"/>
                  <a:gd name="T24" fmla="*/ 273050 w 1028"/>
                  <a:gd name="T25" fmla="*/ 854075 h 1018"/>
                  <a:gd name="T26" fmla="*/ 212725 w 1028"/>
                  <a:gd name="T27" fmla="*/ 1028700 h 1018"/>
                  <a:gd name="T28" fmla="*/ 95250 w 1028"/>
                  <a:gd name="T29" fmla="*/ 1257300 h 1018"/>
                  <a:gd name="T30" fmla="*/ 22225 w 1028"/>
                  <a:gd name="T31" fmla="*/ 1371600 h 1018"/>
                  <a:gd name="T32" fmla="*/ 3175 w 1028"/>
                  <a:gd name="T33" fmla="*/ 1412875 h 1018"/>
                  <a:gd name="T34" fmla="*/ 3175 w 1028"/>
                  <a:gd name="T35" fmla="*/ 1533525 h 1018"/>
                  <a:gd name="T36" fmla="*/ 6350 w 1028"/>
                  <a:gd name="T37" fmla="*/ 1558925 h 1018"/>
                  <a:gd name="T38" fmla="*/ 38100 w 1028"/>
                  <a:gd name="T39" fmla="*/ 1597025 h 1018"/>
                  <a:gd name="T40" fmla="*/ 101600 w 1028"/>
                  <a:gd name="T41" fmla="*/ 1616075 h 1018"/>
                  <a:gd name="T42" fmla="*/ 987425 w 1028"/>
                  <a:gd name="T43" fmla="*/ 1616075 h 1018"/>
                  <a:gd name="T44" fmla="*/ 1216025 w 1028"/>
                  <a:gd name="T45" fmla="*/ 1612900 h 1018"/>
                  <a:gd name="T46" fmla="*/ 1530350 w 1028"/>
                  <a:gd name="T47" fmla="*/ 1612900 h 1018"/>
                  <a:gd name="T48" fmla="*/ 1555750 w 1028"/>
                  <a:gd name="T49" fmla="*/ 1612900 h 1018"/>
                  <a:gd name="T50" fmla="*/ 1609725 w 1028"/>
                  <a:gd name="T51" fmla="*/ 1584325 h 1018"/>
                  <a:gd name="T52" fmla="*/ 1628775 w 1028"/>
                  <a:gd name="T53" fmla="*/ 1546225 h 1018"/>
                  <a:gd name="T54" fmla="*/ 1631950 w 1028"/>
                  <a:gd name="T55" fmla="*/ 1435100 h 1018"/>
                  <a:gd name="T56" fmla="*/ 88900 w 1028"/>
                  <a:gd name="T57" fmla="*/ 1562100 h 1018"/>
                  <a:gd name="T58" fmla="*/ 63500 w 1028"/>
                  <a:gd name="T59" fmla="*/ 1552575 h 1018"/>
                  <a:gd name="T60" fmla="*/ 53975 w 1028"/>
                  <a:gd name="T61" fmla="*/ 1435100 h 1018"/>
                  <a:gd name="T62" fmla="*/ 57150 w 1028"/>
                  <a:gd name="T63" fmla="*/ 1412875 h 1018"/>
                  <a:gd name="T64" fmla="*/ 101600 w 1028"/>
                  <a:gd name="T65" fmla="*/ 1343025 h 1018"/>
                  <a:gd name="T66" fmla="*/ 222250 w 1028"/>
                  <a:gd name="T67" fmla="*/ 1133475 h 1018"/>
                  <a:gd name="T68" fmla="*/ 304800 w 1028"/>
                  <a:gd name="T69" fmla="*/ 927100 h 1018"/>
                  <a:gd name="T70" fmla="*/ 396875 w 1028"/>
                  <a:gd name="T71" fmla="*/ 812800 h 1018"/>
                  <a:gd name="T72" fmla="*/ 1184275 w 1028"/>
                  <a:gd name="T73" fmla="*/ 1368425 h 1018"/>
                  <a:gd name="T74" fmla="*/ 1181100 w 1028"/>
                  <a:gd name="T75" fmla="*/ 1403350 h 1018"/>
                  <a:gd name="T76" fmla="*/ 1146175 w 1028"/>
                  <a:gd name="T77" fmla="*/ 1485900 h 1018"/>
                  <a:gd name="T78" fmla="*/ 1098550 w 1028"/>
                  <a:gd name="T79" fmla="*/ 1533525 h 1018"/>
                  <a:gd name="T80" fmla="*/ 1022350 w 1028"/>
                  <a:gd name="T81" fmla="*/ 1562100 h 1018"/>
                  <a:gd name="T82" fmla="*/ 450850 w 1028"/>
                  <a:gd name="T83" fmla="*/ 50800 h 1018"/>
                  <a:gd name="T84" fmla="*/ 1530350 w 1028"/>
                  <a:gd name="T85" fmla="*/ 1562100 h 1018"/>
                  <a:gd name="T86" fmla="*/ 1295400 w 1028"/>
                  <a:gd name="T87" fmla="*/ 809625 h 1018"/>
                  <a:gd name="T88" fmla="*/ 1330325 w 1028"/>
                  <a:gd name="T89" fmla="*/ 927100 h 1018"/>
                  <a:gd name="T90" fmla="*/ 1412875 w 1028"/>
                  <a:gd name="T91" fmla="*/ 1130300 h 1018"/>
                  <a:gd name="T92" fmla="*/ 1530350 w 1028"/>
                  <a:gd name="T93" fmla="*/ 1343025 h 1018"/>
                  <a:gd name="T94" fmla="*/ 1574800 w 1028"/>
                  <a:gd name="T95" fmla="*/ 1409700 h 1018"/>
                  <a:gd name="T96" fmla="*/ 1581150 w 1028"/>
                  <a:gd name="T97" fmla="*/ 1530350 h 1018"/>
                  <a:gd name="T98" fmla="*/ 1571625 w 1028"/>
                  <a:gd name="T99" fmla="*/ 1549400 h 1018"/>
                  <a:gd name="T100" fmla="*/ 1546225 w 1028"/>
                  <a:gd name="T101" fmla="*/ 1562100 h 10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28"/>
                  <a:gd name="T154" fmla="*/ 0 h 1018"/>
                  <a:gd name="T155" fmla="*/ 1028 w 1028"/>
                  <a:gd name="T156" fmla="*/ 1018 h 101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28" h="1018">
                    <a:moveTo>
                      <a:pt x="1028" y="904"/>
                    </a:moveTo>
                    <a:lnTo>
                      <a:pt x="1028" y="904"/>
                    </a:lnTo>
                    <a:lnTo>
                      <a:pt x="1026" y="888"/>
                    </a:lnTo>
                    <a:lnTo>
                      <a:pt x="1022" y="876"/>
                    </a:lnTo>
                    <a:lnTo>
                      <a:pt x="1016" y="862"/>
                    </a:lnTo>
                    <a:lnTo>
                      <a:pt x="1014" y="862"/>
                    </a:lnTo>
                    <a:lnTo>
                      <a:pt x="992" y="828"/>
                    </a:lnTo>
                    <a:lnTo>
                      <a:pt x="968" y="790"/>
                    </a:lnTo>
                    <a:lnTo>
                      <a:pt x="940" y="740"/>
                    </a:lnTo>
                    <a:lnTo>
                      <a:pt x="910" y="680"/>
                    </a:lnTo>
                    <a:lnTo>
                      <a:pt x="896" y="648"/>
                    </a:lnTo>
                    <a:lnTo>
                      <a:pt x="882" y="612"/>
                    </a:lnTo>
                    <a:lnTo>
                      <a:pt x="868" y="576"/>
                    </a:lnTo>
                    <a:lnTo>
                      <a:pt x="856" y="536"/>
                    </a:lnTo>
                    <a:lnTo>
                      <a:pt x="846" y="498"/>
                    </a:lnTo>
                    <a:lnTo>
                      <a:pt x="838" y="456"/>
                    </a:lnTo>
                    <a:lnTo>
                      <a:pt x="836" y="448"/>
                    </a:lnTo>
                    <a:lnTo>
                      <a:pt x="830" y="440"/>
                    </a:lnTo>
                    <a:lnTo>
                      <a:pt x="820" y="434"/>
                    </a:lnTo>
                    <a:lnTo>
                      <a:pt x="810" y="432"/>
                    </a:lnTo>
                    <a:lnTo>
                      <a:pt x="794" y="432"/>
                    </a:lnTo>
                    <a:lnTo>
                      <a:pt x="794" y="478"/>
                    </a:lnTo>
                    <a:lnTo>
                      <a:pt x="778" y="478"/>
                    </a:lnTo>
                    <a:lnTo>
                      <a:pt x="778" y="0"/>
                    </a:lnTo>
                    <a:lnTo>
                      <a:pt x="252" y="0"/>
                    </a:lnTo>
                    <a:lnTo>
                      <a:pt x="252" y="480"/>
                    </a:lnTo>
                    <a:lnTo>
                      <a:pt x="236" y="480"/>
                    </a:lnTo>
                    <a:lnTo>
                      <a:pt x="236" y="432"/>
                    </a:lnTo>
                    <a:lnTo>
                      <a:pt x="220" y="432"/>
                    </a:lnTo>
                    <a:lnTo>
                      <a:pt x="208" y="434"/>
                    </a:lnTo>
                    <a:lnTo>
                      <a:pt x="200" y="440"/>
                    </a:lnTo>
                    <a:lnTo>
                      <a:pt x="194" y="448"/>
                    </a:lnTo>
                    <a:lnTo>
                      <a:pt x="190" y="458"/>
                    </a:lnTo>
                    <a:lnTo>
                      <a:pt x="182" y="498"/>
                    </a:lnTo>
                    <a:lnTo>
                      <a:pt x="172" y="538"/>
                    </a:lnTo>
                    <a:lnTo>
                      <a:pt x="162" y="576"/>
                    </a:lnTo>
                    <a:lnTo>
                      <a:pt x="148" y="612"/>
                    </a:lnTo>
                    <a:lnTo>
                      <a:pt x="134" y="648"/>
                    </a:lnTo>
                    <a:lnTo>
                      <a:pt x="120" y="682"/>
                    </a:lnTo>
                    <a:lnTo>
                      <a:pt x="90" y="742"/>
                    </a:lnTo>
                    <a:lnTo>
                      <a:pt x="60" y="792"/>
                    </a:lnTo>
                    <a:lnTo>
                      <a:pt x="38" y="830"/>
                    </a:lnTo>
                    <a:lnTo>
                      <a:pt x="14" y="862"/>
                    </a:lnTo>
                    <a:lnTo>
                      <a:pt x="14" y="864"/>
                    </a:lnTo>
                    <a:lnTo>
                      <a:pt x="6" y="876"/>
                    </a:lnTo>
                    <a:lnTo>
                      <a:pt x="2" y="890"/>
                    </a:lnTo>
                    <a:lnTo>
                      <a:pt x="2" y="904"/>
                    </a:lnTo>
                    <a:lnTo>
                      <a:pt x="0" y="966"/>
                    </a:lnTo>
                    <a:lnTo>
                      <a:pt x="2" y="966"/>
                    </a:lnTo>
                    <a:lnTo>
                      <a:pt x="2" y="974"/>
                    </a:lnTo>
                    <a:lnTo>
                      <a:pt x="4" y="982"/>
                    </a:lnTo>
                    <a:lnTo>
                      <a:pt x="10" y="990"/>
                    </a:lnTo>
                    <a:lnTo>
                      <a:pt x="16" y="998"/>
                    </a:lnTo>
                    <a:lnTo>
                      <a:pt x="24" y="1006"/>
                    </a:lnTo>
                    <a:lnTo>
                      <a:pt x="34" y="1012"/>
                    </a:lnTo>
                    <a:lnTo>
                      <a:pt x="48" y="1016"/>
                    </a:lnTo>
                    <a:lnTo>
                      <a:pt x="64" y="1018"/>
                    </a:lnTo>
                    <a:lnTo>
                      <a:pt x="282" y="1018"/>
                    </a:lnTo>
                    <a:lnTo>
                      <a:pt x="622" y="1018"/>
                    </a:lnTo>
                    <a:lnTo>
                      <a:pt x="634" y="1016"/>
                    </a:lnTo>
                    <a:lnTo>
                      <a:pt x="766" y="1016"/>
                    </a:lnTo>
                    <a:lnTo>
                      <a:pt x="964" y="1016"/>
                    </a:lnTo>
                    <a:lnTo>
                      <a:pt x="980" y="1016"/>
                    </a:lnTo>
                    <a:lnTo>
                      <a:pt x="994" y="1012"/>
                    </a:lnTo>
                    <a:lnTo>
                      <a:pt x="1006" y="1006"/>
                    </a:lnTo>
                    <a:lnTo>
                      <a:pt x="1014" y="998"/>
                    </a:lnTo>
                    <a:lnTo>
                      <a:pt x="1020" y="990"/>
                    </a:lnTo>
                    <a:lnTo>
                      <a:pt x="1024" y="982"/>
                    </a:lnTo>
                    <a:lnTo>
                      <a:pt x="1026" y="974"/>
                    </a:lnTo>
                    <a:lnTo>
                      <a:pt x="1028" y="966"/>
                    </a:lnTo>
                    <a:lnTo>
                      <a:pt x="1028" y="904"/>
                    </a:lnTo>
                    <a:close/>
                    <a:moveTo>
                      <a:pt x="64" y="986"/>
                    </a:moveTo>
                    <a:lnTo>
                      <a:pt x="64" y="986"/>
                    </a:lnTo>
                    <a:lnTo>
                      <a:pt x="56" y="984"/>
                    </a:lnTo>
                    <a:lnTo>
                      <a:pt x="48" y="982"/>
                    </a:lnTo>
                    <a:lnTo>
                      <a:pt x="44" y="980"/>
                    </a:lnTo>
                    <a:lnTo>
                      <a:pt x="40" y="978"/>
                    </a:lnTo>
                    <a:lnTo>
                      <a:pt x="34" y="970"/>
                    </a:lnTo>
                    <a:lnTo>
                      <a:pt x="32" y="964"/>
                    </a:lnTo>
                    <a:lnTo>
                      <a:pt x="34" y="904"/>
                    </a:lnTo>
                    <a:lnTo>
                      <a:pt x="34" y="896"/>
                    </a:lnTo>
                    <a:lnTo>
                      <a:pt x="36" y="890"/>
                    </a:lnTo>
                    <a:lnTo>
                      <a:pt x="40" y="882"/>
                    </a:lnTo>
                    <a:lnTo>
                      <a:pt x="64" y="846"/>
                    </a:lnTo>
                    <a:lnTo>
                      <a:pt x="86" y="812"/>
                    </a:lnTo>
                    <a:lnTo>
                      <a:pt x="112" y="766"/>
                    </a:lnTo>
                    <a:lnTo>
                      <a:pt x="140" y="714"/>
                    </a:lnTo>
                    <a:lnTo>
                      <a:pt x="168" y="652"/>
                    </a:lnTo>
                    <a:lnTo>
                      <a:pt x="180" y="620"/>
                    </a:lnTo>
                    <a:lnTo>
                      <a:pt x="192" y="584"/>
                    </a:lnTo>
                    <a:lnTo>
                      <a:pt x="204" y="548"/>
                    </a:lnTo>
                    <a:lnTo>
                      <a:pt x="212" y="512"/>
                    </a:lnTo>
                    <a:lnTo>
                      <a:pt x="250" y="512"/>
                    </a:lnTo>
                    <a:lnTo>
                      <a:pt x="250" y="986"/>
                    </a:lnTo>
                    <a:lnTo>
                      <a:pt x="64" y="986"/>
                    </a:lnTo>
                    <a:close/>
                    <a:moveTo>
                      <a:pt x="746" y="862"/>
                    </a:moveTo>
                    <a:lnTo>
                      <a:pt x="746" y="862"/>
                    </a:lnTo>
                    <a:lnTo>
                      <a:pt x="746" y="868"/>
                    </a:lnTo>
                    <a:lnTo>
                      <a:pt x="744" y="884"/>
                    </a:lnTo>
                    <a:lnTo>
                      <a:pt x="738" y="902"/>
                    </a:lnTo>
                    <a:lnTo>
                      <a:pt x="730" y="926"/>
                    </a:lnTo>
                    <a:lnTo>
                      <a:pt x="722" y="936"/>
                    </a:lnTo>
                    <a:lnTo>
                      <a:pt x="714" y="948"/>
                    </a:lnTo>
                    <a:lnTo>
                      <a:pt x="704" y="958"/>
                    </a:lnTo>
                    <a:lnTo>
                      <a:pt x="692" y="966"/>
                    </a:lnTo>
                    <a:lnTo>
                      <a:pt x="678" y="974"/>
                    </a:lnTo>
                    <a:lnTo>
                      <a:pt x="662" y="980"/>
                    </a:lnTo>
                    <a:lnTo>
                      <a:pt x="644" y="984"/>
                    </a:lnTo>
                    <a:lnTo>
                      <a:pt x="622" y="986"/>
                    </a:lnTo>
                    <a:lnTo>
                      <a:pt x="284" y="986"/>
                    </a:lnTo>
                    <a:lnTo>
                      <a:pt x="284" y="32"/>
                    </a:lnTo>
                    <a:lnTo>
                      <a:pt x="746" y="32"/>
                    </a:lnTo>
                    <a:lnTo>
                      <a:pt x="746" y="862"/>
                    </a:lnTo>
                    <a:close/>
                    <a:moveTo>
                      <a:pt x="964" y="984"/>
                    </a:moveTo>
                    <a:lnTo>
                      <a:pt x="780" y="984"/>
                    </a:lnTo>
                    <a:lnTo>
                      <a:pt x="780" y="510"/>
                    </a:lnTo>
                    <a:lnTo>
                      <a:pt x="816" y="510"/>
                    </a:lnTo>
                    <a:lnTo>
                      <a:pt x="826" y="548"/>
                    </a:lnTo>
                    <a:lnTo>
                      <a:pt x="838" y="584"/>
                    </a:lnTo>
                    <a:lnTo>
                      <a:pt x="850" y="618"/>
                    </a:lnTo>
                    <a:lnTo>
                      <a:pt x="862" y="652"/>
                    </a:lnTo>
                    <a:lnTo>
                      <a:pt x="890" y="712"/>
                    </a:lnTo>
                    <a:lnTo>
                      <a:pt x="916" y="766"/>
                    </a:lnTo>
                    <a:lnTo>
                      <a:pt x="942" y="810"/>
                    </a:lnTo>
                    <a:lnTo>
                      <a:pt x="964" y="846"/>
                    </a:lnTo>
                    <a:lnTo>
                      <a:pt x="988" y="880"/>
                    </a:lnTo>
                    <a:lnTo>
                      <a:pt x="992" y="888"/>
                    </a:lnTo>
                    <a:lnTo>
                      <a:pt x="996" y="896"/>
                    </a:lnTo>
                    <a:lnTo>
                      <a:pt x="996" y="904"/>
                    </a:lnTo>
                    <a:lnTo>
                      <a:pt x="996" y="964"/>
                    </a:lnTo>
                    <a:lnTo>
                      <a:pt x="994" y="968"/>
                    </a:lnTo>
                    <a:lnTo>
                      <a:pt x="990" y="976"/>
                    </a:lnTo>
                    <a:lnTo>
                      <a:pt x="986" y="978"/>
                    </a:lnTo>
                    <a:lnTo>
                      <a:pt x="980" y="982"/>
                    </a:lnTo>
                    <a:lnTo>
                      <a:pt x="974" y="984"/>
                    </a:lnTo>
                    <a:lnTo>
                      <a:pt x="964" y="98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186" name="그룹 9"/>
            <p:cNvGrpSpPr>
              <a:grpSpLocks noChangeAspect="1"/>
            </p:cNvGrpSpPr>
            <p:nvPr/>
          </p:nvGrpSpPr>
          <p:grpSpPr bwMode="auto">
            <a:xfrm>
              <a:off x="5200440" y="3940587"/>
              <a:ext cx="360527" cy="408573"/>
              <a:chOff x="5359406" y="1975520"/>
              <a:chExt cx="1631953" cy="1616075"/>
            </a:xfrm>
            <a:solidFill>
              <a:schemeClr val="bg1"/>
            </a:solidFill>
          </p:grpSpPr>
          <p:sp>
            <p:nvSpPr>
              <p:cNvPr id="187" name="Freeform 7"/>
              <p:cNvSpPr>
                <a:spLocks/>
              </p:cNvSpPr>
              <p:nvPr/>
            </p:nvSpPr>
            <p:spPr bwMode="auto">
              <a:xfrm>
                <a:off x="5994399" y="2362201"/>
                <a:ext cx="50800" cy="917575"/>
              </a:xfrm>
              <a:custGeom>
                <a:avLst/>
                <a:gdLst>
                  <a:gd name="T0" fmla="*/ 50800 w 32"/>
                  <a:gd name="T1" fmla="*/ 860425 h 578"/>
                  <a:gd name="T2" fmla="*/ 50800 w 32"/>
                  <a:gd name="T3" fmla="*/ 0 h 578"/>
                  <a:gd name="T4" fmla="*/ 0 w 32"/>
                  <a:gd name="T5" fmla="*/ 0 h 578"/>
                  <a:gd name="T6" fmla="*/ 0 w 32"/>
                  <a:gd name="T7" fmla="*/ 69850 h 578"/>
                  <a:gd name="T8" fmla="*/ 0 w 32"/>
                  <a:gd name="T9" fmla="*/ 917575 h 578"/>
                  <a:gd name="T10" fmla="*/ 12700 w 32"/>
                  <a:gd name="T11" fmla="*/ 917575 h 578"/>
                  <a:gd name="T12" fmla="*/ 12700 w 32"/>
                  <a:gd name="T13" fmla="*/ 917575 h 578"/>
                  <a:gd name="T14" fmla="*/ 19050 w 32"/>
                  <a:gd name="T15" fmla="*/ 914400 h 578"/>
                  <a:gd name="T16" fmla="*/ 31750 w 32"/>
                  <a:gd name="T17" fmla="*/ 908050 h 578"/>
                  <a:gd name="T18" fmla="*/ 38100 w 32"/>
                  <a:gd name="T19" fmla="*/ 901700 h 578"/>
                  <a:gd name="T20" fmla="*/ 44450 w 32"/>
                  <a:gd name="T21" fmla="*/ 892175 h 578"/>
                  <a:gd name="T22" fmla="*/ 47625 w 32"/>
                  <a:gd name="T23" fmla="*/ 876300 h 578"/>
                  <a:gd name="T24" fmla="*/ 50800 w 32"/>
                  <a:gd name="T25" fmla="*/ 860425 h 578"/>
                  <a:gd name="T26" fmla="*/ 50800 w 32"/>
                  <a:gd name="T27" fmla="*/ 860425 h 5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578"/>
                  <a:gd name="T44" fmla="*/ 32 w 32"/>
                  <a:gd name="T45" fmla="*/ 578 h 57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578">
                    <a:moveTo>
                      <a:pt x="32" y="542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578"/>
                    </a:lnTo>
                    <a:lnTo>
                      <a:pt x="8" y="578"/>
                    </a:lnTo>
                    <a:lnTo>
                      <a:pt x="12" y="576"/>
                    </a:lnTo>
                    <a:lnTo>
                      <a:pt x="20" y="572"/>
                    </a:lnTo>
                    <a:lnTo>
                      <a:pt x="24" y="568"/>
                    </a:lnTo>
                    <a:lnTo>
                      <a:pt x="28" y="562"/>
                    </a:lnTo>
                    <a:lnTo>
                      <a:pt x="30" y="552"/>
                    </a:lnTo>
                    <a:lnTo>
                      <a:pt x="32" y="542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88" name="Freeform 8"/>
              <p:cNvSpPr>
                <a:spLocks/>
              </p:cNvSpPr>
              <p:nvPr/>
            </p:nvSpPr>
            <p:spPr bwMode="auto">
              <a:xfrm>
                <a:off x="6305550" y="2362200"/>
                <a:ext cx="50800" cy="530225"/>
              </a:xfrm>
              <a:custGeom>
                <a:avLst/>
                <a:gdLst>
                  <a:gd name="T0" fmla="*/ 50800 w 32"/>
                  <a:gd name="T1" fmla="*/ 473075 h 334"/>
                  <a:gd name="T2" fmla="*/ 50800 w 32"/>
                  <a:gd name="T3" fmla="*/ 0 h 334"/>
                  <a:gd name="T4" fmla="*/ 0 w 32"/>
                  <a:gd name="T5" fmla="*/ 0 h 334"/>
                  <a:gd name="T6" fmla="*/ 0 w 32"/>
                  <a:gd name="T7" fmla="*/ 69850 h 334"/>
                  <a:gd name="T8" fmla="*/ 0 w 32"/>
                  <a:gd name="T9" fmla="*/ 530225 h 334"/>
                  <a:gd name="T10" fmla="*/ 12700 w 32"/>
                  <a:gd name="T11" fmla="*/ 530225 h 334"/>
                  <a:gd name="T12" fmla="*/ 12700 w 32"/>
                  <a:gd name="T13" fmla="*/ 530225 h 334"/>
                  <a:gd name="T14" fmla="*/ 22225 w 32"/>
                  <a:gd name="T15" fmla="*/ 527050 h 334"/>
                  <a:gd name="T16" fmla="*/ 34925 w 32"/>
                  <a:gd name="T17" fmla="*/ 520700 h 334"/>
                  <a:gd name="T18" fmla="*/ 41275 w 32"/>
                  <a:gd name="T19" fmla="*/ 514350 h 334"/>
                  <a:gd name="T20" fmla="*/ 44450 w 32"/>
                  <a:gd name="T21" fmla="*/ 504825 h 334"/>
                  <a:gd name="T22" fmla="*/ 50800 w 32"/>
                  <a:gd name="T23" fmla="*/ 488950 h 334"/>
                  <a:gd name="T24" fmla="*/ 50800 w 32"/>
                  <a:gd name="T25" fmla="*/ 473075 h 334"/>
                  <a:gd name="T26" fmla="*/ 50800 w 32"/>
                  <a:gd name="T27" fmla="*/ 473075 h 3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"/>
                  <a:gd name="T43" fmla="*/ 0 h 334"/>
                  <a:gd name="T44" fmla="*/ 32 w 32"/>
                  <a:gd name="T45" fmla="*/ 334 h 33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" h="334">
                    <a:moveTo>
                      <a:pt x="32" y="298"/>
                    </a:moveTo>
                    <a:lnTo>
                      <a:pt x="32" y="0"/>
                    </a:lnTo>
                    <a:lnTo>
                      <a:pt x="0" y="0"/>
                    </a:lnTo>
                    <a:lnTo>
                      <a:pt x="0" y="44"/>
                    </a:lnTo>
                    <a:lnTo>
                      <a:pt x="0" y="334"/>
                    </a:lnTo>
                    <a:lnTo>
                      <a:pt x="8" y="334"/>
                    </a:lnTo>
                    <a:lnTo>
                      <a:pt x="14" y="332"/>
                    </a:lnTo>
                    <a:lnTo>
                      <a:pt x="22" y="328"/>
                    </a:lnTo>
                    <a:lnTo>
                      <a:pt x="26" y="324"/>
                    </a:lnTo>
                    <a:lnTo>
                      <a:pt x="28" y="318"/>
                    </a:lnTo>
                    <a:lnTo>
                      <a:pt x="32" y="308"/>
                    </a:lnTo>
                    <a:lnTo>
                      <a:pt x="32" y="298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  <p:sp>
            <p:nvSpPr>
              <p:cNvPr id="189" name="Freeform 9"/>
              <p:cNvSpPr>
                <a:spLocks noEditPoints="1"/>
              </p:cNvSpPr>
              <p:nvPr/>
            </p:nvSpPr>
            <p:spPr bwMode="auto">
              <a:xfrm>
                <a:off x="5359406" y="1975520"/>
                <a:ext cx="1631953" cy="1616075"/>
              </a:xfrm>
              <a:custGeom>
                <a:avLst/>
                <a:gdLst>
                  <a:gd name="T0" fmla="*/ 1628775 w 1028"/>
                  <a:gd name="T1" fmla="*/ 1409700 h 1018"/>
                  <a:gd name="T2" fmla="*/ 1609725 w 1028"/>
                  <a:gd name="T3" fmla="*/ 1368425 h 1018"/>
                  <a:gd name="T4" fmla="*/ 1536700 w 1028"/>
                  <a:gd name="T5" fmla="*/ 1254125 h 1018"/>
                  <a:gd name="T6" fmla="*/ 1422400 w 1028"/>
                  <a:gd name="T7" fmla="*/ 1028700 h 1018"/>
                  <a:gd name="T8" fmla="*/ 1358900 w 1028"/>
                  <a:gd name="T9" fmla="*/ 850900 h 1018"/>
                  <a:gd name="T10" fmla="*/ 1330325 w 1028"/>
                  <a:gd name="T11" fmla="*/ 723900 h 1018"/>
                  <a:gd name="T12" fmla="*/ 1301750 w 1028"/>
                  <a:gd name="T13" fmla="*/ 688975 h 1018"/>
                  <a:gd name="T14" fmla="*/ 1260475 w 1028"/>
                  <a:gd name="T15" fmla="*/ 758825 h 1018"/>
                  <a:gd name="T16" fmla="*/ 400050 w 1028"/>
                  <a:gd name="T17" fmla="*/ 0 h 1018"/>
                  <a:gd name="T18" fmla="*/ 374650 w 1028"/>
                  <a:gd name="T19" fmla="*/ 685800 h 1018"/>
                  <a:gd name="T20" fmla="*/ 330200 w 1028"/>
                  <a:gd name="T21" fmla="*/ 688975 h 1018"/>
                  <a:gd name="T22" fmla="*/ 301625 w 1028"/>
                  <a:gd name="T23" fmla="*/ 727075 h 1018"/>
                  <a:gd name="T24" fmla="*/ 273050 w 1028"/>
                  <a:gd name="T25" fmla="*/ 854075 h 1018"/>
                  <a:gd name="T26" fmla="*/ 212725 w 1028"/>
                  <a:gd name="T27" fmla="*/ 1028700 h 1018"/>
                  <a:gd name="T28" fmla="*/ 95250 w 1028"/>
                  <a:gd name="T29" fmla="*/ 1257300 h 1018"/>
                  <a:gd name="T30" fmla="*/ 22225 w 1028"/>
                  <a:gd name="T31" fmla="*/ 1371600 h 1018"/>
                  <a:gd name="T32" fmla="*/ 3175 w 1028"/>
                  <a:gd name="T33" fmla="*/ 1412875 h 1018"/>
                  <a:gd name="T34" fmla="*/ 3175 w 1028"/>
                  <a:gd name="T35" fmla="*/ 1533525 h 1018"/>
                  <a:gd name="T36" fmla="*/ 6350 w 1028"/>
                  <a:gd name="T37" fmla="*/ 1558925 h 1018"/>
                  <a:gd name="T38" fmla="*/ 38100 w 1028"/>
                  <a:gd name="T39" fmla="*/ 1597025 h 1018"/>
                  <a:gd name="T40" fmla="*/ 101600 w 1028"/>
                  <a:gd name="T41" fmla="*/ 1616075 h 1018"/>
                  <a:gd name="T42" fmla="*/ 987425 w 1028"/>
                  <a:gd name="T43" fmla="*/ 1616075 h 1018"/>
                  <a:gd name="T44" fmla="*/ 1216025 w 1028"/>
                  <a:gd name="T45" fmla="*/ 1612900 h 1018"/>
                  <a:gd name="T46" fmla="*/ 1530350 w 1028"/>
                  <a:gd name="T47" fmla="*/ 1612900 h 1018"/>
                  <a:gd name="T48" fmla="*/ 1555750 w 1028"/>
                  <a:gd name="T49" fmla="*/ 1612900 h 1018"/>
                  <a:gd name="T50" fmla="*/ 1609725 w 1028"/>
                  <a:gd name="T51" fmla="*/ 1584325 h 1018"/>
                  <a:gd name="T52" fmla="*/ 1628775 w 1028"/>
                  <a:gd name="T53" fmla="*/ 1546225 h 1018"/>
                  <a:gd name="T54" fmla="*/ 1631950 w 1028"/>
                  <a:gd name="T55" fmla="*/ 1435100 h 1018"/>
                  <a:gd name="T56" fmla="*/ 88900 w 1028"/>
                  <a:gd name="T57" fmla="*/ 1562100 h 1018"/>
                  <a:gd name="T58" fmla="*/ 63500 w 1028"/>
                  <a:gd name="T59" fmla="*/ 1552575 h 1018"/>
                  <a:gd name="T60" fmla="*/ 53975 w 1028"/>
                  <a:gd name="T61" fmla="*/ 1435100 h 1018"/>
                  <a:gd name="T62" fmla="*/ 57150 w 1028"/>
                  <a:gd name="T63" fmla="*/ 1412875 h 1018"/>
                  <a:gd name="T64" fmla="*/ 101600 w 1028"/>
                  <a:gd name="T65" fmla="*/ 1343025 h 1018"/>
                  <a:gd name="T66" fmla="*/ 222250 w 1028"/>
                  <a:gd name="T67" fmla="*/ 1133475 h 1018"/>
                  <a:gd name="T68" fmla="*/ 304800 w 1028"/>
                  <a:gd name="T69" fmla="*/ 927100 h 1018"/>
                  <a:gd name="T70" fmla="*/ 396875 w 1028"/>
                  <a:gd name="T71" fmla="*/ 812800 h 1018"/>
                  <a:gd name="T72" fmla="*/ 1184275 w 1028"/>
                  <a:gd name="T73" fmla="*/ 1368425 h 1018"/>
                  <a:gd name="T74" fmla="*/ 1181100 w 1028"/>
                  <a:gd name="T75" fmla="*/ 1403350 h 1018"/>
                  <a:gd name="T76" fmla="*/ 1146175 w 1028"/>
                  <a:gd name="T77" fmla="*/ 1485900 h 1018"/>
                  <a:gd name="T78" fmla="*/ 1098550 w 1028"/>
                  <a:gd name="T79" fmla="*/ 1533525 h 1018"/>
                  <a:gd name="T80" fmla="*/ 1022350 w 1028"/>
                  <a:gd name="T81" fmla="*/ 1562100 h 1018"/>
                  <a:gd name="T82" fmla="*/ 450850 w 1028"/>
                  <a:gd name="T83" fmla="*/ 50800 h 1018"/>
                  <a:gd name="T84" fmla="*/ 1530350 w 1028"/>
                  <a:gd name="T85" fmla="*/ 1562100 h 1018"/>
                  <a:gd name="T86" fmla="*/ 1295400 w 1028"/>
                  <a:gd name="T87" fmla="*/ 809625 h 1018"/>
                  <a:gd name="T88" fmla="*/ 1330325 w 1028"/>
                  <a:gd name="T89" fmla="*/ 927100 h 1018"/>
                  <a:gd name="T90" fmla="*/ 1412875 w 1028"/>
                  <a:gd name="T91" fmla="*/ 1130300 h 1018"/>
                  <a:gd name="T92" fmla="*/ 1530350 w 1028"/>
                  <a:gd name="T93" fmla="*/ 1343025 h 1018"/>
                  <a:gd name="T94" fmla="*/ 1574800 w 1028"/>
                  <a:gd name="T95" fmla="*/ 1409700 h 1018"/>
                  <a:gd name="T96" fmla="*/ 1581150 w 1028"/>
                  <a:gd name="T97" fmla="*/ 1530350 h 1018"/>
                  <a:gd name="T98" fmla="*/ 1571625 w 1028"/>
                  <a:gd name="T99" fmla="*/ 1549400 h 1018"/>
                  <a:gd name="T100" fmla="*/ 1546225 w 1028"/>
                  <a:gd name="T101" fmla="*/ 1562100 h 101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1028"/>
                  <a:gd name="T154" fmla="*/ 0 h 1018"/>
                  <a:gd name="T155" fmla="*/ 1028 w 1028"/>
                  <a:gd name="T156" fmla="*/ 1018 h 101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1028" h="1018">
                    <a:moveTo>
                      <a:pt x="1028" y="904"/>
                    </a:moveTo>
                    <a:lnTo>
                      <a:pt x="1028" y="904"/>
                    </a:lnTo>
                    <a:lnTo>
                      <a:pt x="1026" y="888"/>
                    </a:lnTo>
                    <a:lnTo>
                      <a:pt x="1022" y="876"/>
                    </a:lnTo>
                    <a:lnTo>
                      <a:pt x="1016" y="862"/>
                    </a:lnTo>
                    <a:lnTo>
                      <a:pt x="1014" y="862"/>
                    </a:lnTo>
                    <a:lnTo>
                      <a:pt x="992" y="828"/>
                    </a:lnTo>
                    <a:lnTo>
                      <a:pt x="968" y="790"/>
                    </a:lnTo>
                    <a:lnTo>
                      <a:pt x="940" y="740"/>
                    </a:lnTo>
                    <a:lnTo>
                      <a:pt x="910" y="680"/>
                    </a:lnTo>
                    <a:lnTo>
                      <a:pt x="896" y="648"/>
                    </a:lnTo>
                    <a:lnTo>
                      <a:pt x="882" y="612"/>
                    </a:lnTo>
                    <a:lnTo>
                      <a:pt x="868" y="576"/>
                    </a:lnTo>
                    <a:lnTo>
                      <a:pt x="856" y="536"/>
                    </a:lnTo>
                    <a:lnTo>
                      <a:pt x="846" y="498"/>
                    </a:lnTo>
                    <a:lnTo>
                      <a:pt x="838" y="456"/>
                    </a:lnTo>
                    <a:lnTo>
                      <a:pt x="836" y="448"/>
                    </a:lnTo>
                    <a:lnTo>
                      <a:pt x="830" y="440"/>
                    </a:lnTo>
                    <a:lnTo>
                      <a:pt x="820" y="434"/>
                    </a:lnTo>
                    <a:lnTo>
                      <a:pt x="810" y="432"/>
                    </a:lnTo>
                    <a:lnTo>
                      <a:pt x="794" y="432"/>
                    </a:lnTo>
                    <a:lnTo>
                      <a:pt x="794" y="478"/>
                    </a:lnTo>
                    <a:lnTo>
                      <a:pt x="778" y="478"/>
                    </a:lnTo>
                    <a:lnTo>
                      <a:pt x="778" y="0"/>
                    </a:lnTo>
                    <a:lnTo>
                      <a:pt x="252" y="0"/>
                    </a:lnTo>
                    <a:lnTo>
                      <a:pt x="252" y="480"/>
                    </a:lnTo>
                    <a:lnTo>
                      <a:pt x="236" y="480"/>
                    </a:lnTo>
                    <a:lnTo>
                      <a:pt x="236" y="432"/>
                    </a:lnTo>
                    <a:lnTo>
                      <a:pt x="220" y="432"/>
                    </a:lnTo>
                    <a:lnTo>
                      <a:pt x="208" y="434"/>
                    </a:lnTo>
                    <a:lnTo>
                      <a:pt x="200" y="440"/>
                    </a:lnTo>
                    <a:lnTo>
                      <a:pt x="194" y="448"/>
                    </a:lnTo>
                    <a:lnTo>
                      <a:pt x="190" y="458"/>
                    </a:lnTo>
                    <a:lnTo>
                      <a:pt x="182" y="498"/>
                    </a:lnTo>
                    <a:lnTo>
                      <a:pt x="172" y="538"/>
                    </a:lnTo>
                    <a:lnTo>
                      <a:pt x="162" y="576"/>
                    </a:lnTo>
                    <a:lnTo>
                      <a:pt x="148" y="612"/>
                    </a:lnTo>
                    <a:lnTo>
                      <a:pt x="134" y="648"/>
                    </a:lnTo>
                    <a:lnTo>
                      <a:pt x="120" y="682"/>
                    </a:lnTo>
                    <a:lnTo>
                      <a:pt x="90" y="742"/>
                    </a:lnTo>
                    <a:lnTo>
                      <a:pt x="60" y="792"/>
                    </a:lnTo>
                    <a:lnTo>
                      <a:pt x="38" y="830"/>
                    </a:lnTo>
                    <a:lnTo>
                      <a:pt x="14" y="862"/>
                    </a:lnTo>
                    <a:lnTo>
                      <a:pt x="14" y="864"/>
                    </a:lnTo>
                    <a:lnTo>
                      <a:pt x="6" y="876"/>
                    </a:lnTo>
                    <a:lnTo>
                      <a:pt x="2" y="890"/>
                    </a:lnTo>
                    <a:lnTo>
                      <a:pt x="2" y="904"/>
                    </a:lnTo>
                    <a:lnTo>
                      <a:pt x="0" y="966"/>
                    </a:lnTo>
                    <a:lnTo>
                      <a:pt x="2" y="966"/>
                    </a:lnTo>
                    <a:lnTo>
                      <a:pt x="2" y="974"/>
                    </a:lnTo>
                    <a:lnTo>
                      <a:pt x="4" y="982"/>
                    </a:lnTo>
                    <a:lnTo>
                      <a:pt x="10" y="990"/>
                    </a:lnTo>
                    <a:lnTo>
                      <a:pt x="16" y="998"/>
                    </a:lnTo>
                    <a:lnTo>
                      <a:pt x="24" y="1006"/>
                    </a:lnTo>
                    <a:lnTo>
                      <a:pt x="34" y="1012"/>
                    </a:lnTo>
                    <a:lnTo>
                      <a:pt x="48" y="1016"/>
                    </a:lnTo>
                    <a:lnTo>
                      <a:pt x="64" y="1018"/>
                    </a:lnTo>
                    <a:lnTo>
                      <a:pt x="282" y="1018"/>
                    </a:lnTo>
                    <a:lnTo>
                      <a:pt x="622" y="1018"/>
                    </a:lnTo>
                    <a:lnTo>
                      <a:pt x="634" y="1016"/>
                    </a:lnTo>
                    <a:lnTo>
                      <a:pt x="766" y="1016"/>
                    </a:lnTo>
                    <a:lnTo>
                      <a:pt x="964" y="1016"/>
                    </a:lnTo>
                    <a:lnTo>
                      <a:pt x="980" y="1016"/>
                    </a:lnTo>
                    <a:lnTo>
                      <a:pt x="994" y="1012"/>
                    </a:lnTo>
                    <a:lnTo>
                      <a:pt x="1006" y="1006"/>
                    </a:lnTo>
                    <a:lnTo>
                      <a:pt x="1014" y="998"/>
                    </a:lnTo>
                    <a:lnTo>
                      <a:pt x="1020" y="990"/>
                    </a:lnTo>
                    <a:lnTo>
                      <a:pt x="1024" y="982"/>
                    </a:lnTo>
                    <a:lnTo>
                      <a:pt x="1026" y="974"/>
                    </a:lnTo>
                    <a:lnTo>
                      <a:pt x="1028" y="966"/>
                    </a:lnTo>
                    <a:lnTo>
                      <a:pt x="1028" y="904"/>
                    </a:lnTo>
                    <a:close/>
                    <a:moveTo>
                      <a:pt x="64" y="986"/>
                    </a:moveTo>
                    <a:lnTo>
                      <a:pt x="64" y="986"/>
                    </a:lnTo>
                    <a:lnTo>
                      <a:pt x="56" y="984"/>
                    </a:lnTo>
                    <a:lnTo>
                      <a:pt x="48" y="982"/>
                    </a:lnTo>
                    <a:lnTo>
                      <a:pt x="44" y="980"/>
                    </a:lnTo>
                    <a:lnTo>
                      <a:pt x="40" y="978"/>
                    </a:lnTo>
                    <a:lnTo>
                      <a:pt x="34" y="970"/>
                    </a:lnTo>
                    <a:lnTo>
                      <a:pt x="32" y="964"/>
                    </a:lnTo>
                    <a:lnTo>
                      <a:pt x="34" y="904"/>
                    </a:lnTo>
                    <a:lnTo>
                      <a:pt x="34" y="896"/>
                    </a:lnTo>
                    <a:lnTo>
                      <a:pt x="36" y="890"/>
                    </a:lnTo>
                    <a:lnTo>
                      <a:pt x="40" y="882"/>
                    </a:lnTo>
                    <a:lnTo>
                      <a:pt x="64" y="846"/>
                    </a:lnTo>
                    <a:lnTo>
                      <a:pt x="86" y="812"/>
                    </a:lnTo>
                    <a:lnTo>
                      <a:pt x="112" y="766"/>
                    </a:lnTo>
                    <a:lnTo>
                      <a:pt x="140" y="714"/>
                    </a:lnTo>
                    <a:lnTo>
                      <a:pt x="168" y="652"/>
                    </a:lnTo>
                    <a:lnTo>
                      <a:pt x="180" y="620"/>
                    </a:lnTo>
                    <a:lnTo>
                      <a:pt x="192" y="584"/>
                    </a:lnTo>
                    <a:lnTo>
                      <a:pt x="204" y="548"/>
                    </a:lnTo>
                    <a:lnTo>
                      <a:pt x="212" y="512"/>
                    </a:lnTo>
                    <a:lnTo>
                      <a:pt x="250" y="512"/>
                    </a:lnTo>
                    <a:lnTo>
                      <a:pt x="250" y="986"/>
                    </a:lnTo>
                    <a:lnTo>
                      <a:pt x="64" y="986"/>
                    </a:lnTo>
                    <a:close/>
                    <a:moveTo>
                      <a:pt x="746" y="862"/>
                    </a:moveTo>
                    <a:lnTo>
                      <a:pt x="746" y="862"/>
                    </a:lnTo>
                    <a:lnTo>
                      <a:pt x="746" y="868"/>
                    </a:lnTo>
                    <a:lnTo>
                      <a:pt x="744" y="884"/>
                    </a:lnTo>
                    <a:lnTo>
                      <a:pt x="738" y="902"/>
                    </a:lnTo>
                    <a:lnTo>
                      <a:pt x="730" y="926"/>
                    </a:lnTo>
                    <a:lnTo>
                      <a:pt x="722" y="936"/>
                    </a:lnTo>
                    <a:lnTo>
                      <a:pt x="714" y="948"/>
                    </a:lnTo>
                    <a:lnTo>
                      <a:pt x="704" y="958"/>
                    </a:lnTo>
                    <a:lnTo>
                      <a:pt x="692" y="966"/>
                    </a:lnTo>
                    <a:lnTo>
                      <a:pt x="678" y="974"/>
                    </a:lnTo>
                    <a:lnTo>
                      <a:pt x="662" y="980"/>
                    </a:lnTo>
                    <a:lnTo>
                      <a:pt x="644" y="984"/>
                    </a:lnTo>
                    <a:lnTo>
                      <a:pt x="622" y="986"/>
                    </a:lnTo>
                    <a:lnTo>
                      <a:pt x="284" y="986"/>
                    </a:lnTo>
                    <a:lnTo>
                      <a:pt x="284" y="32"/>
                    </a:lnTo>
                    <a:lnTo>
                      <a:pt x="746" y="32"/>
                    </a:lnTo>
                    <a:lnTo>
                      <a:pt x="746" y="862"/>
                    </a:lnTo>
                    <a:close/>
                    <a:moveTo>
                      <a:pt x="964" y="984"/>
                    </a:moveTo>
                    <a:lnTo>
                      <a:pt x="780" y="984"/>
                    </a:lnTo>
                    <a:lnTo>
                      <a:pt x="780" y="510"/>
                    </a:lnTo>
                    <a:lnTo>
                      <a:pt x="816" y="510"/>
                    </a:lnTo>
                    <a:lnTo>
                      <a:pt x="826" y="548"/>
                    </a:lnTo>
                    <a:lnTo>
                      <a:pt x="838" y="584"/>
                    </a:lnTo>
                    <a:lnTo>
                      <a:pt x="850" y="618"/>
                    </a:lnTo>
                    <a:lnTo>
                      <a:pt x="862" y="652"/>
                    </a:lnTo>
                    <a:lnTo>
                      <a:pt x="890" y="712"/>
                    </a:lnTo>
                    <a:lnTo>
                      <a:pt x="916" y="766"/>
                    </a:lnTo>
                    <a:lnTo>
                      <a:pt x="942" y="810"/>
                    </a:lnTo>
                    <a:lnTo>
                      <a:pt x="964" y="846"/>
                    </a:lnTo>
                    <a:lnTo>
                      <a:pt x="988" y="880"/>
                    </a:lnTo>
                    <a:lnTo>
                      <a:pt x="992" y="888"/>
                    </a:lnTo>
                    <a:lnTo>
                      <a:pt x="996" y="896"/>
                    </a:lnTo>
                    <a:lnTo>
                      <a:pt x="996" y="904"/>
                    </a:lnTo>
                    <a:lnTo>
                      <a:pt x="996" y="964"/>
                    </a:lnTo>
                    <a:lnTo>
                      <a:pt x="994" y="968"/>
                    </a:lnTo>
                    <a:lnTo>
                      <a:pt x="990" y="976"/>
                    </a:lnTo>
                    <a:lnTo>
                      <a:pt x="986" y="978"/>
                    </a:lnTo>
                    <a:lnTo>
                      <a:pt x="980" y="982"/>
                    </a:lnTo>
                    <a:lnTo>
                      <a:pt x="974" y="984"/>
                    </a:lnTo>
                    <a:lnTo>
                      <a:pt x="964" y="984"/>
                    </a:ln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95000"/>
                  </a:scheme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맑은 고딕" pitchFamily="50" charset="-127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2" name="TextBox 1"/>
            <p:cNvSpPr txBox="1"/>
            <p:nvPr/>
          </p:nvSpPr>
          <p:spPr>
            <a:xfrm>
              <a:off x="4727251" y="4312979"/>
              <a:ext cx="49885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800" dirty="0" smtClean="0">
                  <a:solidFill>
                    <a:srgbClr val="FFFF00"/>
                  </a:solidFill>
                </a:rPr>
                <a:t>Master</a:t>
              </a:r>
              <a:endParaRPr lang="en-US" sz="800" dirty="0">
                <a:solidFill>
                  <a:srgbClr val="FFFF00"/>
                </a:solidFill>
              </a:endParaRPr>
            </a:p>
          </p:txBody>
        </p:sp>
        <p:sp>
          <p:nvSpPr>
            <p:cNvPr id="190" name="TextBox 189"/>
            <p:cNvSpPr txBox="1"/>
            <p:nvPr/>
          </p:nvSpPr>
          <p:spPr>
            <a:xfrm>
              <a:off x="5126749" y="4321000"/>
              <a:ext cx="54373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700" dirty="0" smtClean="0">
                  <a:solidFill>
                    <a:srgbClr val="FFFF00"/>
                  </a:solidFill>
                </a:rPr>
                <a:t>Stand-by</a:t>
              </a:r>
              <a:endParaRPr lang="en-US" sz="700" dirty="0">
                <a:solidFill>
                  <a:srgbClr val="FFFF00"/>
                </a:solidFill>
              </a:endParaRPr>
            </a:p>
          </p:txBody>
        </p:sp>
        <p:cxnSp>
          <p:nvCxnSpPr>
            <p:cNvPr id="9" name="Elbow Connector 8"/>
            <p:cNvCxnSpPr/>
            <p:nvPr/>
          </p:nvCxnSpPr>
          <p:spPr bwMode="auto">
            <a:xfrm rot="10800000" flipV="1">
              <a:off x="1666202" y="4950198"/>
              <a:ext cx="431613" cy="229638"/>
            </a:xfrm>
            <a:prstGeom prst="bentConnector3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" name="Rounded Rectangle 9"/>
            <p:cNvSpPr/>
            <p:nvPr/>
          </p:nvSpPr>
          <p:spPr bwMode="auto">
            <a:xfrm>
              <a:off x="914400" y="3396737"/>
              <a:ext cx="7209568" cy="2666998"/>
            </a:xfrm>
            <a:prstGeom prst="roundRect">
              <a:avLst>
                <a:gd name="adj" fmla="val 5287"/>
              </a:avLst>
            </a:prstGeom>
            <a:no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689719" y="3397769"/>
              <a:ext cx="23695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/>
                <a:t>One system at normal operation</a:t>
              </a:r>
              <a:endParaRPr lang="en-US" sz="1200" dirty="0"/>
            </a:p>
          </p:txBody>
        </p:sp>
        <p:grpSp>
          <p:nvGrpSpPr>
            <p:cNvPr id="185" name="그룹 23"/>
            <p:cNvGrpSpPr>
              <a:grpSpLocks noChangeAspect="1"/>
            </p:cNvGrpSpPr>
            <p:nvPr/>
          </p:nvGrpSpPr>
          <p:grpSpPr bwMode="auto">
            <a:xfrm>
              <a:off x="4763003" y="3928020"/>
              <a:ext cx="410576" cy="427479"/>
              <a:chOff x="1555751" y="2663824"/>
              <a:chExt cx="1630363" cy="1614482"/>
            </a:xfrm>
            <a:solidFill>
              <a:srgbClr val="FF9900"/>
            </a:solidFill>
          </p:grpSpPr>
          <p:sp>
            <p:nvSpPr>
              <p:cNvPr id="191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92" name="Freeform 9"/>
              <p:cNvSpPr>
                <a:spLocks/>
              </p:cNvSpPr>
              <p:nvPr/>
            </p:nvSpPr>
            <p:spPr bwMode="auto">
              <a:xfrm>
                <a:off x="2500313" y="2952750"/>
                <a:ext cx="52388" cy="528638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93" name="Freeform 10"/>
              <p:cNvSpPr>
                <a:spLocks noEditPoints="1"/>
              </p:cNvSpPr>
              <p:nvPr/>
            </p:nvSpPr>
            <p:spPr bwMode="auto">
              <a:xfrm>
                <a:off x="1555751" y="2663824"/>
                <a:ext cx="1630363" cy="1614482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302729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990600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What’s new in Unified v1.2 Software</a:t>
            </a:r>
          </a:p>
          <a:p>
            <a:r>
              <a:rPr lang="en-US" sz="1800" dirty="0" err="1" smtClean="0"/>
              <a:t>iPECS</a:t>
            </a:r>
            <a:r>
              <a:rPr lang="en-US" sz="1800" dirty="0" smtClean="0"/>
              <a:t>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7116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</a:t>
            </a:r>
            <a:r>
              <a:rPr lang="en-US" dirty="0" smtClean="0"/>
              <a:t>Proposition - </a:t>
            </a:r>
            <a:r>
              <a:rPr lang="en-US" sz="2400" dirty="0" smtClean="0"/>
              <a:t>Multi-Tier Mobility</a:t>
            </a:r>
            <a:endParaRPr lang="en-US" sz="24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269343"/>
          </a:xfrm>
        </p:spPr>
        <p:txBody>
          <a:bodyPr/>
          <a:lstStyle/>
          <a:p>
            <a:pPr lvl="0"/>
            <a:r>
              <a:rPr lang="en-US" sz="2000" dirty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Multiple choice of mobility solutions for office and mobile </a:t>
            </a:r>
            <a:r>
              <a:rPr 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environments</a:t>
            </a:r>
          </a:p>
          <a:p>
            <a:pPr lvl="1"/>
            <a:r>
              <a:rPr lang="en-US" sz="16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On-premise : DECT, IP-DECT, </a:t>
            </a:r>
            <a:r>
              <a:rPr lang="en-US" sz="1600" dirty="0" err="1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sz="16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Bluetooth</a:t>
            </a:r>
          </a:p>
          <a:p>
            <a:pPr lvl="1"/>
            <a:r>
              <a:rPr lang="en-US" sz="16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 of office : UCS Mobile for iOS, Android</a:t>
            </a:r>
            <a:endParaRPr lang="en-US" sz="1600" dirty="0">
              <a:solidFill>
                <a:srgbClr val="58585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dirty="0"/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8661" y="3024533"/>
            <a:ext cx="2236339" cy="2612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7" name="Oval 66"/>
          <p:cNvSpPr/>
          <p:nvPr/>
        </p:nvSpPr>
        <p:spPr bwMode="auto">
          <a:xfrm>
            <a:off x="4275221" y="3967517"/>
            <a:ext cx="619661" cy="639108"/>
          </a:xfrm>
          <a:prstGeom prst="ellipse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8" name="그룹 23"/>
          <p:cNvGrpSpPr>
            <a:grpSpLocks noChangeAspect="1"/>
          </p:cNvGrpSpPr>
          <p:nvPr/>
        </p:nvGrpSpPr>
        <p:grpSpPr bwMode="auto">
          <a:xfrm>
            <a:off x="4356561" y="4062198"/>
            <a:ext cx="456980" cy="449748"/>
            <a:chOff x="1555751" y="2663824"/>
            <a:chExt cx="1630363" cy="1614482"/>
          </a:xfrm>
          <a:solidFill>
            <a:srgbClr val="FF9900"/>
          </a:solidFill>
        </p:grpSpPr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2187576" y="2952750"/>
              <a:ext cx="52388" cy="915988"/>
            </a:xfrm>
            <a:custGeom>
              <a:avLst/>
              <a:gdLst>
                <a:gd name="T0" fmla="*/ 0 w 97"/>
                <a:gd name="T1" fmla="*/ 0 h 1731"/>
                <a:gd name="T2" fmla="*/ 2147483647 w 97"/>
                <a:gd name="T3" fmla="*/ 0 h 1731"/>
                <a:gd name="T4" fmla="*/ 2147483647 w 97"/>
                <a:gd name="T5" fmla="*/ 2147483647 h 1731"/>
                <a:gd name="T6" fmla="*/ 2147483647 w 97"/>
                <a:gd name="T7" fmla="*/ 2147483647 h 1731"/>
                <a:gd name="T8" fmla="*/ 2147483647 w 97"/>
                <a:gd name="T9" fmla="*/ 2147483647 h 1731"/>
                <a:gd name="T10" fmla="*/ 2147483647 w 97"/>
                <a:gd name="T11" fmla="*/ 2147483647 h 1731"/>
                <a:gd name="T12" fmla="*/ 2147483647 w 97"/>
                <a:gd name="T13" fmla="*/ 2147483647 h 1731"/>
                <a:gd name="T14" fmla="*/ 2147483647 w 97"/>
                <a:gd name="T15" fmla="*/ 2147483647 h 1731"/>
                <a:gd name="T16" fmla="*/ 2147483647 w 97"/>
                <a:gd name="T17" fmla="*/ 2147483647 h 1731"/>
                <a:gd name="T18" fmla="*/ 2147483647 w 97"/>
                <a:gd name="T19" fmla="*/ 2147483647 h 1731"/>
                <a:gd name="T20" fmla="*/ 2147483647 w 97"/>
                <a:gd name="T21" fmla="*/ 2147483647 h 1731"/>
                <a:gd name="T22" fmla="*/ 2147483647 w 97"/>
                <a:gd name="T23" fmla="*/ 2147483647 h 1731"/>
                <a:gd name="T24" fmla="*/ 2147483647 w 97"/>
                <a:gd name="T25" fmla="*/ 2147483647 h 1731"/>
                <a:gd name="T26" fmla="*/ 2147483647 w 97"/>
                <a:gd name="T27" fmla="*/ 2147483647 h 1731"/>
                <a:gd name="T28" fmla="*/ 0 w 97"/>
                <a:gd name="T29" fmla="*/ 2147483647 h 1731"/>
                <a:gd name="T30" fmla="*/ 0 w 97"/>
                <a:gd name="T31" fmla="*/ 0 h 17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731">
                  <a:moveTo>
                    <a:pt x="0" y="0"/>
                  </a:moveTo>
                  <a:lnTo>
                    <a:pt x="97" y="0"/>
                  </a:lnTo>
                  <a:lnTo>
                    <a:pt x="97" y="1623"/>
                  </a:lnTo>
                  <a:lnTo>
                    <a:pt x="96" y="1649"/>
                  </a:lnTo>
                  <a:lnTo>
                    <a:pt x="91" y="1670"/>
                  </a:lnTo>
                  <a:lnTo>
                    <a:pt x="84" y="1689"/>
                  </a:lnTo>
                  <a:lnTo>
                    <a:pt x="77" y="1703"/>
                  </a:lnTo>
                  <a:lnTo>
                    <a:pt x="68" y="1713"/>
                  </a:lnTo>
                  <a:lnTo>
                    <a:pt x="58" y="1720"/>
                  </a:lnTo>
                  <a:lnTo>
                    <a:pt x="50" y="1725"/>
                  </a:lnTo>
                  <a:lnTo>
                    <a:pt x="41" y="1729"/>
                  </a:lnTo>
                  <a:lnTo>
                    <a:pt x="33" y="1730"/>
                  </a:lnTo>
                  <a:lnTo>
                    <a:pt x="29" y="1731"/>
                  </a:lnTo>
                  <a:lnTo>
                    <a:pt x="25" y="1731"/>
                  </a:lnTo>
                  <a:lnTo>
                    <a:pt x="0" y="17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500313" y="2952750"/>
              <a:ext cx="52388" cy="528638"/>
            </a:xfrm>
            <a:custGeom>
              <a:avLst/>
              <a:gdLst>
                <a:gd name="T0" fmla="*/ 0 w 97"/>
                <a:gd name="T1" fmla="*/ 0 h 1000"/>
                <a:gd name="T2" fmla="*/ 2147483647 w 97"/>
                <a:gd name="T3" fmla="*/ 0 h 1000"/>
                <a:gd name="T4" fmla="*/ 2147483647 w 97"/>
                <a:gd name="T5" fmla="*/ 2147483647 h 1000"/>
                <a:gd name="T6" fmla="*/ 2147483647 w 97"/>
                <a:gd name="T7" fmla="*/ 2147483647 h 1000"/>
                <a:gd name="T8" fmla="*/ 2147483647 w 97"/>
                <a:gd name="T9" fmla="*/ 2147483647 h 1000"/>
                <a:gd name="T10" fmla="*/ 2147483647 w 97"/>
                <a:gd name="T11" fmla="*/ 2147483647 h 1000"/>
                <a:gd name="T12" fmla="*/ 2147483647 w 97"/>
                <a:gd name="T13" fmla="*/ 2147483647 h 1000"/>
                <a:gd name="T14" fmla="*/ 2147483647 w 97"/>
                <a:gd name="T15" fmla="*/ 2147483647 h 1000"/>
                <a:gd name="T16" fmla="*/ 2147483647 w 97"/>
                <a:gd name="T17" fmla="*/ 2147483647 h 1000"/>
                <a:gd name="T18" fmla="*/ 2147483647 w 97"/>
                <a:gd name="T19" fmla="*/ 2147483647 h 1000"/>
                <a:gd name="T20" fmla="*/ 2147483647 w 97"/>
                <a:gd name="T21" fmla="*/ 2147483647 h 1000"/>
                <a:gd name="T22" fmla="*/ 2147483647 w 97"/>
                <a:gd name="T23" fmla="*/ 2147483647 h 1000"/>
                <a:gd name="T24" fmla="*/ 2147483647 w 97"/>
                <a:gd name="T25" fmla="*/ 2147483647 h 1000"/>
                <a:gd name="T26" fmla="*/ 2147483647 w 97"/>
                <a:gd name="T27" fmla="*/ 2147483647 h 1000"/>
                <a:gd name="T28" fmla="*/ 0 w 97"/>
                <a:gd name="T29" fmla="*/ 2147483647 h 1000"/>
                <a:gd name="T30" fmla="*/ 0 w 97"/>
                <a:gd name="T31" fmla="*/ 0 h 10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000">
                  <a:moveTo>
                    <a:pt x="0" y="0"/>
                  </a:moveTo>
                  <a:lnTo>
                    <a:pt x="97" y="0"/>
                  </a:lnTo>
                  <a:lnTo>
                    <a:pt x="97" y="892"/>
                  </a:lnTo>
                  <a:lnTo>
                    <a:pt x="94" y="918"/>
                  </a:lnTo>
                  <a:lnTo>
                    <a:pt x="91" y="939"/>
                  </a:lnTo>
                  <a:lnTo>
                    <a:pt x="84" y="958"/>
                  </a:lnTo>
                  <a:lnTo>
                    <a:pt x="76" y="971"/>
                  </a:lnTo>
                  <a:lnTo>
                    <a:pt x="67" y="981"/>
                  </a:lnTo>
                  <a:lnTo>
                    <a:pt x="58" y="989"/>
                  </a:lnTo>
                  <a:lnTo>
                    <a:pt x="48" y="994"/>
                  </a:lnTo>
                  <a:lnTo>
                    <a:pt x="40" y="998"/>
                  </a:lnTo>
                  <a:lnTo>
                    <a:pt x="33" y="999"/>
                  </a:lnTo>
                  <a:lnTo>
                    <a:pt x="27" y="1000"/>
                  </a:lnTo>
                  <a:lnTo>
                    <a:pt x="25" y="1000"/>
                  </a:ln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1" name="Freeform 10"/>
            <p:cNvSpPr>
              <a:spLocks noEditPoints="1"/>
            </p:cNvSpPr>
            <p:nvPr/>
          </p:nvSpPr>
          <p:spPr bwMode="auto">
            <a:xfrm>
              <a:off x="1555751" y="2663824"/>
              <a:ext cx="1630363" cy="1614482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457200" y="6043193"/>
            <a:ext cx="20185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Bluetooth for desk wireless</a:t>
            </a:r>
            <a:endParaRPr lang="en-US" sz="1200" dirty="0"/>
          </a:p>
        </p:txBody>
      </p:sp>
      <p:sp>
        <p:nvSpPr>
          <p:cNvPr id="73" name="TextBox 72"/>
          <p:cNvSpPr txBox="1"/>
          <p:nvPr/>
        </p:nvSpPr>
        <p:spPr>
          <a:xfrm>
            <a:off x="457200" y="4976393"/>
            <a:ext cx="24261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 smtClean="0"/>
              <a:t>WiFi</a:t>
            </a:r>
            <a:r>
              <a:rPr lang="en-US" sz="1200" dirty="0" smtClean="0"/>
              <a:t> Phone for single IP wireless</a:t>
            </a:r>
            <a:endParaRPr lang="en-US" sz="1200" dirty="0"/>
          </a:p>
        </p:txBody>
      </p:sp>
      <p:sp>
        <p:nvSpPr>
          <p:cNvPr id="74" name="TextBox 73"/>
          <p:cNvSpPr txBox="1"/>
          <p:nvPr/>
        </p:nvSpPr>
        <p:spPr>
          <a:xfrm>
            <a:off x="457200" y="3889540"/>
            <a:ext cx="25323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DECT for reliable in-office wireless</a:t>
            </a:r>
            <a:endParaRPr lang="en-US" sz="1200" dirty="0"/>
          </a:p>
        </p:txBody>
      </p:sp>
      <p:sp>
        <p:nvSpPr>
          <p:cNvPr id="75" name="TextBox 74"/>
          <p:cNvSpPr txBox="1"/>
          <p:nvPr/>
        </p:nvSpPr>
        <p:spPr>
          <a:xfrm>
            <a:off x="457200" y="2854444"/>
            <a:ext cx="25944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IP-DECT for reliable/single wireless</a:t>
            </a:r>
            <a:endParaRPr lang="en-US" sz="1200" dirty="0"/>
          </a:p>
        </p:txBody>
      </p:sp>
      <p:grpSp>
        <p:nvGrpSpPr>
          <p:cNvPr id="76" name="Group 75"/>
          <p:cNvGrpSpPr/>
          <p:nvPr/>
        </p:nvGrpSpPr>
        <p:grpSpPr>
          <a:xfrm>
            <a:off x="534009" y="2890723"/>
            <a:ext cx="3069834" cy="460026"/>
            <a:chOff x="425209" y="2766070"/>
            <a:chExt cx="3353900" cy="510530"/>
          </a:xfrm>
        </p:grpSpPr>
        <p:cxnSp>
          <p:nvCxnSpPr>
            <p:cNvPr id="77" name="Straight Connector 76"/>
            <p:cNvCxnSpPr/>
            <p:nvPr/>
          </p:nvCxnSpPr>
          <p:spPr bwMode="auto">
            <a:xfrm>
              <a:off x="425209" y="2766070"/>
              <a:ext cx="2851391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Arrow Connector 77"/>
            <p:cNvCxnSpPr/>
            <p:nvPr/>
          </p:nvCxnSpPr>
          <p:spPr bwMode="auto">
            <a:xfrm>
              <a:off x="3268579" y="2766070"/>
              <a:ext cx="510530" cy="51053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pic>
        <p:nvPicPr>
          <p:cNvPr id="79" name="Picture 9" descr="G:\E\Common\Marketing Materials\Product Images\수출\3. Phones\Wireless Handset\IP_DECT\all_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3" t="11478" r="11041" b="14882"/>
          <a:stretch>
            <a:fillRect/>
          </a:stretch>
        </p:blipFill>
        <p:spPr bwMode="auto">
          <a:xfrm>
            <a:off x="1141756" y="2244603"/>
            <a:ext cx="1082832" cy="59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0" name="Group 79"/>
          <p:cNvGrpSpPr/>
          <p:nvPr/>
        </p:nvGrpSpPr>
        <p:grpSpPr>
          <a:xfrm>
            <a:off x="534009" y="3922099"/>
            <a:ext cx="2851971" cy="230013"/>
            <a:chOff x="425209" y="2766070"/>
            <a:chExt cx="3115877" cy="255265"/>
          </a:xfrm>
        </p:grpSpPr>
        <p:cxnSp>
          <p:nvCxnSpPr>
            <p:cNvPr id="81" name="Straight Connector 80"/>
            <p:cNvCxnSpPr/>
            <p:nvPr/>
          </p:nvCxnSpPr>
          <p:spPr bwMode="auto">
            <a:xfrm>
              <a:off x="425209" y="2766070"/>
              <a:ext cx="2851391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2" name="Straight Arrow Connector 81"/>
            <p:cNvCxnSpPr/>
            <p:nvPr/>
          </p:nvCxnSpPr>
          <p:spPr bwMode="auto">
            <a:xfrm>
              <a:off x="3268579" y="2766070"/>
              <a:ext cx="272507" cy="255265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83" name="TextBox 82"/>
          <p:cNvSpPr txBox="1"/>
          <p:nvPr/>
        </p:nvSpPr>
        <p:spPr>
          <a:xfrm>
            <a:off x="6133243" y="5357393"/>
            <a:ext cx="22204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Mobile phone as an extension</a:t>
            </a:r>
            <a:endParaRPr lang="en-US" sz="1200" dirty="0"/>
          </a:p>
        </p:txBody>
      </p:sp>
      <p:sp>
        <p:nvSpPr>
          <p:cNvPr id="84" name="TextBox 83"/>
          <p:cNvSpPr txBox="1"/>
          <p:nvPr/>
        </p:nvSpPr>
        <p:spPr>
          <a:xfrm>
            <a:off x="6096000" y="3600290"/>
            <a:ext cx="27350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UCS Mobility for rich communications</a:t>
            </a:r>
            <a:endParaRPr lang="en-US" sz="1200" dirty="0"/>
          </a:p>
        </p:txBody>
      </p:sp>
      <p:grpSp>
        <p:nvGrpSpPr>
          <p:cNvPr id="85" name="Group 84"/>
          <p:cNvGrpSpPr/>
          <p:nvPr/>
        </p:nvGrpSpPr>
        <p:grpSpPr>
          <a:xfrm>
            <a:off x="534009" y="4995005"/>
            <a:ext cx="2828848" cy="903"/>
            <a:chOff x="425209" y="2765068"/>
            <a:chExt cx="3090614" cy="1002"/>
          </a:xfrm>
        </p:grpSpPr>
        <p:cxnSp>
          <p:nvCxnSpPr>
            <p:cNvPr id="86" name="Straight Connector 85"/>
            <p:cNvCxnSpPr/>
            <p:nvPr/>
          </p:nvCxnSpPr>
          <p:spPr bwMode="auto">
            <a:xfrm>
              <a:off x="425209" y="2766070"/>
              <a:ext cx="2851391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7" name="Straight Arrow Connector 86"/>
            <p:cNvCxnSpPr/>
            <p:nvPr/>
          </p:nvCxnSpPr>
          <p:spPr bwMode="auto">
            <a:xfrm flipV="1">
              <a:off x="3260558" y="2765068"/>
              <a:ext cx="255265" cy="100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88" name="Group 87"/>
          <p:cNvGrpSpPr/>
          <p:nvPr/>
        </p:nvGrpSpPr>
        <p:grpSpPr>
          <a:xfrm flipV="1">
            <a:off x="534009" y="5687743"/>
            <a:ext cx="2991463" cy="382130"/>
            <a:chOff x="425209" y="2766070"/>
            <a:chExt cx="3353900" cy="510530"/>
          </a:xfrm>
        </p:grpSpPr>
        <p:cxnSp>
          <p:nvCxnSpPr>
            <p:cNvPr id="89" name="Straight Connector 88"/>
            <p:cNvCxnSpPr/>
            <p:nvPr/>
          </p:nvCxnSpPr>
          <p:spPr bwMode="auto">
            <a:xfrm>
              <a:off x="425209" y="2766070"/>
              <a:ext cx="2851391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0" name="Straight Arrow Connector 89"/>
            <p:cNvCxnSpPr/>
            <p:nvPr/>
          </p:nvCxnSpPr>
          <p:spPr bwMode="auto">
            <a:xfrm>
              <a:off x="3268579" y="2766070"/>
              <a:ext cx="510530" cy="51053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91" name="Rectangle 90"/>
          <p:cNvSpPr/>
          <p:nvPr/>
        </p:nvSpPr>
        <p:spPr bwMode="auto">
          <a:xfrm>
            <a:off x="596136" y="2209800"/>
            <a:ext cx="2540417" cy="677986"/>
          </a:xfrm>
          <a:prstGeom prst="rect">
            <a:avLst/>
          </a:prstGeom>
          <a:solidFill>
            <a:srgbClr val="D9D9D9">
              <a:alpha val="2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2" name="Group 91"/>
          <p:cNvGrpSpPr/>
          <p:nvPr/>
        </p:nvGrpSpPr>
        <p:grpSpPr>
          <a:xfrm>
            <a:off x="596136" y="3243258"/>
            <a:ext cx="2540417" cy="677986"/>
            <a:chOff x="596136" y="3437905"/>
            <a:chExt cx="2540417" cy="677986"/>
          </a:xfrm>
        </p:grpSpPr>
        <p:pic>
          <p:nvPicPr>
            <p:cNvPr id="93" name="Picture 5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5994" y="3481061"/>
              <a:ext cx="341466" cy="586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4" name="Picture 5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6138" y="3491629"/>
              <a:ext cx="341466" cy="5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Rectangle 94"/>
            <p:cNvSpPr/>
            <p:nvPr/>
          </p:nvSpPr>
          <p:spPr bwMode="auto">
            <a:xfrm>
              <a:off x="596136" y="3437905"/>
              <a:ext cx="2540417" cy="677986"/>
            </a:xfrm>
            <a:prstGeom prst="rect">
              <a:avLst/>
            </a:prstGeom>
            <a:solidFill>
              <a:srgbClr val="D9D9D9">
                <a:alpha val="2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96136" y="4310058"/>
            <a:ext cx="2540417" cy="677986"/>
            <a:chOff x="596136" y="4434128"/>
            <a:chExt cx="2540417" cy="677986"/>
          </a:xfrm>
        </p:grpSpPr>
        <p:pic>
          <p:nvPicPr>
            <p:cNvPr id="97" name="Picture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1194" y="4458157"/>
              <a:ext cx="375306" cy="586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Rectangle 97"/>
            <p:cNvSpPr/>
            <p:nvPr/>
          </p:nvSpPr>
          <p:spPr bwMode="auto">
            <a:xfrm>
              <a:off x="596136" y="4434128"/>
              <a:ext cx="2540417" cy="677986"/>
            </a:xfrm>
            <a:prstGeom prst="rect">
              <a:avLst/>
            </a:prstGeom>
            <a:solidFill>
              <a:srgbClr val="D9D9D9">
                <a:alpha val="2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96136" y="5367617"/>
            <a:ext cx="2540417" cy="739744"/>
            <a:chOff x="596136" y="5432456"/>
            <a:chExt cx="2540417" cy="739744"/>
          </a:xfrm>
        </p:grpSpPr>
        <p:pic>
          <p:nvPicPr>
            <p:cNvPr id="100" name="그림 16" descr="LIP-9040_side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4359" y="5798379"/>
              <a:ext cx="614856" cy="373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1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97475" l="0" r="100000">
                          <a14:foregroundMark x1="34848" y1="61616" x2="34848" y2="616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4409" y="5908929"/>
              <a:ext cx="235513" cy="2318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47462" y="5463490"/>
              <a:ext cx="533207" cy="33548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3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752" b="5531"/>
            <a:stretch>
              <a:fillRect/>
            </a:stretch>
          </p:blipFill>
          <p:spPr bwMode="auto">
            <a:xfrm>
              <a:off x="1840051" y="5497744"/>
              <a:ext cx="413899" cy="31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4" name="Rectangle 103"/>
            <p:cNvSpPr/>
            <p:nvPr/>
          </p:nvSpPr>
          <p:spPr bwMode="auto">
            <a:xfrm>
              <a:off x="596136" y="5432456"/>
              <a:ext cx="2540417" cy="677986"/>
            </a:xfrm>
            <a:prstGeom prst="rect">
              <a:avLst/>
            </a:prstGeom>
            <a:solidFill>
              <a:srgbClr val="D9D9D9">
                <a:alpha val="2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638800" y="3589555"/>
            <a:ext cx="3091741" cy="460026"/>
            <a:chOff x="5638800" y="3202077"/>
            <a:chExt cx="3091741" cy="460026"/>
          </a:xfrm>
        </p:grpSpPr>
        <p:cxnSp>
          <p:nvCxnSpPr>
            <p:cNvPr id="106" name="Straight Connector 105"/>
            <p:cNvCxnSpPr/>
            <p:nvPr/>
          </p:nvCxnSpPr>
          <p:spPr bwMode="auto">
            <a:xfrm>
              <a:off x="6120655" y="3202077"/>
              <a:ext cx="2609886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Straight Arrow Connector 106"/>
            <p:cNvCxnSpPr/>
            <p:nvPr/>
          </p:nvCxnSpPr>
          <p:spPr bwMode="auto">
            <a:xfrm flipH="1">
              <a:off x="5638800" y="3202077"/>
              <a:ext cx="475175" cy="460026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08" name="Group 107"/>
          <p:cNvGrpSpPr/>
          <p:nvPr/>
        </p:nvGrpSpPr>
        <p:grpSpPr>
          <a:xfrm>
            <a:off x="6113975" y="2909892"/>
            <a:ext cx="2540417" cy="677986"/>
            <a:chOff x="6113975" y="3202077"/>
            <a:chExt cx="2540417" cy="677986"/>
          </a:xfrm>
        </p:grpSpPr>
        <p:pic>
          <p:nvPicPr>
            <p:cNvPr id="109" name="Picture 17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6920686" y="3307532"/>
              <a:ext cx="276462" cy="4416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10" name="Picture 20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7588934" y="3305483"/>
              <a:ext cx="272942" cy="4433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11" name="Rectangle 110"/>
            <p:cNvSpPr/>
            <p:nvPr/>
          </p:nvSpPr>
          <p:spPr bwMode="auto">
            <a:xfrm>
              <a:off x="6113975" y="3202077"/>
              <a:ext cx="2540417" cy="677986"/>
            </a:xfrm>
            <a:prstGeom prst="rect">
              <a:avLst/>
            </a:prstGeom>
            <a:solidFill>
              <a:srgbClr val="D9D9D9">
                <a:alpha val="20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638800" y="5155981"/>
            <a:ext cx="3091741" cy="212817"/>
            <a:chOff x="5638800" y="4506946"/>
            <a:chExt cx="3091741" cy="212817"/>
          </a:xfrm>
        </p:grpSpPr>
        <p:cxnSp>
          <p:nvCxnSpPr>
            <p:cNvPr id="113" name="Straight Connector 112"/>
            <p:cNvCxnSpPr/>
            <p:nvPr/>
          </p:nvCxnSpPr>
          <p:spPr bwMode="auto">
            <a:xfrm>
              <a:off x="6120655" y="4719763"/>
              <a:ext cx="2609886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Arrow Connector 113"/>
            <p:cNvCxnSpPr/>
            <p:nvPr/>
          </p:nvCxnSpPr>
          <p:spPr bwMode="auto">
            <a:xfrm flipH="1" flipV="1">
              <a:off x="5638800" y="4506946"/>
              <a:ext cx="475176" cy="21281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15" name="그룹 10"/>
          <p:cNvGrpSpPr>
            <a:grpSpLocks noChangeAspect="1"/>
          </p:cNvGrpSpPr>
          <p:nvPr/>
        </p:nvGrpSpPr>
        <p:grpSpPr bwMode="auto">
          <a:xfrm>
            <a:off x="6955026" y="4853703"/>
            <a:ext cx="207782" cy="317430"/>
            <a:chOff x="3802063" y="2674938"/>
            <a:chExt cx="1038225" cy="1765300"/>
          </a:xfrm>
          <a:solidFill>
            <a:schemeClr val="tx1"/>
          </a:solidFill>
        </p:grpSpPr>
        <p:sp>
          <p:nvSpPr>
            <p:cNvPr id="116" name="Freeform 7"/>
            <p:cNvSpPr>
              <a:spLocks noEditPoints="1"/>
            </p:cNvSpPr>
            <p:nvPr/>
          </p:nvSpPr>
          <p:spPr bwMode="auto">
            <a:xfrm>
              <a:off x="3802063" y="2674938"/>
              <a:ext cx="1038225" cy="1765300"/>
            </a:xfrm>
            <a:custGeom>
              <a:avLst/>
              <a:gdLst>
                <a:gd name="T0" fmla="*/ 172 w 654"/>
                <a:gd name="T1" fmla="*/ 0 h 1112"/>
                <a:gd name="T2" fmla="*/ 0 w 654"/>
                <a:gd name="T3" fmla="*/ 172 h 1112"/>
                <a:gd name="T4" fmla="*/ 0 w 654"/>
                <a:gd name="T5" fmla="*/ 1112 h 1112"/>
                <a:gd name="T6" fmla="*/ 362 w 654"/>
                <a:gd name="T7" fmla="*/ 1112 h 1112"/>
                <a:gd name="T8" fmla="*/ 362 w 654"/>
                <a:gd name="T9" fmla="*/ 1112 h 1112"/>
                <a:gd name="T10" fmla="*/ 362 w 654"/>
                <a:gd name="T11" fmla="*/ 1112 h 1112"/>
                <a:gd name="T12" fmla="*/ 638 w 654"/>
                <a:gd name="T13" fmla="*/ 1112 h 1112"/>
                <a:gd name="T14" fmla="*/ 638 w 654"/>
                <a:gd name="T15" fmla="*/ 1112 h 1112"/>
                <a:gd name="T16" fmla="*/ 644 w 654"/>
                <a:gd name="T17" fmla="*/ 1112 h 1112"/>
                <a:gd name="T18" fmla="*/ 650 w 654"/>
                <a:gd name="T19" fmla="*/ 1108 h 1112"/>
                <a:gd name="T20" fmla="*/ 654 w 654"/>
                <a:gd name="T21" fmla="*/ 1102 h 1112"/>
                <a:gd name="T22" fmla="*/ 654 w 654"/>
                <a:gd name="T23" fmla="*/ 1096 h 1112"/>
                <a:gd name="T24" fmla="*/ 654 w 654"/>
                <a:gd name="T25" fmla="*/ 938 h 1112"/>
                <a:gd name="T26" fmla="*/ 654 w 654"/>
                <a:gd name="T27" fmla="*/ 938 h 1112"/>
                <a:gd name="T28" fmla="*/ 654 w 654"/>
                <a:gd name="T29" fmla="*/ 934 h 1112"/>
                <a:gd name="T30" fmla="*/ 654 w 654"/>
                <a:gd name="T31" fmla="*/ 0 h 1112"/>
                <a:gd name="T32" fmla="*/ 172 w 654"/>
                <a:gd name="T33" fmla="*/ 0 h 1112"/>
                <a:gd name="T34" fmla="*/ 622 w 654"/>
                <a:gd name="T35" fmla="*/ 934 h 1112"/>
                <a:gd name="T36" fmla="*/ 622 w 654"/>
                <a:gd name="T37" fmla="*/ 934 h 1112"/>
                <a:gd name="T38" fmla="*/ 622 w 654"/>
                <a:gd name="T39" fmla="*/ 942 h 1112"/>
                <a:gd name="T40" fmla="*/ 620 w 654"/>
                <a:gd name="T41" fmla="*/ 960 h 1112"/>
                <a:gd name="T42" fmla="*/ 614 w 654"/>
                <a:gd name="T43" fmla="*/ 982 h 1112"/>
                <a:gd name="T44" fmla="*/ 610 w 654"/>
                <a:gd name="T45" fmla="*/ 996 h 1112"/>
                <a:gd name="T46" fmla="*/ 604 w 654"/>
                <a:gd name="T47" fmla="*/ 1010 h 1112"/>
                <a:gd name="T48" fmla="*/ 596 w 654"/>
                <a:gd name="T49" fmla="*/ 1022 h 1112"/>
                <a:gd name="T50" fmla="*/ 586 w 654"/>
                <a:gd name="T51" fmla="*/ 1036 h 1112"/>
                <a:gd name="T52" fmla="*/ 574 w 654"/>
                <a:gd name="T53" fmla="*/ 1048 h 1112"/>
                <a:gd name="T54" fmla="*/ 560 w 654"/>
                <a:gd name="T55" fmla="*/ 1058 h 1112"/>
                <a:gd name="T56" fmla="*/ 544 w 654"/>
                <a:gd name="T57" fmla="*/ 1068 h 1112"/>
                <a:gd name="T58" fmla="*/ 524 w 654"/>
                <a:gd name="T59" fmla="*/ 1074 h 1112"/>
                <a:gd name="T60" fmla="*/ 502 w 654"/>
                <a:gd name="T61" fmla="*/ 1078 h 1112"/>
                <a:gd name="T62" fmla="*/ 476 w 654"/>
                <a:gd name="T63" fmla="*/ 1080 h 1112"/>
                <a:gd name="T64" fmla="*/ 32 w 654"/>
                <a:gd name="T65" fmla="*/ 1080 h 1112"/>
                <a:gd name="T66" fmla="*/ 32 w 654"/>
                <a:gd name="T67" fmla="*/ 186 h 1112"/>
                <a:gd name="T68" fmla="*/ 186 w 654"/>
                <a:gd name="T69" fmla="*/ 32 h 1112"/>
                <a:gd name="T70" fmla="*/ 622 w 654"/>
                <a:gd name="T71" fmla="*/ 32 h 1112"/>
                <a:gd name="T72" fmla="*/ 622 w 654"/>
                <a:gd name="T73" fmla="*/ 934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4" h="1112">
                  <a:moveTo>
                    <a:pt x="172" y="0"/>
                  </a:moveTo>
                  <a:lnTo>
                    <a:pt x="0" y="172"/>
                  </a:lnTo>
                  <a:lnTo>
                    <a:pt x="0" y="1112"/>
                  </a:lnTo>
                  <a:lnTo>
                    <a:pt x="362" y="1112"/>
                  </a:lnTo>
                  <a:lnTo>
                    <a:pt x="362" y="1112"/>
                  </a:lnTo>
                  <a:lnTo>
                    <a:pt x="362" y="1112"/>
                  </a:lnTo>
                  <a:lnTo>
                    <a:pt x="638" y="1112"/>
                  </a:lnTo>
                  <a:lnTo>
                    <a:pt x="638" y="1112"/>
                  </a:lnTo>
                  <a:lnTo>
                    <a:pt x="644" y="1112"/>
                  </a:lnTo>
                  <a:lnTo>
                    <a:pt x="650" y="1108"/>
                  </a:lnTo>
                  <a:lnTo>
                    <a:pt x="654" y="1102"/>
                  </a:lnTo>
                  <a:lnTo>
                    <a:pt x="654" y="1096"/>
                  </a:lnTo>
                  <a:lnTo>
                    <a:pt x="654" y="938"/>
                  </a:lnTo>
                  <a:lnTo>
                    <a:pt x="654" y="938"/>
                  </a:lnTo>
                  <a:lnTo>
                    <a:pt x="654" y="934"/>
                  </a:lnTo>
                  <a:lnTo>
                    <a:pt x="654" y="0"/>
                  </a:lnTo>
                  <a:lnTo>
                    <a:pt x="172" y="0"/>
                  </a:lnTo>
                  <a:close/>
                  <a:moveTo>
                    <a:pt x="622" y="934"/>
                  </a:moveTo>
                  <a:lnTo>
                    <a:pt x="622" y="934"/>
                  </a:lnTo>
                  <a:lnTo>
                    <a:pt x="622" y="942"/>
                  </a:lnTo>
                  <a:lnTo>
                    <a:pt x="620" y="960"/>
                  </a:lnTo>
                  <a:lnTo>
                    <a:pt x="614" y="982"/>
                  </a:lnTo>
                  <a:lnTo>
                    <a:pt x="610" y="996"/>
                  </a:lnTo>
                  <a:lnTo>
                    <a:pt x="604" y="1010"/>
                  </a:lnTo>
                  <a:lnTo>
                    <a:pt x="596" y="1022"/>
                  </a:lnTo>
                  <a:lnTo>
                    <a:pt x="586" y="1036"/>
                  </a:lnTo>
                  <a:lnTo>
                    <a:pt x="574" y="1048"/>
                  </a:lnTo>
                  <a:lnTo>
                    <a:pt x="560" y="1058"/>
                  </a:lnTo>
                  <a:lnTo>
                    <a:pt x="544" y="1068"/>
                  </a:lnTo>
                  <a:lnTo>
                    <a:pt x="524" y="1074"/>
                  </a:lnTo>
                  <a:lnTo>
                    <a:pt x="502" y="1078"/>
                  </a:lnTo>
                  <a:lnTo>
                    <a:pt x="476" y="1080"/>
                  </a:lnTo>
                  <a:lnTo>
                    <a:pt x="32" y="1080"/>
                  </a:lnTo>
                  <a:lnTo>
                    <a:pt x="32" y="186"/>
                  </a:lnTo>
                  <a:lnTo>
                    <a:pt x="186" y="32"/>
                  </a:lnTo>
                  <a:lnTo>
                    <a:pt x="622" y="32"/>
                  </a:lnTo>
                  <a:lnTo>
                    <a:pt x="622" y="9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117" name="Freeform 8"/>
            <p:cNvSpPr>
              <a:spLocks noEditPoints="1"/>
            </p:cNvSpPr>
            <p:nvPr/>
          </p:nvSpPr>
          <p:spPr bwMode="auto">
            <a:xfrm>
              <a:off x="3938588" y="2881313"/>
              <a:ext cx="765175" cy="1295400"/>
            </a:xfrm>
            <a:custGeom>
              <a:avLst/>
              <a:gdLst>
                <a:gd name="T0" fmla="*/ 0 w 482"/>
                <a:gd name="T1" fmla="*/ 816 h 816"/>
                <a:gd name="T2" fmla="*/ 482 w 482"/>
                <a:gd name="T3" fmla="*/ 816 h 816"/>
                <a:gd name="T4" fmla="*/ 482 w 482"/>
                <a:gd name="T5" fmla="*/ 0 h 816"/>
                <a:gd name="T6" fmla="*/ 102 w 482"/>
                <a:gd name="T7" fmla="*/ 0 h 816"/>
                <a:gd name="T8" fmla="*/ 0 w 482"/>
                <a:gd name="T9" fmla="*/ 100 h 816"/>
                <a:gd name="T10" fmla="*/ 0 w 482"/>
                <a:gd name="T11" fmla="*/ 816 h 816"/>
                <a:gd name="T12" fmla="*/ 32 w 482"/>
                <a:gd name="T13" fmla="*/ 114 h 816"/>
                <a:gd name="T14" fmla="*/ 114 w 482"/>
                <a:gd name="T15" fmla="*/ 32 h 816"/>
                <a:gd name="T16" fmla="*/ 450 w 482"/>
                <a:gd name="T17" fmla="*/ 32 h 816"/>
                <a:gd name="T18" fmla="*/ 450 w 482"/>
                <a:gd name="T19" fmla="*/ 784 h 816"/>
                <a:gd name="T20" fmla="*/ 32 w 482"/>
                <a:gd name="T21" fmla="*/ 784 h 816"/>
                <a:gd name="T22" fmla="*/ 32 w 482"/>
                <a:gd name="T23" fmla="*/ 11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2" h="816">
                  <a:moveTo>
                    <a:pt x="0" y="816"/>
                  </a:moveTo>
                  <a:lnTo>
                    <a:pt x="482" y="816"/>
                  </a:lnTo>
                  <a:lnTo>
                    <a:pt x="482" y="0"/>
                  </a:lnTo>
                  <a:lnTo>
                    <a:pt x="102" y="0"/>
                  </a:lnTo>
                  <a:lnTo>
                    <a:pt x="0" y="100"/>
                  </a:lnTo>
                  <a:lnTo>
                    <a:pt x="0" y="816"/>
                  </a:lnTo>
                  <a:close/>
                  <a:moveTo>
                    <a:pt x="32" y="114"/>
                  </a:moveTo>
                  <a:lnTo>
                    <a:pt x="114" y="32"/>
                  </a:lnTo>
                  <a:lnTo>
                    <a:pt x="450" y="32"/>
                  </a:lnTo>
                  <a:lnTo>
                    <a:pt x="450" y="784"/>
                  </a:lnTo>
                  <a:lnTo>
                    <a:pt x="32" y="784"/>
                  </a:lnTo>
                  <a:lnTo>
                    <a:pt x="32" y="1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118" name="Rectangle 9"/>
            <p:cNvSpPr>
              <a:spLocks noChangeArrowheads="1"/>
            </p:cNvSpPr>
            <p:nvPr/>
          </p:nvSpPr>
          <p:spPr bwMode="auto">
            <a:xfrm>
              <a:off x="4268788" y="4233863"/>
              <a:ext cx="101600" cy="101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119" name="Rectangle 10"/>
            <p:cNvSpPr>
              <a:spLocks noChangeArrowheads="1"/>
            </p:cNvSpPr>
            <p:nvPr/>
          </p:nvSpPr>
          <p:spPr bwMode="auto">
            <a:xfrm>
              <a:off x="4278313" y="2779713"/>
              <a:ext cx="171450" cy="508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</p:grpSp>
      <p:grpSp>
        <p:nvGrpSpPr>
          <p:cNvPr id="120" name="그룹 10"/>
          <p:cNvGrpSpPr>
            <a:grpSpLocks noChangeAspect="1"/>
          </p:cNvGrpSpPr>
          <p:nvPr/>
        </p:nvGrpSpPr>
        <p:grpSpPr bwMode="auto">
          <a:xfrm>
            <a:off x="7621514" y="4853703"/>
            <a:ext cx="207782" cy="317430"/>
            <a:chOff x="3802063" y="2674938"/>
            <a:chExt cx="1038225" cy="1765300"/>
          </a:xfrm>
          <a:solidFill>
            <a:schemeClr val="tx1"/>
          </a:solidFill>
        </p:grpSpPr>
        <p:sp>
          <p:nvSpPr>
            <p:cNvPr id="121" name="Freeform 7"/>
            <p:cNvSpPr>
              <a:spLocks noEditPoints="1"/>
            </p:cNvSpPr>
            <p:nvPr/>
          </p:nvSpPr>
          <p:spPr bwMode="auto">
            <a:xfrm>
              <a:off x="3802063" y="2674938"/>
              <a:ext cx="1038225" cy="1765300"/>
            </a:xfrm>
            <a:custGeom>
              <a:avLst/>
              <a:gdLst>
                <a:gd name="T0" fmla="*/ 172 w 654"/>
                <a:gd name="T1" fmla="*/ 0 h 1112"/>
                <a:gd name="T2" fmla="*/ 0 w 654"/>
                <a:gd name="T3" fmla="*/ 172 h 1112"/>
                <a:gd name="T4" fmla="*/ 0 w 654"/>
                <a:gd name="T5" fmla="*/ 1112 h 1112"/>
                <a:gd name="T6" fmla="*/ 362 w 654"/>
                <a:gd name="T7" fmla="*/ 1112 h 1112"/>
                <a:gd name="T8" fmla="*/ 362 w 654"/>
                <a:gd name="T9" fmla="*/ 1112 h 1112"/>
                <a:gd name="T10" fmla="*/ 362 w 654"/>
                <a:gd name="T11" fmla="*/ 1112 h 1112"/>
                <a:gd name="T12" fmla="*/ 638 w 654"/>
                <a:gd name="T13" fmla="*/ 1112 h 1112"/>
                <a:gd name="T14" fmla="*/ 638 w 654"/>
                <a:gd name="T15" fmla="*/ 1112 h 1112"/>
                <a:gd name="T16" fmla="*/ 644 w 654"/>
                <a:gd name="T17" fmla="*/ 1112 h 1112"/>
                <a:gd name="T18" fmla="*/ 650 w 654"/>
                <a:gd name="T19" fmla="*/ 1108 h 1112"/>
                <a:gd name="T20" fmla="*/ 654 w 654"/>
                <a:gd name="T21" fmla="*/ 1102 h 1112"/>
                <a:gd name="T22" fmla="*/ 654 w 654"/>
                <a:gd name="T23" fmla="*/ 1096 h 1112"/>
                <a:gd name="T24" fmla="*/ 654 w 654"/>
                <a:gd name="T25" fmla="*/ 938 h 1112"/>
                <a:gd name="T26" fmla="*/ 654 w 654"/>
                <a:gd name="T27" fmla="*/ 938 h 1112"/>
                <a:gd name="T28" fmla="*/ 654 w 654"/>
                <a:gd name="T29" fmla="*/ 934 h 1112"/>
                <a:gd name="T30" fmla="*/ 654 w 654"/>
                <a:gd name="T31" fmla="*/ 0 h 1112"/>
                <a:gd name="T32" fmla="*/ 172 w 654"/>
                <a:gd name="T33" fmla="*/ 0 h 1112"/>
                <a:gd name="T34" fmla="*/ 622 w 654"/>
                <a:gd name="T35" fmla="*/ 934 h 1112"/>
                <a:gd name="T36" fmla="*/ 622 w 654"/>
                <a:gd name="T37" fmla="*/ 934 h 1112"/>
                <a:gd name="T38" fmla="*/ 622 w 654"/>
                <a:gd name="T39" fmla="*/ 942 h 1112"/>
                <a:gd name="T40" fmla="*/ 620 w 654"/>
                <a:gd name="T41" fmla="*/ 960 h 1112"/>
                <a:gd name="T42" fmla="*/ 614 w 654"/>
                <a:gd name="T43" fmla="*/ 982 h 1112"/>
                <a:gd name="T44" fmla="*/ 610 w 654"/>
                <a:gd name="T45" fmla="*/ 996 h 1112"/>
                <a:gd name="T46" fmla="*/ 604 w 654"/>
                <a:gd name="T47" fmla="*/ 1010 h 1112"/>
                <a:gd name="T48" fmla="*/ 596 w 654"/>
                <a:gd name="T49" fmla="*/ 1022 h 1112"/>
                <a:gd name="T50" fmla="*/ 586 w 654"/>
                <a:gd name="T51" fmla="*/ 1036 h 1112"/>
                <a:gd name="T52" fmla="*/ 574 w 654"/>
                <a:gd name="T53" fmla="*/ 1048 h 1112"/>
                <a:gd name="T54" fmla="*/ 560 w 654"/>
                <a:gd name="T55" fmla="*/ 1058 h 1112"/>
                <a:gd name="T56" fmla="*/ 544 w 654"/>
                <a:gd name="T57" fmla="*/ 1068 h 1112"/>
                <a:gd name="T58" fmla="*/ 524 w 654"/>
                <a:gd name="T59" fmla="*/ 1074 h 1112"/>
                <a:gd name="T60" fmla="*/ 502 w 654"/>
                <a:gd name="T61" fmla="*/ 1078 h 1112"/>
                <a:gd name="T62" fmla="*/ 476 w 654"/>
                <a:gd name="T63" fmla="*/ 1080 h 1112"/>
                <a:gd name="T64" fmla="*/ 32 w 654"/>
                <a:gd name="T65" fmla="*/ 1080 h 1112"/>
                <a:gd name="T66" fmla="*/ 32 w 654"/>
                <a:gd name="T67" fmla="*/ 186 h 1112"/>
                <a:gd name="T68" fmla="*/ 186 w 654"/>
                <a:gd name="T69" fmla="*/ 32 h 1112"/>
                <a:gd name="T70" fmla="*/ 622 w 654"/>
                <a:gd name="T71" fmla="*/ 32 h 1112"/>
                <a:gd name="T72" fmla="*/ 622 w 654"/>
                <a:gd name="T73" fmla="*/ 934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4" h="1112">
                  <a:moveTo>
                    <a:pt x="172" y="0"/>
                  </a:moveTo>
                  <a:lnTo>
                    <a:pt x="0" y="172"/>
                  </a:lnTo>
                  <a:lnTo>
                    <a:pt x="0" y="1112"/>
                  </a:lnTo>
                  <a:lnTo>
                    <a:pt x="362" y="1112"/>
                  </a:lnTo>
                  <a:lnTo>
                    <a:pt x="362" y="1112"/>
                  </a:lnTo>
                  <a:lnTo>
                    <a:pt x="362" y="1112"/>
                  </a:lnTo>
                  <a:lnTo>
                    <a:pt x="638" y="1112"/>
                  </a:lnTo>
                  <a:lnTo>
                    <a:pt x="638" y="1112"/>
                  </a:lnTo>
                  <a:lnTo>
                    <a:pt x="644" y="1112"/>
                  </a:lnTo>
                  <a:lnTo>
                    <a:pt x="650" y="1108"/>
                  </a:lnTo>
                  <a:lnTo>
                    <a:pt x="654" y="1102"/>
                  </a:lnTo>
                  <a:lnTo>
                    <a:pt x="654" y="1096"/>
                  </a:lnTo>
                  <a:lnTo>
                    <a:pt x="654" y="938"/>
                  </a:lnTo>
                  <a:lnTo>
                    <a:pt x="654" y="938"/>
                  </a:lnTo>
                  <a:lnTo>
                    <a:pt x="654" y="934"/>
                  </a:lnTo>
                  <a:lnTo>
                    <a:pt x="654" y="0"/>
                  </a:lnTo>
                  <a:lnTo>
                    <a:pt x="172" y="0"/>
                  </a:lnTo>
                  <a:close/>
                  <a:moveTo>
                    <a:pt x="622" y="934"/>
                  </a:moveTo>
                  <a:lnTo>
                    <a:pt x="622" y="934"/>
                  </a:lnTo>
                  <a:lnTo>
                    <a:pt x="622" y="942"/>
                  </a:lnTo>
                  <a:lnTo>
                    <a:pt x="620" y="960"/>
                  </a:lnTo>
                  <a:lnTo>
                    <a:pt x="614" y="982"/>
                  </a:lnTo>
                  <a:lnTo>
                    <a:pt x="610" y="996"/>
                  </a:lnTo>
                  <a:lnTo>
                    <a:pt x="604" y="1010"/>
                  </a:lnTo>
                  <a:lnTo>
                    <a:pt x="596" y="1022"/>
                  </a:lnTo>
                  <a:lnTo>
                    <a:pt x="586" y="1036"/>
                  </a:lnTo>
                  <a:lnTo>
                    <a:pt x="574" y="1048"/>
                  </a:lnTo>
                  <a:lnTo>
                    <a:pt x="560" y="1058"/>
                  </a:lnTo>
                  <a:lnTo>
                    <a:pt x="544" y="1068"/>
                  </a:lnTo>
                  <a:lnTo>
                    <a:pt x="524" y="1074"/>
                  </a:lnTo>
                  <a:lnTo>
                    <a:pt x="502" y="1078"/>
                  </a:lnTo>
                  <a:lnTo>
                    <a:pt x="476" y="1080"/>
                  </a:lnTo>
                  <a:lnTo>
                    <a:pt x="32" y="1080"/>
                  </a:lnTo>
                  <a:lnTo>
                    <a:pt x="32" y="186"/>
                  </a:lnTo>
                  <a:lnTo>
                    <a:pt x="186" y="32"/>
                  </a:lnTo>
                  <a:lnTo>
                    <a:pt x="622" y="32"/>
                  </a:lnTo>
                  <a:lnTo>
                    <a:pt x="622" y="9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122" name="Freeform 8"/>
            <p:cNvSpPr>
              <a:spLocks noEditPoints="1"/>
            </p:cNvSpPr>
            <p:nvPr/>
          </p:nvSpPr>
          <p:spPr bwMode="auto">
            <a:xfrm>
              <a:off x="3938588" y="2881313"/>
              <a:ext cx="765175" cy="1295400"/>
            </a:xfrm>
            <a:custGeom>
              <a:avLst/>
              <a:gdLst>
                <a:gd name="T0" fmla="*/ 0 w 482"/>
                <a:gd name="T1" fmla="*/ 816 h 816"/>
                <a:gd name="T2" fmla="*/ 482 w 482"/>
                <a:gd name="T3" fmla="*/ 816 h 816"/>
                <a:gd name="T4" fmla="*/ 482 w 482"/>
                <a:gd name="T5" fmla="*/ 0 h 816"/>
                <a:gd name="T6" fmla="*/ 102 w 482"/>
                <a:gd name="T7" fmla="*/ 0 h 816"/>
                <a:gd name="T8" fmla="*/ 0 w 482"/>
                <a:gd name="T9" fmla="*/ 100 h 816"/>
                <a:gd name="T10" fmla="*/ 0 w 482"/>
                <a:gd name="T11" fmla="*/ 816 h 816"/>
                <a:gd name="T12" fmla="*/ 32 w 482"/>
                <a:gd name="T13" fmla="*/ 114 h 816"/>
                <a:gd name="T14" fmla="*/ 114 w 482"/>
                <a:gd name="T15" fmla="*/ 32 h 816"/>
                <a:gd name="T16" fmla="*/ 450 w 482"/>
                <a:gd name="T17" fmla="*/ 32 h 816"/>
                <a:gd name="T18" fmla="*/ 450 w 482"/>
                <a:gd name="T19" fmla="*/ 784 h 816"/>
                <a:gd name="T20" fmla="*/ 32 w 482"/>
                <a:gd name="T21" fmla="*/ 784 h 816"/>
                <a:gd name="T22" fmla="*/ 32 w 482"/>
                <a:gd name="T23" fmla="*/ 11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2" h="816">
                  <a:moveTo>
                    <a:pt x="0" y="816"/>
                  </a:moveTo>
                  <a:lnTo>
                    <a:pt x="482" y="816"/>
                  </a:lnTo>
                  <a:lnTo>
                    <a:pt x="482" y="0"/>
                  </a:lnTo>
                  <a:lnTo>
                    <a:pt x="102" y="0"/>
                  </a:lnTo>
                  <a:lnTo>
                    <a:pt x="0" y="100"/>
                  </a:lnTo>
                  <a:lnTo>
                    <a:pt x="0" y="816"/>
                  </a:lnTo>
                  <a:close/>
                  <a:moveTo>
                    <a:pt x="32" y="114"/>
                  </a:moveTo>
                  <a:lnTo>
                    <a:pt x="114" y="32"/>
                  </a:lnTo>
                  <a:lnTo>
                    <a:pt x="450" y="32"/>
                  </a:lnTo>
                  <a:lnTo>
                    <a:pt x="450" y="784"/>
                  </a:lnTo>
                  <a:lnTo>
                    <a:pt x="32" y="784"/>
                  </a:lnTo>
                  <a:lnTo>
                    <a:pt x="32" y="1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123" name="Rectangle 9"/>
            <p:cNvSpPr>
              <a:spLocks noChangeArrowheads="1"/>
            </p:cNvSpPr>
            <p:nvPr/>
          </p:nvSpPr>
          <p:spPr bwMode="auto">
            <a:xfrm>
              <a:off x="4268788" y="4233863"/>
              <a:ext cx="101600" cy="101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  <p:sp>
          <p:nvSpPr>
            <p:cNvPr id="124" name="Rectangle 10"/>
            <p:cNvSpPr>
              <a:spLocks noChangeArrowheads="1"/>
            </p:cNvSpPr>
            <p:nvPr/>
          </p:nvSpPr>
          <p:spPr bwMode="auto">
            <a:xfrm>
              <a:off x="4278313" y="2779713"/>
              <a:ext cx="171450" cy="508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맑은 고딕"/>
                <a:cs typeface="Calibri" panose="020F0502020204030204" pitchFamily="34" charset="0"/>
              </a:endParaRPr>
            </a:p>
          </p:txBody>
        </p:sp>
      </p:grpSp>
      <p:sp>
        <p:nvSpPr>
          <p:cNvPr id="125" name="Rectangle 124"/>
          <p:cNvSpPr/>
          <p:nvPr/>
        </p:nvSpPr>
        <p:spPr bwMode="auto">
          <a:xfrm>
            <a:off x="6113975" y="4701943"/>
            <a:ext cx="2540417" cy="677986"/>
          </a:xfrm>
          <a:prstGeom prst="rect">
            <a:avLst/>
          </a:prstGeom>
          <a:solidFill>
            <a:srgbClr val="D9D9D9">
              <a:alpha val="20000"/>
            </a:srgb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5341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533400"/>
          </a:xfrm>
        </p:spPr>
        <p:txBody>
          <a:bodyPr/>
          <a:lstStyle/>
          <a:p>
            <a:r>
              <a:rPr lang="en-US" dirty="0"/>
              <a:t>Value Proposition </a:t>
            </a:r>
            <a:r>
              <a:rPr lang="en-US" dirty="0" smtClean="0"/>
              <a:t>- </a:t>
            </a:r>
            <a:r>
              <a:rPr lang="en-US" sz="2000" dirty="0" smtClean="0"/>
              <a:t>Rich business optimized applications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269343"/>
          </a:xfrm>
        </p:spPr>
        <p:txBody>
          <a:bodyPr/>
          <a:lstStyle/>
          <a:p>
            <a:pPr lvl="0"/>
            <a:r>
              <a:rPr lang="en-US" sz="200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range of business applications to fulfill various customer types and requirements in SME</a:t>
            </a:r>
            <a:endParaRPr lang="en-US" sz="2000" dirty="0"/>
          </a:p>
        </p:txBody>
      </p:sp>
      <p:sp>
        <p:nvSpPr>
          <p:cNvPr id="2" name="Rounded Rectangle 1"/>
          <p:cNvSpPr/>
          <p:nvPr/>
        </p:nvSpPr>
        <p:spPr bwMode="auto">
          <a:xfrm>
            <a:off x="609600" y="1923360"/>
            <a:ext cx="24384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Unified Communications &amp; Business</a:t>
            </a:r>
            <a:r>
              <a:rPr kumimoji="0" lang="en-US" sz="1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Applications</a:t>
            </a:r>
            <a:endParaRPr kumimoji="0" 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Rounded Rectangle 59"/>
          <p:cNvSpPr/>
          <p:nvPr/>
        </p:nvSpPr>
        <p:spPr bwMode="auto">
          <a:xfrm>
            <a:off x="3160845" y="1923360"/>
            <a:ext cx="54102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61" name="Picture 2" descr="http://readwrite.com/files/MS_rgb_Lync_Cyan30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095" y="2107543"/>
            <a:ext cx="752254" cy="33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4" descr="C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1984" y="2053335"/>
            <a:ext cx="635030" cy="392287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989797"/>
            <a:ext cx="358902" cy="45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743" y="2085647"/>
            <a:ext cx="199847" cy="28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그림 40" descr="F:\iamroot\Screenshot_2013-11-08-15-28-1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981" y="2085647"/>
            <a:ext cx="199847" cy="283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그림 22" descr="web1_Talk button_E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38" y="2191946"/>
            <a:ext cx="664441" cy="177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Rounded Rectangle 66"/>
          <p:cNvSpPr/>
          <p:nvPr/>
        </p:nvSpPr>
        <p:spPr bwMode="auto">
          <a:xfrm>
            <a:off x="609600" y="2787042"/>
            <a:ext cx="24384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Contact Center</a:t>
            </a:r>
          </a:p>
        </p:txBody>
      </p:sp>
      <p:sp>
        <p:nvSpPr>
          <p:cNvPr id="68" name="Rounded Rectangle 67"/>
          <p:cNvSpPr/>
          <p:nvPr/>
        </p:nvSpPr>
        <p:spPr bwMode="auto">
          <a:xfrm>
            <a:off x="3160845" y="2787042"/>
            <a:ext cx="54102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5" name="Group 74"/>
          <p:cNvGrpSpPr/>
          <p:nvPr/>
        </p:nvGrpSpPr>
        <p:grpSpPr>
          <a:xfrm>
            <a:off x="6275373" y="2823383"/>
            <a:ext cx="691061" cy="603808"/>
            <a:chOff x="5421313" y="1960563"/>
            <a:chExt cx="3352800" cy="3757612"/>
          </a:xfrm>
        </p:grpSpPr>
        <p:sp>
          <p:nvSpPr>
            <p:cNvPr id="76" name="Rounded Rectangle 75"/>
            <p:cNvSpPr/>
            <p:nvPr/>
          </p:nvSpPr>
          <p:spPr>
            <a:xfrm>
              <a:off x="5421313" y="3343275"/>
              <a:ext cx="3352800" cy="2374900"/>
            </a:xfrm>
            <a:prstGeom prst="roundRect">
              <a:avLst>
                <a:gd name="adj" fmla="val 7175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400"/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5421313" y="1960563"/>
              <a:ext cx="3352800" cy="1262062"/>
            </a:xfrm>
            <a:prstGeom prst="roundRect">
              <a:avLst>
                <a:gd name="adj" fmla="val 12500"/>
              </a:avLst>
            </a:prstGeom>
            <a:noFill/>
            <a:ln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2400"/>
            </a:p>
          </p:txBody>
        </p:sp>
        <p:pic>
          <p:nvPicPr>
            <p:cNvPr id="78" name="Picture 7" descr="CyDesk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950" y="2252663"/>
              <a:ext cx="795338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8" descr="CyQ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0500" y="2252663"/>
              <a:ext cx="792163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0" name="Picture 9" descr="CyReport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3400" y="2251075"/>
              <a:ext cx="795338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" name="Picture 11" descr="CySocial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8913" y="3589338"/>
              <a:ext cx="795337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" name="Picture 12" descr="CyCall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0363" y="4535488"/>
              <a:ext cx="796925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3" name="Picture 13" descr="CyChat.png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1950" y="3587750"/>
              <a:ext cx="793750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4" name="Picture 14" descr="CyLive.png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8913" y="4535488"/>
              <a:ext cx="795337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5" name="Picture 15" descr="CyRecord.png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3400" y="4535488"/>
              <a:ext cx="795338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6" name="Picture 16" descr="CySMS.png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4988" y="3589338"/>
              <a:ext cx="792162" cy="877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4223060" y="3370989"/>
            <a:ext cx="9220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Report Plus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373590" y="3377958"/>
            <a:ext cx="4844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100" dirty="0" smtClean="0">
                <a:latin typeface="Arial" charset="0"/>
                <a:cs typeface="Arial" charset="0"/>
              </a:rPr>
              <a:t>CCS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94" name="Rounded Rectangle 93"/>
          <p:cNvSpPr/>
          <p:nvPr/>
        </p:nvSpPr>
        <p:spPr bwMode="auto">
          <a:xfrm>
            <a:off x="609600" y="3634824"/>
            <a:ext cx="24384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Hotel</a:t>
            </a:r>
          </a:p>
        </p:txBody>
      </p:sp>
      <p:sp>
        <p:nvSpPr>
          <p:cNvPr id="95" name="Rounded Rectangle 94"/>
          <p:cNvSpPr/>
          <p:nvPr/>
        </p:nvSpPr>
        <p:spPr bwMode="auto">
          <a:xfrm>
            <a:off x="3160845" y="3634824"/>
            <a:ext cx="54102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90720" y="3717161"/>
            <a:ext cx="814871" cy="546721"/>
            <a:chOff x="6151563" y="3563938"/>
            <a:chExt cx="3667939" cy="2210604"/>
          </a:xfrm>
        </p:grpSpPr>
        <p:pic>
          <p:nvPicPr>
            <p:cNvPr id="111" name="Picture 4" descr="LIK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6151563" y="3563938"/>
              <a:ext cx="2700337" cy="1693862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" name="Picture 1"/>
            <p:cNvPicPr>
              <a:picLocks noChangeAspect="1"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6833415" y="4064804"/>
              <a:ext cx="2986087" cy="170973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4" name="TextBox 113"/>
          <p:cNvSpPr txBox="1"/>
          <p:nvPr/>
        </p:nvSpPr>
        <p:spPr>
          <a:xfrm>
            <a:off x="3901666" y="4249896"/>
            <a:ext cx="8595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Hotel PMS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pic>
        <p:nvPicPr>
          <p:cNvPr id="2050" name="Picture 2" descr="http://www.hotelgeniusatwork.com/Octopus/Upload/Optima/Optima-SCS-3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80" y="3717161"/>
            <a:ext cx="752712" cy="49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" name="TextBox 117"/>
          <p:cNvSpPr txBox="1"/>
          <p:nvPr/>
        </p:nvSpPr>
        <p:spPr>
          <a:xfrm>
            <a:off x="7027606" y="4249896"/>
            <a:ext cx="9476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Fidelio PMS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119" name="Rounded Rectangle 118"/>
          <p:cNvSpPr/>
          <p:nvPr/>
        </p:nvSpPr>
        <p:spPr bwMode="auto">
          <a:xfrm>
            <a:off x="609600" y="4498398"/>
            <a:ext cx="24384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Management</a:t>
            </a:r>
          </a:p>
        </p:txBody>
      </p:sp>
      <p:sp>
        <p:nvSpPr>
          <p:cNvPr id="120" name="Rounded Rectangle 119"/>
          <p:cNvSpPr/>
          <p:nvPr/>
        </p:nvSpPr>
        <p:spPr bwMode="auto">
          <a:xfrm>
            <a:off x="3160845" y="4498398"/>
            <a:ext cx="54102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7252030" y="5092491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NMS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pic>
        <p:nvPicPr>
          <p:cNvPr id="129" name="Picture 4" descr="G:\E\Common\Marketing Materials\Product Images\수출\2. Applications\iPECS_NMS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3009" y="4609098"/>
            <a:ext cx="751122" cy="47847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" name="TextBox 129"/>
          <p:cNvSpPr txBox="1"/>
          <p:nvPr/>
        </p:nvSpPr>
        <p:spPr>
          <a:xfrm>
            <a:off x="3854715" y="5092491"/>
            <a:ext cx="92204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Web-Admin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pic>
        <p:nvPicPr>
          <p:cNvPr id="131" name="Picture 3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3890720" y="4609098"/>
            <a:ext cx="793363" cy="474662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" name="TextBox 131"/>
          <p:cNvSpPr txBox="1"/>
          <p:nvPr/>
        </p:nvSpPr>
        <p:spPr>
          <a:xfrm>
            <a:off x="5499785" y="5092491"/>
            <a:ext cx="8899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User Portal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3487155" y="2494524"/>
            <a:ext cx="389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UC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287237" y="2494524"/>
            <a:ext cx="705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err="1" smtClean="0">
                <a:latin typeface="Arial" charset="0"/>
                <a:cs typeface="Arial" charset="0"/>
              </a:rPr>
              <a:t>Clickcall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5046096" y="2510566"/>
            <a:ext cx="10807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000" dirty="0" smtClean="0">
                <a:latin typeface="Arial" charset="0"/>
                <a:cs typeface="Arial" charset="0"/>
              </a:rPr>
              <a:t>MS </a:t>
            </a:r>
            <a:r>
              <a:rPr kumimoji="0" lang="en-US" sz="1000" dirty="0" smtClean="0">
                <a:latin typeface="Arial" charset="0"/>
                <a:cs typeface="Arial" charset="0"/>
              </a:rPr>
              <a:t>Lync RCCV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6130042" y="2494524"/>
            <a:ext cx="9589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IP Attendant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pic>
        <p:nvPicPr>
          <p:cNvPr id="137" name="Picture 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276" y="2014387"/>
            <a:ext cx="787218" cy="532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8" name="TextBox 137"/>
          <p:cNvSpPr txBox="1"/>
          <p:nvPr/>
        </p:nvSpPr>
        <p:spPr>
          <a:xfrm>
            <a:off x="7197808" y="2494524"/>
            <a:ext cx="11961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IP call recording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140" name="Rounded Rectangle 139"/>
          <p:cNvSpPr/>
          <p:nvPr/>
        </p:nvSpPr>
        <p:spPr bwMode="auto">
          <a:xfrm>
            <a:off x="609600" y="5354101"/>
            <a:ext cx="24384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Open Interface</a:t>
            </a:r>
          </a:p>
        </p:txBody>
      </p:sp>
      <p:sp>
        <p:nvSpPr>
          <p:cNvPr id="141" name="Rounded Rectangle 140"/>
          <p:cNvSpPr/>
          <p:nvPr/>
        </p:nvSpPr>
        <p:spPr bwMode="auto">
          <a:xfrm>
            <a:off x="3160845" y="5354101"/>
            <a:ext cx="5410200" cy="797245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3677729" y="5537279"/>
            <a:ext cx="790601" cy="430887"/>
          </a:xfrm>
          <a:prstGeom prst="rect">
            <a:avLst/>
          </a:prstGeom>
          <a:noFill/>
          <a:effectLst/>
        </p:spPr>
        <p:txBody>
          <a:bodyPr wrap="square" lIns="36000" rIns="36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3</a:t>
            </a:r>
            <a:r>
              <a:rPr kumimoji="0" lang="en-US" sz="1100" i="0" u="none" strike="noStrike" kern="0" cap="none" spc="0" normalizeH="0" baseline="3000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rd</a:t>
            </a: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 party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TAPI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4771518" y="5468029"/>
            <a:ext cx="1358524" cy="569387"/>
          </a:xfrm>
          <a:prstGeom prst="rect">
            <a:avLst/>
          </a:prstGeom>
          <a:noFill/>
          <a:effectLst/>
        </p:spPr>
        <p:txBody>
          <a:bodyPr wrap="square" lIns="36000" rIns="36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kern="0" dirty="0" smtClean="0">
                <a:cs typeface="Arial" panose="020B0604020202020204" pitchFamily="34" charset="0"/>
              </a:rPr>
              <a:t>3</a:t>
            </a:r>
            <a:r>
              <a:rPr kumimoji="0" lang="en-US" sz="1100" kern="0" baseline="30000" dirty="0" smtClean="0">
                <a:cs typeface="Arial" panose="020B0604020202020204" pitchFamily="34" charset="0"/>
              </a:rPr>
              <a:t>rd</a:t>
            </a:r>
            <a:r>
              <a:rPr kumimoji="0" lang="en-US" sz="1100" kern="0" dirty="0" smtClean="0">
                <a:cs typeface="Arial" panose="020B0604020202020204" pitchFamily="34" charset="0"/>
              </a:rPr>
              <a:t> party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SIP</a:t>
            </a:r>
            <a:r>
              <a:rPr kumimoji="0" lang="en-US" sz="110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 Applications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i="1" kern="0" baseline="0" dirty="0" smtClean="0">
                <a:cs typeface="Arial" panose="020B0604020202020204" pitchFamily="34" charset="0"/>
              </a:rPr>
              <a:t>(Need pre-IOT)</a:t>
            </a:r>
            <a:endParaRPr kumimoji="0" lang="en-US" sz="9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6396930" y="5621917"/>
            <a:ext cx="636713" cy="261610"/>
          </a:xfrm>
          <a:prstGeom prst="rect">
            <a:avLst/>
          </a:prstGeom>
          <a:noFill/>
          <a:effectLst/>
        </p:spPr>
        <p:txBody>
          <a:bodyPr wrap="square" lIns="36000" rIns="36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SMDR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7394254" y="5537279"/>
            <a:ext cx="979755" cy="430887"/>
          </a:xfrm>
          <a:prstGeom prst="rect">
            <a:avLst/>
          </a:prstGeom>
          <a:noFill/>
          <a:effectLst/>
        </p:spPr>
        <p:txBody>
          <a:bodyPr wrap="square" lIns="36000" rIns="36000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rPr>
              <a:t>Alarm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kern="0" dirty="0" smtClean="0">
                <a:cs typeface="Arial" panose="020B0604020202020204" pitchFamily="34" charset="0"/>
              </a:rPr>
              <a:t>Messaging</a:t>
            </a:r>
            <a:endParaRPr kumimoji="0" lang="en-US" sz="11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cs typeface="Arial" panose="020B0604020202020204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5288187" y="4090737"/>
            <a:ext cx="13131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3</a:t>
            </a:r>
            <a:r>
              <a:rPr kumimoji="0" lang="en-US" sz="1100" baseline="30000" dirty="0" smtClean="0">
                <a:latin typeface="Arial" charset="0"/>
                <a:cs typeface="Arial" charset="0"/>
              </a:rPr>
              <a:t>rd</a:t>
            </a:r>
            <a:r>
              <a:rPr kumimoji="0" lang="en-US" sz="1100" dirty="0" smtClean="0">
                <a:latin typeface="Arial" charset="0"/>
                <a:cs typeface="Arial" charset="0"/>
              </a:rPr>
              <a:t> Party PMS</a:t>
            </a:r>
          </a:p>
          <a:p>
            <a:pPr algn="ctr" latinLnBrk="0"/>
            <a:r>
              <a:rPr kumimoji="0" lang="en-US" sz="900" i="1" dirty="0" smtClean="0">
                <a:latin typeface="Arial" charset="0"/>
                <a:cs typeface="Arial" charset="0"/>
              </a:rPr>
              <a:t>(Need pre-integration)</a:t>
            </a:r>
            <a:endParaRPr kumimoji="0" lang="en-US" sz="900" i="1" dirty="0">
              <a:latin typeface="Arial" charset="0"/>
              <a:cs typeface="Arial" charset="0"/>
            </a:endParaRPr>
          </a:p>
        </p:txBody>
      </p:sp>
      <p:pic>
        <p:nvPicPr>
          <p:cNvPr id="147" name="Picture 6" descr="http://4.bp.blogspot.com/_aY_LUsIxSUo/TM_29ijQk5I/AAAAAAAAAZY/vXa0ZIKUHA0/s400/micros-fidelio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86" y="3926622"/>
            <a:ext cx="860705" cy="17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그림 8" descr="station web main.jp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580" y="4609098"/>
            <a:ext cx="729404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68"/>
          <p:cNvPicPr/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4270033" y="2924783"/>
            <a:ext cx="350957" cy="28555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202" y="3107410"/>
            <a:ext cx="366625" cy="239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554514" y="2924783"/>
            <a:ext cx="366886" cy="2571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52621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634180"/>
              </p:ext>
            </p:extLst>
          </p:nvPr>
        </p:nvGraphicFramePr>
        <p:xfrm>
          <a:off x="609600" y="2438400"/>
          <a:ext cx="8001000" cy="35814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000500"/>
                <a:gridCol w="4000500"/>
              </a:tblGrid>
              <a:tr h="31142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Web-Admin</a:t>
                      </a:r>
                      <a:endParaRPr lang="en-US" sz="1200" dirty="0"/>
                    </a:p>
                  </a:txBody>
                  <a:tcPr anchor="ctr">
                    <a:solidFill>
                      <a:srgbClr val="00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NMS (V2.1)</a:t>
                      </a:r>
                      <a:endParaRPr lang="en-US" sz="1200" dirty="0"/>
                    </a:p>
                  </a:txBody>
                  <a:tcPr anchor="ctr">
                    <a:solidFill>
                      <a:srgbClr val="0099FF"/>
                    </a:solidFill>
                  </a:tcPr>
                </a:tc>
              </a:tr>
              <a:tr h="1626336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/>
                </a:tc>
              </a:tr>
              <a:tr h="1643638">
                <a:tc>
                  <a:txBody>
                    <a:bodyPr/>
                    <a:lstStyle/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Installation Wizard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Favorite Programing Interface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User defined Interface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Dual Language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Easy to Use Intuitive User Interface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</a:rPr>
                        <a:t>Off-line Web-Admin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*LIK to UCP DB migration is supported.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 web based Network Management tool designed to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improve operational efficiency, permit rapid response to system alarms with remote access 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Fault management and real time system monitoring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Web based client access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Traffic statistics</a:t>
                      </a:r>
                    </a:p>
                    <a:p>
                      <a:pPr marL="85725" marR="0" lvl="0" indent="-8572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Email fault notification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763000" cy="533400"/>
          </a:xfrm>
        </p:spPr>
        <p:txBody>
          <a:bodyPr/>
          <a:lstStyle/>
          <a:p>
            <a:r>
              <a:rPr lang="en-US" dirty="0"/>
              <a:t>Value Proposition </a:t>
            </a:r>
            <a:r>
              <a:rPr lang="en-US" dirty="0" smtClean="0"/>
              <a:t>– </a:t>
            </a:r>
            <a:r>
              <a:rPr lang="en-US" sz="2400" dirty="0" smtClean="0"/>
              <a:t>Simple to deploy and manage</a:t>
            </a:r>
            <a:endParaRPr lang="en-US" sz="2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524000"/>
          </a:xfrm>
        </p:spPr>
        <p:txBody>
          <a:bodyPr/>
          <a:lstStyle/>
          <a:p>
            <a:r>
              <a:rPr lang="en-US" sz="2000" dirty="0" smtClean="0"/>
              <a:t>Simple to deploy and manage</a:t>
            </a:r>
          </a:p>
          <a:p>
            <a:pPr lvl="1"/>
            <a:r>
              <a:rPr lang="en-US" sz="1600" dirty="0" smtClean="0"/>
              <a:t>Intuitive </a:t>
            </a:r>
            <a:r>
              <a:rPr lang="en-US" sz="1600" dirty="0"/>
              <a:t>and user-friendly </a:t>
            </a:r>
            <a:r>
              <a:rPr lang="en-US" sz="1600" dirty="0" smtClean="0"/>
              <a:t>Web-admin for easy installation and configuration</a:t>
            </a:r>
          </a:p>
          <a:p>
            <a:pPr lvl="1"/>
            <a:r>
              <a:rPr lang="en-US" sz="1600" dirty="0" smtClean="0"/>
              <a:t>Centralized management for real time system monitoring and fault management</a:t>
            </a:r>
          </a:p>
        </p:txBody>
      </p:sp>
      <p:pic>
        <p:nvPicPr>
          <p:cNvPr id="7" name="Picture 4"/>
          <p:cNvPicPr>
            <a:picLocks noGrp="1"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399" y="3001633"/>
            <a:ext cx="1770611" cy="962819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Grp="1"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4999" y="3193324"/>
            <a:ext cx="1770611" cy="962819"/>
          </a:xfrm>
          <a:prstGeom prst="rect">
            <a:avLst/>
          </a:prstGeom>
          <a:noFill/>
          <a:ln w="28575">
            <a:noFill/>
            <a:miter lim="800000"/>
            <a:headEnd/>
            <a:tailEnd type="non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3082527"/>
            <a:ext cx="1588628" cy="80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0648" y="3265419"/>
            <a:ext cx="1828759" cy="919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 bwMode="auto">
          <a:xfrm>
            <a:off x="4495800" y="2438400"/>
            <a:ext cx="0" cy="3581400"/>
          </a:xfrm>
          <a:prstGeom prst="line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2410070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1640305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1303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3852000"/>
          </a:xfrm>
        </p:spPr>
        <p:txBody>
          <a:bodyPr/>
          <a:lstStyle/>
          <a:p>
            <a:r>
              <a:rPr kumimoji="1" lang="en-US" altLang="ko-KR" sz="2000" dirty="0">
                <a:solidFill>
                  <a:srgbClr val="58585A"/>
                </a:solidFill>
                <a:ea typeface="굴림" pitchFamily="50" charset="-127"/>
              </a:rPr>
              <a:t>iPECS UCP is simple, cost-effective and scales easily to address a wide range of business needs</a:t>
            </a:r>
          </a:p>
          <a:p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Competitive Advantage</a:t>
            </a:r>
            <a:endParaRPr lang="en-US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76800" y="1844675"/>
            <a:ext cx="4191000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ko-KR" sz="1400" b="1" dirty="0" smtClean="0">
                <a:solidFill>
                  <a:srgbClr val="58585A"/>
                </a:solidFill>
                <a:ea typeface="굴림" pitchFamily="50" charset="-127"/>
              </a:rPr>
              <a:t>Ericsson-LG iPECS UCP</a:t>
            </a:r>
            <a:endParaRPr lang="en-US" altLang="ko-KR" sz="1400" b="1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Embedded </a:t>
            </a: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UC – simple, cost-effective and expandable for more features 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Greater market coverage scalable to 2400ports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More flexible deployment and higher availability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Simpler management tool</a:t>
            </a:r>
          </a:p>
          <a:p>
            <a:pPr>
              <a:buFont typeface="Arial" pitchFamily="34" charset="0"/>
              <a:buChar char="•"/>
            </a:pPr>
            <a:endParaRPr lang="en-US" altLang="ko-KR" sz="700" dirty="0">
              <a:solidFill>
                <a:srgbClr val="58585A"/>
              </a:solidFill>
              <a:ea typeface="굴림" pitchFamily="50" charset="-127"/>
            </a:endParaRPr>
          </a:p>
          <a:p>
            <a:r>
              <a:rPr lang="en-US" altLang="ko-KR" sz="1400" b="1" dirty="0" smtClean="0">
                <a:solidFill>
                  <a:srgbClr val="58585A"/>
                </a:solidFill>
                <a:ea typeface="굴림" pitchFamily="50" charset="-127"/>
              </a:rPr>
              <a:t>Avaya IP Office</a:t>
            </a:r>
            <a:endParaRPr lang="en-US" altLang="ko-KR" sz="1400" b="1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Complicated system software level and licensing</a:t>
            </a: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</a:rPr>
              <a:t>Built-in UC needs costly blade type server</a:t>
            </a:r>
          </a:p>
          <a:p>
            <a:pPr>
              <a:buFont typeface="Arial" pitchFamily="34" charset="0"/>
              <a:buChar char="•"/>
            </a:pPr>
            <a:endParaRPr lang="en-US" altLang="ko-KR" sz="700" dirty="0">
              <a:solidFill>
                <a:srgbClr val="58585A"/>
              </a:solidFill>
              <a:ea typeface="굴림" pitchFamily="50" charset="-127"/>
            </a:endParaRPr>
          </a:p>
          <a:p>
            <a:r>
              <a:rPr lang="en-US" altLang="ko-KR" sz="1400" b="1" dirty="0" smtClean="0">
                <a:solidFill>
                  <a:srgbClr val="58585A"/>
                </a:solidFill>
                <a:ea typeface="굴림" pitchFamily="50" charset="-127"/>
              </a:rPr>
              <a:t>Mitel </a:t>
            </a:r>
            <a:r>
              <a:rPr lang="en-US" altLang="ko-KR" sz="1400" b="1" dirty="0" err="1" smtClean="0">
                <a:solidFill>
                  <a:srgbClr val="58585A"/>
                </a:solidFill>
                <a:ea typeface="굴림" pitchFamily="50" charset="-127"/>
              </a:rPr>
              <a:t>MiVoice</a:t>
            </a:r>
            <a:endParaRPr lang="en-US" altLang="ko-KR" sz="1400" b="1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Limited scalability and </a:t>
            </a: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reliability options</a:t>
            </a:r>
            <a:endParaRPr lang="en-US" altLang="ko-KR" sz="1200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Sub processor for high </a:t>
            </a:r>
            <a:r>
              <a:rPr lang="en-US" altLang="ko-KR" sz="1200" dirty="0" smtClean="0">
                <a:solidFill>
                  <a:srgbClr val="58585A"/>
                </a:solidFill>
              </a:rPr>
              <a:t>performing functions</a:t>
            </a: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 </a:t>
            </a: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or over 150 </a:t>
            </a: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port usage</a:t>
            </a:r>
            <a:endParaRPr lang="en-US" altLang="ko-KR" sz="1200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Call control UC client only – no voice</a:t>
            </a:r>
          </a:p>
          <a:p>
            <a:pPr>
              <a:buFont typeface="Arial" pitchFamily="34" charset="0"/>
              <a:buChar char="•"/>
            </a:pPr>
            <a:endParaRPr lang="en-US" altLang="ko-KR" sz="700" dirty="0">
              <a:solidFill>
                <a:srgbClr val="58585A"/>
              </a:solidFill>
              <a:ea typeface="굴림" pitchFamily="50" charset="-127"/>
            </a:endParaRPr>
          </a:p>
          <a:p>
            <a:r>
              <a:rPr lang="en-US" altLang="ko-KR" sz="1400" b="1" dirty="0" smtClean="0">
                <a:solidFill>
                  <a:srgbClr val="58585A"/>
                </a:solidFill>
                <a:ea typeface="굴림" pitchFamily="50" charset="-127"/>
              </a:rPr>
              <a:t>NEC SV8100</a:t>
            </a:r>
            <a:endParaRPr lang="en-US" altLang="ko-KR" sz="1400" b="1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Limited scalability &amp; </a:t>
            </a: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reliability options</a:t>
            </a:r>
            <a:endParaRPr lang="en-US" altLang="ko-KR" sz="1200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Built-in UC needs costly </a:t>
            </a: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blade type server</a:t>
            </a:r>
          </a:p>
          <a:p>
            <a:pPr>
              <a:buFont typeface="Arial" pitchFamily="34" charset="0"/>
              <a:buChar char="•"/>
            </a:pPr>
            <a:endParaRPr lang="en-US" altLang="ko-KR" sz="700" dirty="0">
              <a:solidFill>
                <a:srgbClr val="58585A"/>
              </a:solidFill>
              <a:ea typeface="굴림" pitchFamily="50" charset="-127"/>
            </a:endParaRPr>
          </a:p>
          <a:p>
            <a:r>
              <a:rPr lang="en-US" altLang="ko-KR" sz="1400" b="1" dirty="0" smtClean="0">
                <a:solidFill>
                  <a:srgbClr val="58585A"/>
                </a:solidFill>
                <a:ea typeface="굴림" pitchFamily="50" charset="-127"/>
              </a:rPr>
              <a:t>Panasonic NS1000</a:t>
            </a:r>
            <a:endParaRPr lang="en-US" altLang="ko-KR" sz="1400" b="1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Limited scalability &amp; </a:t>
            </a: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reliability options</a:t>
            </a:r>
            <a:endParaRPr lang="en-US" altLang="ko-KR" sz="1200" dirty="0">
              <a:solidFill>
                <a:srgbClr val="58585A"/>
              </a:solidFill>
              <a:ea typeface="굴림" pitchFamily="50" charset="-127"/>
            </a:endParaRPr>
          </a:p>
          <a:p>
            <a:pPr marL="85725" indent="-85725">
              <a:buFont typeface="Arial" pitchFamily="34" charset="0"/>
              <a:buChar char="•"/>
            </a:pPr>
            <a:r>
              <a:rPr lang="en-US" altLang="ko-KR" sz="1200" dirty="0">
                <a:solidFill>
                  <a:srgbClr val="58585A"/>
                </a:solidFill>
                <a:ea typeface="굴림" pitchFamily="50" charset="-127"/>
              </a:rPr>
              <a:t>Costly TDM </a:t>
            </a:r>
            <a:r>
              <a:rPr lang="en-US" altLang="ko-KR" sz="1200" dirty="0" smtClean="0">
                <a:solidFill>
                  <a:srgbClr val="58585A"/>
                </a:solidFill>
                <a:ea typeface="굴림" pitchFamily="50" charset="-127"/>
              </a:rPr>
              <a:t>gateways</a:t>
            </a:r>
            <a:endParaRPr lang="en-US" altLang="ko-KR" sz="1200" dirty="0">
              <a:solidFill>
                <a:srgbClr val="58585A"/>
              </a:solidFill>
              <a:ea typeface="굴림" pitchFamily="50" charset="-127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09101" y="2551823"/>
            <a:ext cx="4255663" cy="3010777"/>
            <a:chOff x="504579" y="1819193"/>
            <a:chExt cx="5778734" cy="3959080"/>
          </a:xfrm>
        </p:grpSpPr>
        <p:grpSp>
          <p:nvGrpSpPr>
            <p:cNvPr id="10" name="Group 9"/>
            <p:cNvGrpSpPr/>
            <p:nvPr/>
          </p:nvGrpSpPr>
          <p:grpSpPr>
            <a:xfrm>
              <a:off x="504579" y="1819193"/>
              <a:ext cx="5778734" cy="3959080"/>
              <a:chOff x="504579" y="1819193"/>
              <a:chExt cx="5778734" cy="395908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838200" y="1905000"/>
                <a:ext cx="2667000" cy="1752600"/>
              </a:xfrm>
              <a:prstGeom prst="rect">
                <a:avLst/>
              </a:prstGeom>
              <a:gradFill rotWithShape="1">
                <a:gsLst>
                  <a:gs pos="0">
                    <a:srgbClr val="BFBCBC">
                      <a:tint val="100000"/>
                      <a:shade val="100000"/>
                      <a:satMod val="130000"/>
                    </a:srgbClr>
                  </a:gs>
                  <a:gs pos="100000">
                    <a:srgbClr val="BFBCBC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BFBCBC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3523735" y="1905000"/>
                <a:ext cx="2667000" cy="1752600"/>
              </a:xfrm>
              <a:prstGeom prst="rect">
                <a:avLst/>
              </a:prstGeom>
              <a:gradFill rotWithShape="1">
                <a:gsLst>
                  <a:gs pos="0">
                    <a:srgbClr val="BFBCBC">
                      <a:tint val="100000"/>
                      <a:shade val="100000"/>
                      <a:satMod val="130000"/>
                    </a:srgbClr>
                  </a:gs>
                  <a:gs pos="100000">
                    <a:srgbClr val="BFBCBC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BFBCBC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838200" y="3681663"/>
                <a:ext cx="2667000" cy="1752600"/>
              </a:xfrm>
              <a:prstGeom prst="rect">
                <a:avLst/>
              </a:prstGeom>
              <a:gradFill rotWithShape="1">
                <a:gsLst>
                  <a:gs pos="0">
                    <a:srgbClr val="BFBCBC">
                      <a:tint val="100000"/>
                      <a:shade val="100000"/>
                      <a:satMod val="130000"/>
                    </a:srgbClr>
                  </a:gs>
                  <a:gs pos="100000">
                    <a:srgbClr val="BFBCBC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BFBCBC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3523735" y="3681663"/>
                <a:ext cx="2667000" cy="1752600"/>
              </a:xfrm>
              <a:prstGeom prst="rect">
                <a:avLst/>
              </a:prstGeom>
              <a:gradFill rotWithShape="1">
                <a:gsLst>
                  <a:gs pos="0">
                    <a:srgbClr val="BFBCBC">
                      <a:tint val="100000"/>
                      <a:shade val="100000"/>
                      <a:satMod val="130000"/>
                    </a:srgbClr>
                  </a:gs>
                  <a:gs pos="100000">
                    <a:srgbClr val="BFBCBC">
                      <a:tint val="50000"/>
                      <a:shade val="100000"/>
                      <a:satMod val="350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BFBCBC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2989959" y="5434264"/>
                <a:ext cx="1006072" cy="3440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BFBCBC">
                        <a:lumMod val="50000"/>
                      </a:srgbClr>
                    </a:solidFill>
                    <a:effectLst/>
                    <a:uLnTx/>
                    <a:uFillTx/>
                  </a:rPr>
                  <a:t>Features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 rot="16200000">
                <a:off x="354029" y="3479980"/>
                <a:ext cx="666519" cy="3552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BFBCBC">
                        <a:lumMod val="50000"/>
                      </a:srgbClr>
                    </a:solidFill>
                    <a:effectLst/>
                    <a:uLnTx/>
                    <a:uFillTx/>
                  </a:rPr>
                  <a:t>Price</a:t>
                </a:r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744686" y="5434262"/>
                <a:ext cx="588147" cy="3338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BFBCBC">
                        <a:lumMod val="50000"/>
                      </a:srgbClr>
                    </a:solidFill>
                    <a:effectLst/>
                    <a:uLnTx/>
                    <a:uFillTx/>
                  </a:rPr>
                  <a:t>Low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5653810" y="5434262"/>
                <a:ext cx="629503" cy="3338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BFBCBC">
                        <a:lumMod val="50000"/>
                      </a:srgbClr>
                    </a:solidFill>
                    <a:effectLst/>
                    <a:uLnTx/>
                    <a:uFillTx/>
                  </a:rPr>
                  <a:t>High</a:t>
                </a: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 rot="16200000">
                <a:off x="392197" y="5135074"/>
                <a:ext cx="569555" cy="3447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BFBCBC">
                        <a:lumMod val="50000"/>
                      </a:srgbClr>
                    </a:solidFill>
                    <a:effectLst/>
                    <a:uLnTx/>
                    <a:uFillTx/>
                  </a:rPr>
                  <a:t>Low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 rot="16200000">
                <a:off x="372174" y="1951599"/>
                <a:ext cx="609604" cy="3447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BFBCBC">
                        <a:lumMod val="50000"/>
                      </a:srgbClr>
                    </a:solidFill>
                    <a:effectLst/>
                    <a:uLnTx/>
                    <a:uFillTx/>
                  </a:rPr>
                  <a:t>High</a:t>
                </a:r>
              </a:p>
            </p:txBody>
          </p:sp>
        </p:grpSp>
        <p:sp>
          <p:nvSpPr>
            <p:cNvPr id="11" name="Oval 10"/>
            <p:cNvSpPr/>
            <p:nvPr/>
          </p:nvSpPr>
          <p:spPr>
            <a:xfrm>
              <a:off x="4842236" y="2215226"/>
              <a:ext cx="228600" cy="228600"/>
            </a:xfrm>
            <a:prstGeom prst="ellipse">
              <a:avLst/>
            </a:prstGeom>
            <a:solidFill>
              <a:srgbClr val="7B7E82"/>
            </a:solidFill>
            <a:ln w="25400" cap="flat" cmpd="sng" algn="ctr">
              <a:solidFill>
                <a:srgbClr val="7B7E82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95359" y="2070848"/>
              <a:ext cx="990837" cy="5463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Avaya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IP Office</a:t>
              </a:r>
            </a:p>
          </p:txBody>
        </p:sp>
        <p:sp>
          <p:nvSpPr>
            <p:cNvPr id="13" name="Oval 12"/>
            <p:cNvSpPr/>
            <p:nvPr/>
          </p:nvSpPr>
          <p:spPr>
            <a:xfrm>
              <a:off x="3910465" y="2744054"/>
              <a:ext cx="228600" cy="228600"/>
            </a:xfrm>
            <a:prstGeom prst="ellipse">
              <a:avLst/>
            </a:prstGeom>
            <a:solidFill>
              <a:srgbClr val="7B7E82"/>
            </a:solidFill>
            <a:ln w="25400" cap="flat" cmpd="sng" algn="ctr">
              <a:solidFill>
                <a:srgbClr val="7B7E82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464696" y="2433238"/>
              <a:ext cx="1445769" cy="526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Mitel</a:t>
              </a:r>
            </a:p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MiVoice</a:t>
              </a: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 Office</a:t>
              </a:r>
            </a:p>
          </p:txBody>
        </p:sp>
        <p:sp>
          <p:nvSpPr>
            <p:cNvPr id="15" name="Oval 14"/>
            <p:cNvSpPr/>
            <p:nvPr/>
          </p:nvSpPr>
          <p:spPr>
            <a:xfrm>
              <a:off x="3188996" y="3476644"/>
              <a:ext cx="228600" cy="228600"/>
            </a:xfrm>
            <a:prstGeom prst="ellipse">
              <a:avLst/>
            </a:prstGeom>
            <a:solidFill>
              <a:srgbClr val="7B7E82"/>
            </a:solidFill>
            <a:ln w="25400" cap="flat" cmpd="sng" algn="ctr">
              <a:solidFill>
                <a:srgbClr val="7B7E82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380277" y="3387441"/>
              <a:ext cx="864588" cy="526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NEC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SV8100</a:t>
              </a:r>
            </a:p>
          </p:txBody>
        </p:sp>
        <p:sp>
          <p:nvSpPr>
            <p:cNvPr id="17" name="Oval 16"/>
            <p:cNvSpPr/>
            <p:nvPr/>
          </p:nvSpPr>
          <p:spPr>
            <a:xfrm>
              <a:off x="2204185" y="3682138"/>
              <a:ext cx="228600" cy="228600"/>
            </a:xfrm>
            <a:prstGeom prst="ellipse">
              <a:avLst/>
            </a:prstGeom>
            <a:solidFill>
              <a:srgbClr val="7B7E82"/>
            </a:solidFill>
            <a:ln w="25400" cap="flat" cmpd="sng" algn="ctr">
              <a:solidFill>
                <a:srgbClr val="7B7E82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23039" y="3548729"/>
              <a:ext cx="1117085" cy="526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Panasonic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BFBCBC">
                      <a:lumMod val="50000"/>
                    </a:srgbClr>
                  </a:solidFill>
                  <a:effectLst/>
                  <a:uLnTx/>
                  <a:uFillTx/>
                </a:rPr>
                <a:t>NS1000</a:t>
              </a:r>
            </a:p>
          </p:txBody>
        </p:sp>
        <p:sp>
          <p:nvSpPr>
            <p:cNvPr id="19" name="5-Point Star 18"/>
            <p:cNvSpPr/>
            <p:nvPr/>
          </p:nvSpPr>
          <p:spPr>
            <a:xfrm>
              <a:off x="4120239" y="3344880"/>
              <a:ext cx="674516" cy="529580"/>
            </a:xfrm>
            <a:prstGeom prst="star5">
              <a:avLst>
                <a:gd name="adj" fmla="val 22716"/>
                <a:gd name="hf" fmla="val 105146"/>
                <a:gd name="vf" fmla="val 110557"/>
              </a:avLst>
            </a:prstGeom>
            <a:solidFill>
              <a:schemeClr val="tx2">
                <a:lumMod val="25000"/>
                <a:lumOff val="75000"/>
              </a:schemeClr>
            </a:solidFill>
            <a:ln w="25400" cap="flat" cmpd="sng" algn="ctr">
              <a:solidFill>
                <a:srgbClr val="00B0F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41255" y="3408072"/>
              <a:ext cx="827584" cy="566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100" b="1" kern="0" dirty="0" err="1" smtClean="0">
                  <a:solidFill>
                    <a:srgbClr val="0000CC"/>
                  </a:solidFill>
                </a:rPr>
                <a:t>iPECS</a:t>
              </a:r>
              <a:endParaRPr lang="en-US" sz="1100" b="1" kern="0" dirty="0" smtClean="0">
                <a:solidFill>
                  <a:srgbClr val="0000CC"/>
                </a:solidFill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</a:rPr>
                <a:t>UCP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98165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Uniquely designed UC-centric platform with the ultimate in flexible deployment, UC&amp;C, scalability, features and reliability</a:t>
            </a:r>
            <a:endParaRPr lang="en-US" sz="2000" dirty="0"/>
          </a:p>
          <a:p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Competitive Advantage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434452"/>
              </p:ext>
            </p:extLst>
          </p:nvPr>
        </p:nvGraphicFramePr>
        <p:xfrm>
          <a:off x="264693" y="1986518"/>
          <a:ext cx="8635465" cy="399975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054330"/>
                <a:gridCol w="1412945"/>
                <a:gridCol w="1233638"/>
                <a:gridCol w="1233638"/>
                <a:gridCol w="1233638"/>
                <a:gridCol w="1233638"/>
                <a:gridCol w="1233638"/>
              </a:tblGrid>
              <a:tr h="483202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Key Category</a:t>
                      </a:r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Ericsson-LG</a:t>
                      </a:r>
                    </a:p>
                    <a:p>
                      <a:pPr algn="ctr"/>
                      <a:r>
                        <a:rPr lang="en-US" sz="1200" dirty="0" smtClean="0"/>
                        <a:t>iPECS UCP</a:t>
                      </a:r>
                      <a:endParaRPr lang="en-US" sz="1200" dirty="0">
                        <a:solidFill>
                          <a:schemeClr val="tx2">
                            <a:lumMod val="25000"/>
                            <a:lumOff val="75000"/>
                          </a:schemeClr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Avaya</a:t>
                      </a:r>
                    </a:p>
                    <a:p>
                      <a:pPr algn="ctr"/>
                      <a:r>
                        <a:rPr lang="en-US" sz="1200" dirty="0" smtClean="0"/>
                        <a:t>IP Office</a:t>
                      </a:r>
                      <a:endParaRPr lang="en-US" sz="12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Mitel</a:t>
                      </a:r>
                    </a:p>
                    <a:p>
                      <a:pPr algn="ctr"/>
                      <a:r>
                        <a:rPr lang="en-US" sz="1200" dirty="0" err="1" smtClean="0"/>
                        <a:t>MiVoice</a:t>
                      </a:r>
                      <a:r>
                        <a:rPr lang="en-US" sz="1200" dirty="0" smtClean="0"/>
                        <a:t> Office</a:t>
                      </a:r>
                      <a:endParaRPr lang="en-US" sz="12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NEC</a:t>
                      </a:r>
                    </a:p>
                    <a:p>
                      <a:pPr algn="ctr"/>
                      <a:r>
                        <a:rPr lang="en-US" sz="1200" dirty="0" smtClean="0"/>
                        <a:t>SV8100</a:t>
                      </a:r>
                      <a:endParaRPr lang="en-US" sz="12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Panasonic</a:t>
                      </a:r>
                    </a:p>
                    <a:p>
                      <a:pPr algn="ctr"/>
                      <a:r>
                        <a:rPr lang="en-US" sz="1200" dirty="0" smtClean="0"/>
                        <a:t>NS1000</a:t>
                      </a:r>
                      <a:endParaRPr lang="en-US" sz="1200" dirty="0"/>
                    </a:p>
                  </a:txBody>
                  <a:tcPr marL="36000" marR="36000" marT="36000" marB="36000" anchor="ctr"/>
                </a:tc>
              </a:tr>
              <a:tr h="264516">
                <a:tc rowSpan="4">
                  <a:txBody>
                    <a:bodyPr/>
                    <a:lstStyle/>
                    <a:p>
                      <a:r>
                        <a:rPr lang="en-US" sz="1200" dirty="0" smtClean="0"/>
                        <a:t>System architecture</a:t>
                      </a:r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IP</a:t>
                      </a:r>
                      <a:r>
                        <a:rPr lang="en-US" sz="1100" baseline="0" dirty="0" smtClean="0"/>
                        <a:t> Switching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IP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Hybrid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Hybrid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Hybrid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IP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  <a:tr h="449558"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Distributed</a:t>
                      </a:r>
                      <a:r>
                        <a:rPr lang="en-US" sz="1100" baseline="0" dirty="0" smtClean="0"/>
                        <a:t> architecture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Modular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Central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Central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Central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Central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  <a:tr h="334749">
                <a:tc v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Legacy Networking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 (251 sites)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 (99 sites)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 (255 sites)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  <a:tr h="449558">
                <a:tc v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Transparent Networking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Yes(100 location/ 2,400port) </a:t>
                      </a:r>
                      <a:endParaRPr lang="en-US" sz="1100" dirty="0" smtClean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 (32 location/ 2,000port) 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?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 (16 location/ 712port) 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 (50 location/ 1,000port) </a:t>
                      </a:r>
                    </a:p>
                  </a:txBody>
                  <a:tcPr marL="36000" marR="36000" marT="36000" marB="36000" anchor="ctr"/>
                </a:tc>
              </a:tr>
              <a:tr h="449558">
                <a:tc rowSpan="2">
                  <a:txBody>
                    <a:bodyPr/>
                    <a:lstStyle/>
                    <a:p>
                      <a:r>
                        <a:rPr lang="en-US" sz="1200" dirty="0" smtClean="0"/>
                        <a:t>UC Architecture</a:t>
                      </a:r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Built-in</a:t>
                      </a:r>
                      <a:r>
                        <a:rPr lang="en-US" sz="1100" baseline="0" dirty="0" smtClean="0"/>
                        <a:t> UC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 (no option required)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 (Option required)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 (Option required)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 (Option required)</a:t>
                      </a: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Yes (no option required)</a:t>
                      </a:r>
                    </a:p>
                  </a:txBody>
                  <a:tcPr marL="36000" marR="36000" marT="36000" marB="36000" anchor="ctr"/>
                </a:tc>
              </a:tr>
              <a:tr h="334749">
                <a:tc v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External UC</a:t>
                      </a:r>
                      <a:endParaRPr lang="en-US" sz="1100" b="0" dirty="0" smtClean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  <a:tr h="44955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Scalability</a:t>
                      </a:r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System Capacity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2,400port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2,000port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400port range</a:t>
                      </a:r>
                    </a:p>
                    <a:p>
                      <a:pPr algn="ctr"/>
                      <a:r>
                        <a:rPr lang="en-US" sz="1100" dirty="0" smtClean="0"/>
                        <a:t>(256</a:t>
                      </a:r>
                      <a:r>
                        <a:rPr lang="en-US" sz="1100" baseline="0" dirty="0" smtClean="0"/>
                        <a:t> user)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712port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896port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  <a:tr h="449558">
                <a:tc rowSpan="2">
                  <a:txBody>
                    <a:bodyPr/>
                    <a:lstStyle/>
                    <a:p>
                      <a:r>
                        <a:rPr lang="en-US" sz="1200" dirty="0" smtClean="0"/>
                        <a:t>Reliability</a:t>
                      </a:r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Call</a:t>
                      </a:r>
                      <a:r>
                        <a:rPr lang="en-US" sz="1100" baseline="0" dirty="0" smtClean="0"/>
                        <a:t> Server Redundancy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Local/</a:t>
                      </a:r>
                      <a:r>
                        <a:rPr lang="en-US" sz="1100" baseline="0" dirty="0" smtClean="0"/>
                        <a:t> Geographical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Local/ Geographical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  <a:tr h="334749">
                <a:tc vMerge="1">
                  <a:txBody>
                    <a:bodyPr/>
                    <a:lstStyle/>
                    <a:p>
                      <a:endParaRPr lang="en-US" sz="1200" b="1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Power Redundancy</a:t>
                      </a:r>
                      <a:endParaRPr lang="en-US" sz="1100" b="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Yes</a:t>
                      </a:r>
                      <a:endParaRPr lang="en-US" sz="1100" dirty="0">
                        <a:solidFill>
                          <a:srgbClr val="0000CC"/>
                        </a:solidFill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No</a:t>
                      </a:r>
                      <a:endParaRPr lang="en-US" sz="1100" dirty="0"/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 bwMode="auto">
          <a:xfrm>
            <a:off x="2719137" y="1987296"/>
            <a:ext cx="1255134" cy="3998976"/>
          </a:xfrm>
          <a:prstGeom prst="rect">
            <a:avLst/>
          </a:prstGeom>
          <a:noFill/>
          <a:ln w="38100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35297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1981200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 smtClean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8960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4343400"/>
          </a:xfrm>
        </p:spPr>
        <p:txBody>
          <a:bodyPr/>
          <a:lstStyle/>
          <a:p>
            <a:r>
              <a:rPr lang="en-US" sz="2000" dirty="0" smtClean="0"/>
              <a:t>Pre-packaged embedded features and applications with seamless expandability with growing businesses  </a:t>
            </a:r>
            <a:endParaRPr lang="en-US" sz="1400" dirty="0" smtClean="0"/>
          </a:p>
          <a:p>
            <a:pPr lvl="1"/>
            <a:r>
              <a:rPr lang="en-US" sz="1600" dirty="0" smtClean="0"/>
              <a:t>Embedded AA/VM</a:t>
            </a:r>
          </a:p>
          <a:p>
            <a:pPr lvl="1"/>
            <a:r>
              <a:rPr lang="en-US" sz="1600" dirty="0" smtClean="0"/>
              <a:t>Embedded </a:t>
            </a:r>
            <a:r>
              <a:rPr lang="en-US" sz="1600" dirty="0"/>
              <a:t>Audio conference</a:t>
            </a:r>
          </a:p>
          <a:p>
            <a:pPr lvl="1"/>
            <a:r>
              <a:rPr lang="en-US" sz="1600" dirty="0" smtClean="0"/>
              <a:t>Embedded ACD</a:t>
            </a:r>
          </a:p>
          <a:p>
            <a:pPr lvl="1"/>
            <a:r>
              <a:rPr lang="en-US" sz="1600" dirty="0" smtClean="0"/>
              <a:t>One number service</a:t>
            </a:r>
          </a:p>
          <a:p>
            <a:pPr lvl="1"/>
            <a:r>
              <a:rPr lang="en-US" sz="1600" dirty="0" smtClean="0"/>
              <a:t>Mobile extension service</a:t>
            </a:r>
          </a:p>
          <a:p>
            <a:pPr lvl="1"/>
            <a:r>
              <a:rPr lang="en-US" sz="1600" dirty="0" smtClean="0"/>
              <a:t>Hot </a:t>
            </a:r>
            <a:r>
              <a:rPr lang="en-US" sz="1600" dirty="0" err="1" smtClean="0"/>
              <a:t>desking</a:t>
            </a:r>
            <a:r>
              <a:rPr lang="en-US" sz="1600" dirty="0" smtClean="0"/>
              <a:t> (LIP Phone only)</a:t>
            </a:r>
          </a:p>
          <a:p>
            <a:pPr lvl="1"/>
            <a:r>
              <a:rPr lang="en-US" sz="1600" dirty="0" smtClean="0"/>
              <a:t>Teleworking</a:t>
            </a:r>
          </a:p>
          <a:p>
            <a:pPr lvl="1"/>
            <a:r>
              <a:rPr lang="en-US" sz="1600" dirty="0" smtClean="0"/>
              <a:t>Powerful resiliency</a:t>
            </a:r>
          </a:p>
          <a:p>
            <a:pPr lvl="1"/>
            <a:r>
              <a:rPr lang="en-US" sz="1600" dirty="0"/>
              <a:t>Flexible deployment for multi-site environment</a:t>
            </a:r>
          </a:p>
          <a:p>
            <a:pPr lvl="1"/>
            <a:r>
              <a:rPr lang="en-US" sz="1600" dirty="0" smtClean="0"/>
              <a:t>Emergency paging</a:t>
            </a:r>
          </a:p>
          <a:p>
            <a:pPr lvl="1"/>
            <a:r>
              <a:rPr lang="en-US" sz="1600" dirty="0" smtClean="0"/>
              <a:t>Emergency call monitoring and recording</a:t>
            </a:r>
          </a:p>
          <a:p>
            <a:pPr marL="355600" lvl="1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264638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3886200"/>
          </a:xfrm>
        </p:spPr>
        <p:txBody>
          <a:bodyPr/>
          <a:lstStyle/>
          <a:p>
            <a:r>
              <a:rPr lang="en-US" sz="2000" dirty="0" smtClean="0"/>
              <a:t>Enriched </a:t>
            </a:r>
            <a:r>
              <a:rPr lang="en-US" sz="2000" dirty="0"/>
              <a:t>e</a:t>
            </a:r>
            <a:r>
              <a:rPr lang="en-US" sz="2000" dirty="0" smtClean="0"/>
              <a:t>mbedded Auto Attendant</a:t>
            </a:r>
            <a:endParaRPr lang="en-US" altLang="en-US" sz="1400" dirty="0" smtClean="0"/>
          </a:p>
          <a:p>
            <a:pPr lvl="1">
              <a:buFont typeface="Arial" pitchFamily="34" charset="0"/>
              <a:buChar char="–"/>
            </a:pPr>
            <a:r>
              <a:rPr lang="en-US" altLang="en-US" sz="1400" dirty="0" smtClean="0"/>
              <a:t>iPECS UCP delivers </a:t>
            </a:r>
            <a:r>
              <a:rPr lang="en-US" altLang="en-US" sz="1400" dirty="0"/>
              <a:t>user recorded announcement to direct callers to the proper destination and special ACD and hunt group announcements in multiple </a:t>
            </a:r>
            <a:r>
              <a:rPr lang="en-US" altLang="en-US" sz="1400" dirty="0" smtClean="0"/>
              <a:t>languages</a:t>
            </a:r>
          </a:p>
          <a:p>
            <a:pPr lvl="1">
              <a:buFont typeface="Arial" pitchFamily="34" charset="0"/>
              <a:buChar char="–"/>
            </a:pPr>
            <a:r>
              <a:rPr lang="en-US" altLang="en-US" sz="1400" dirty="0" smtClean="0"/>
              <a:t>Provided by default and seamlessly expandable with external UVM as required</a:t>
            </a:r>
          </a:p>
          <a:p>
            <a:pPr lvl="1">
              <a:buFont typeface="Arial" pitchFamily="34" charset="0"/>
              <a:buChar char="–"/>
            </a:pPr>
            <a:endParaRPr lang="en-US" altLang="en-US" sz="1400" dirty="0" smtClean="0"/>
          </a:p>
          <a:p>
            <a:r>
              <a:rPr lang="en-US" sz="2000" dirty="0" smtClean="0"/>
              <a:t>Enriched embedded Voice Mail</a:t>
            </a:r>
            <a:endParaRPr lang="en-US" altLang="en-US" sz="1400" dirty="0"/>
          </a:p>
          <a:p>
            <a:pPr lvl="1">
              <a:buFont typeface="Arial" pitchFamily="34" charset="0"/>
              <a:buChar char="–"/>
            </a:pPr>
            <a:r>
              <a:rPr lang="en-US" altLang="en-US" sz="1400" dirty="0"/>
              <a:t>iPECS UCP delivers </a:t>
            </a:r>
            <a:r>
              <a:rPr lang="en-US" altLang="en-US" sz="1400" dirty="0" smtClean="0"/>
              <a:t>sophisticated and easy to use voicemail services by default and seamlessly expandable as required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Multi-lingual service (6 languages can be selected out of 17 embedded languages)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Customizable system and user greetings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Voicemail to E-mail notification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Voice mail cascading for timely delivery and faster customer services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Integration with UCS Clients – Quick Access and Easy handling like Visual Voicemail and VM Synchronization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Centralized or distributed voicemail services for multi-location businesses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en-US" sz="1200" dirty="0" smtClean="0"/>
              <a:t>Simple process for VM Back-up and Restore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814"/>
              </p:ext>
            </p:extLst>
          </p:nvPr>
        </p:nvGraphicFramePr>
        <p:xfrm>
          <a:off x="381000" y="4876800"/>
          <a:ext cx="8458199" cy="12801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029822"/>
                <a:gridCol w="2405247"/>
                <a:gridCol w="2511565"/>
                <a:gridCol w="2511565"/>
              </a:tblGrid>
              <a:tr h="30480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Built-in AA/VM </a:t>
                      </a:r>
                    </a:p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for UCP100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Built-in AA/VM </a:t>
                      </a:r>
                    </a:p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for UCP600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UVM (External</a:t>
                      </a:r>
                      <a:r>
                        <a:rPr lang="en-US" sz="1100" baseline="0" dirty="0" smtClean="0"/>
                        <a:t> VM for all systems)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For UCP100/600/2400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/>
                        <a:t>VM</a:t>
                      </a:r>
                      <a:r>
                        <a:rPr lang="en-US" sz="1100" baseline="0" dirty="0" smtClean="0"/>
                        <a:t> Channel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4ch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6ch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ym typeface="Wingdings" panose="05000000000000000000" pitchFamily="2" charset="2"/>
                        </a:rPr>
                        <a:t>8ch</a:t>
                      </a:r>
                      <a:r>
                        <a:rPr lang="en-US" sz="1100" baseline="0" dirty="0" smtClean="0">
                          <a:sym typeface="Wingdings" panose="05000000000000000000" pitchFamily="2" charset="2"/>
                        </a:rPr>
                        <a:t> by default 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ym typeface="Wingdings" panose="05000000000000000000" pitchFamily="2" charset="2"/>
                        </a:rPr>
                        <a:t> 16ch w/ license</a:t>
                      </a:r>
                      <a:endParaRPr lang="en-US" sz="1100" b="0" baseline="0" dirty="0" smtClean="0">
                        <a:solidFill>
                          <a:schemeClr val="tx1"/>
                        </a:solidFill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/>
                        <a:t>VM Storage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4hours by default </a:t>
                      </a:r>
                    </a:p>
                    <a:p>
                      <a:pPr algn="ctr"/>
                      <a:r>
                        <a:rPr lang="en-US" sz="1100" dirty="0" smtClean="0">
                          <a:sym typeface="Wingdings" panose="05000000000000000000" pitchFamily="2" charset="2"/>
                        </a:rPr>
                        <a:t> 14hours w/ license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6hours by default </a:t>
                      </a:r>
                    </a:p>
                    <a:p>
                      <a:pPr algn="ctr"/>
                      <a:r>
                        <a:rPr lang="en-US" sz="1100" dirty="0" smtClean="0">
                          <a:sym typeface="Wingdings" panose="05000000000000000000" pitchFamily="2" charset="2"/>
                        </a:rPr>
                        <a:t> 16hours w/ license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50hours</a:t>
                      </a:r>
                      <a:r>
                        <a:rPr lang="en-US" sz="1100" baseline="0" dirty="0" smtClean="0"/>
                        <a:t> by default </a:t>
                      </a:r>
                    </a:p>
                    <a:p>
                      <a:pPr algn="ctr"/>
                      <a:r>
                        <a:rPr lang="en-US" sz="1100" baseline="0" dirty="0" smtClean="0">
                          <a:sym typeface="Wingdings" panose="05000000000000000000" pitchFamily="2" charset="2"/>
                        </a:rPr>
                        <a:t> 200hours w/ license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64591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267699" cy="3429000"/>
          </a:xfrm>
        </p:spPr>
        <p:txBody>
          <a:bodyPr/>
          <a:lstStyle/>
          <a:p>
            <a:r>
              <a:rPr lang="en-US" altLang="en-US" sz="2000" dirty="0" smtClean="0"/>
              <a:t>Embedded AA/VM – Simple and powerful messaging</a:t>
            </a:r>
          </a:p>
          <a:p>
            <a:pPr lvl="1"/>
            <a:r>
              <a:rPr lang="en-US" altLang="en-US" sz="1400" dirty="0" smtClean="0"/>
              <a:t>Easy to interact with customers</a:t>
            </a:r>
          </a:p>
          <a:p>
            <a:pPr lvl="1"/>
            <a:r>
              <a:rPr lang="en-US" altLang="en-US" sz="1400" dirty="0" smtClean="0"/>
              <a:t>Fast delivery and easy retrieval</a:t>
            </a:r>
          </a:p>
          <a:p>
            <a:pPr lvl="1"/>
            <a:r>
              <a:rPr lang="en-US" altLang="en-US" sz="1400" dirty="0" smtClean="0"/>
              <a:t>Simple to manage</a:t>
            </a:r>
            <a:endParaRPr lang="en-US" altLang="en-US" sz="900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316822"/>
              </p:ext>
            </p:extLst>
          </p:nvPr>
        </p:nvGraphicFramePr>
        <p:xfrm>
          <a:off x="381000" y="2438400"/>
          <a:ext cx="8382000" cy="362976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143000"/>
                <a:gridCol w="7239000"/>
              </a:tblGrid>
              <a:tr h="280973">
                <a:tc>
                  <a:txBody>
                    <a:bodyPr/>
                    <a:lstStyle/>
                    <a:p>
                      <a:pPr algn="ctr"/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Description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36000" marB="36000" anchor="ctr"/>
                </a:tc>
              </a:tr>
              <a:tr h="85869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Auto Attendant</a:t>
                      </a: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Multi-lingual Service </a:t>
                      </a:r>
                      <a:r>
                        <a:rPr lang="en-US" altLang="ko-KR" sz="105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upto</a:t>
                      </a: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6 languages (17 languages pre-loaded)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Customizable greetings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Temporary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greeting recording and activation from remote location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Single digit transfer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Dial by name using company directory</a:t>
                      </a:r>
                      <a:endParaRPr lang="en-US" altLang="ko-KR" sz="105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36000" marB="36000" anchor="ctr"/>
                </a:tc>
              </a:tr>
              <a:tr h="2276733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Voice Mail</a:t>
                      </a:r>
                    </a:p>
                  </a:txBody>
                  <a:tcPr marL="72000" marR="72000" marT="36000" marB="36000" anchor="ctr"/>
                </a:tc>
                <a:tc>
                  <a:txBody>
                    <a:bodyPr/>
                    <a:lstStyle/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Personal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auto attendant</a:t>
                      </a:r>
                      <a:endParaRPr lang="en-US" altLang="ko-KR" sz="105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Message mark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options – regular, urgent, private, urgent/private, delivery receipt request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VM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Forward with pre-amble and copy left in original mailbox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Integration with </a:t>
                      </a:r>
                      <a:r>
                        <a:rPr lang="en-US" altLang="ko-KR" sz="1050" b="1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iPECS</a:t>
                      </a: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UCS</a:t>
                      </a:r>
                      <a:r>
                        <a:rPr lang="en-US" altLang="ko-KR" sz="105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(Visual VM, VM Synchronization)</a:t>
                      </a:r>
                      <a:endParaRPr lang="en-US" altLang="ko-KR" sz="105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VM Cascading to another mailboxes</a:t>
                      </a:r>
                      <a:r>
                        <a:rPr lang="en-US" altLang="ko-KR" sz="105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050" b="1" baseline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upto</a:t>
                      </a:r>
                      <a:r>
                        <a:rPr lang="en-US" altLang="ko-KR" sz="105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5 mailboxes for urgent delivery</a:t>
                      </a:r>
                      <a:endParaRPr lang="en-US" altLang="ko-KR" sz="105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VM Notification/Forward/Copy</a:t>
                      </a:r>
                      <a:r>
                        <a:rPr lang="en-US" altLang="ko-KR" sz="105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to </a:t>
                      </a: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Email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VM Notification </a:t>
                      </a:r>
                      <a:r>
                        <a:rPr lang="en-US" altLang="ko-KR" sz="105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 Mobile Extension</a:t>
                      </a:r>
                      <a:endParaRPr lang="en-US" altLang="ko-KR" sz="105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Queue Entry Announcement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VM Record and send or forward messages to Group (</a:t>
                      </a:r>
                      <a:r>
                        <a:rPr lang="en-US" altLang="ko-KR" sz="1050" b="0" dirty="0" err="1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upto</a:t>
                      </a: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5 lists, 25 mailboxes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in each list)</a:t>
                      </a:r>
                      <a:endParaRPr lang="en-US" altLang="ko-KR" sz="105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Call Recording, Emergency call recording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Alarm calls with pre-recorded message or announcement</a:t>
                      </a:r>
                      <a:endParaRPr lang="en-US" altLang="ko-KR" sz="105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Administrative mailbox for add/delete/reset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mailbox, record a mailbox greeting/broadcast message, mailbox name.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Voice mail Class of Service – length of greeting, message, number of messages, email notification, message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mark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VM back-up / Restore via USB storage</a:t>
                      </a:r>
                    </a:p>
                    <a:p>
                      <a:pPr marL="171450" marR="0" lvl="1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Call forward from VM – Activate/Deactivate</a:t>
                      </a:r>
                      <a:r>
                        <a:rPr lang="en-US" altLang="ko-KR" sz="105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unconditional call forward from remote access</a:t>
                      </a:r>
                      <a:endParaRPr lang="en-US" altLang="ko-KR" sz="105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000" marR="72000" marT="36000" marB="36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7981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04800" y="872400"/>
            <a:ext cx="8351839" cy="1870800"/>
          </a:xfrm>
        </p:spPr>
        <p:txBody>
          <a:bodyPr/>
          <a:lstStyle/>
          <a:p>
            <a:r>
              <a:rPr lang="en-US" dirty="0" smtClean="0"/>
              <a:t>New and enhanced applications support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What’s New in Unified </a:t>
            </a:r>
            <a:r>
              <a:rPr lang="en-US" altLang="ko-KR" dirty="0" smtClean="0"/>
              <a:t>v1.2 (1/5)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733223"/>
              </p:ext>
            </p:extLst>
          </p:nvPr>
        </p:nvGraphicFramePr>
        <p:xfrm>
          <a:off x="228598" y="1447800"/>
          <a:ext cx="8686802" cy="2326342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286002"/>
                <a:gridCol w="5230238"/>
                <a:gridCol w="1170562"/>
              </a:tblGrid>
              <a:tr h="304800"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Feature List</a:t>
                      </a:r>
                      <a:endParaRPr lang="ko-KR" altLang="en-US" sz="1400" dirty="0"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System</a:t>
                      </a:r>
                    </a:p>
                  </a:txBody>
                  <a:tcPr marL="36000" marR="36000" marT="0" marB="0" anchor="ctr"/>
                </a:tc>
              </a:tr>
              <a:tr h="542365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UCS v4.1</a:t>
                      </a:r>
                      <a:r>
                        <a:rPr lang="en-US" sz="1100" b="0" i="0" u="none" strike="noStrike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support</a:t>
                      </a:r>
                      <a:endParaRPr lang="en-US" sz="1100" b="0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0" i="0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iPAD</a:t>
                      </a:r>
                      <a:r>
                        <a:rPr lang="en-US" altLang="ko-KR" sz="11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/Android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Tablet client, Server virtualization support, </a:t>
                      </a:r>
                      <a:r>
                        <a:rPr lang="en-US" altLang="ko-KR" sz="1100" b="0" i="0" u="none" strike="noStrike" baseline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marL="0" marR="0" indent="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      Refer to UCS Introduction for details.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493059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Report Plus v1 support</a:t>
                      </a:r>
                      <a:endParaRPr lang="en-US" sz="1100" b="0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Simple</a:t>
                      </a: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Call Center Solution </a:t>
                      </a:r>
                    </a:p>
                    <a:p>
                      <a:pPr marL="0" marR="0" indent="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      Refer to Report Plus Introduction for details.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493059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MS</a:t>
                      </a:r>
                      <a:r>
                        <a:rPr lang="en-US" sz="1100" b="0" i="0" u="none" strike="noStrike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Lync RCC Voice support</a:t>
                      </a:r>
                      <a:endParaRPr lang="en-US" sz="1100" b="0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b="0" i="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RCC Client Voice support</a:t>
                      </a:r>
                      <a:r>
                        <a:rPr lang="en-US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sym typeface="Wingdings" panose="05000000000000000000" pitchFamily="2" charset="2"/>
                        </a:rPr>
                        <a:t>      Refer to RCC Client Introduction for details.</a:t>
                      </a:r>
                      <a:endParaRPr lang="en-US" sz="11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b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</a:tr>
              <a:tr h="493059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 Termination </a:t>
                      </a:r>
                      <a:r>
                        <a:rPr lang="en-US" sz="1100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by Click </a:t>
                      </a:r>
                      <a:r>
                        <a:rPr lang="en-US" sz="1100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 can be terminated by click call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application from</a:t>
                      </a:r>
                      <a:r>
                        <a:rPr lang="en-US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Unified v1.2</a:t>
                      </a:r>
                      <a:endParaRPr lang="en-US" sz="11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90144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Rounded Rectangle 148"/>
          <p:cNvSpPr/>
          <p:nvPr/>
        </p:nvSpPr>
        <p:spPr bwMode="auto">
          <a:xfrm>
            <a:off x="844461" y="3618795"/>
            <a:ext cx="7543800" cy="2438400"/>
          </a:xfrm>
          <a:prstGeom prst="roundRect">
            <a:avLst>
              <a:gd name="adj" fmla="val 7012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  <a:alpha val="50000"/>
                </a:schemeClr>
              </a:gs>
              <a:gs pos="50000">
                <a:schemeClr val="bg1">
                  <a:lumMod val="95000"/>
                  <a:shade val="67500"/>
                  <a:satMod val="115000"/>
                  <a:alpha val="75000"/>
                </a:schemeClr>
              </a:gs>
              <a:gs pos="100000">
                <a:schemeClr val="bg1">
                  <a:lumMod val="95000"/>
                  <a:shade val="100000"/>
                  <a:satMod val="115000"/>
                  <a:alpha val="61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458200" cy="3852000"/>
          </a:xfrm>
        </p:spPr>
        <p:txBody>
          <a:bodyPr/>
          <a:lstStyle/>
          <a:p>
            <a:r>
              <a:rPr lang="en-US" sz="2000" dirty="0" smtClean="0"/>
              <a:t>Embedded Audio Conference</a:t>
            </a:r>
          </a:p>
          <a:p>
            <a:pPr lvl="1"/>
            <a:r>
              <a:rPr lang="en-US" sz="1400" dirty="0" smtClean="0"/>
              <a:t>iPECS UCP provides built-in audio conference bridge for cost effective collaboration and it can be seamlessly expandable as required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Built-in Conference channel (UCP100/600) and also seamlessly expandable</a:t>
            </a:r>
          </a:p>
          <a:p>
            <a:pPr marL="1071563" lvl="3" indent="0">
              <a:buNone/>
            </a:pPr>
            <a:r>
              <a:rPr lang="en-US" sz="1200" dirty="0" smtClean="0"/>
              <a:t>- </a:t>
            </a:r>
            <a:r>
              <a:rPr lang="en-US" sz="1200" dirty="0" err="1" smtClean="0"/>
              <a:t>Upto</a:t>
            </a:r>
            <a:r>
              <a:rPr lang="en-US" sz="1200" dirty="0" smtClean="0"/>
              <a:t> 32 parties on a single conference. Multiple conferences simultaneously </a:t>
            </a:r>
          </a:p>
          <a:p>
            <a:pPr lvl="1"/>
            <a:r>
              <a:rPr lang="en-US" sz="1400" dirty="0" smtClean="0"/>
              <a:t>Add-hoc and meet-me conferencing services</a:t>
            </a:r>
          </a:p>
          <a:p>
            <a:pPr lvl="1"/>
            <a:r>
              <a:rPr lang="en-US" sz="1400" dirty="0" smtClean="0"/>
              <a:t>GUI-Guided easy to set-up, use and manage with UCS client, IP Attendant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Drag and Drop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ea typeface="굴림" pitchFamily="50" charset="-127"/>
                <a:cs typeface="Arial" pitchFamily="34" charset="0"/>
              </a:rPr>
              <a:t>Invite</a:t>
            </a:r>
            <a:r>
              <a:rPr lang="en-US" altLang="ko-KR" sz="1200" dirty="0">
                <a:ea typeface="굴림" pitchFamily="50" charset="-127"/>
                <a:cs typeface="Arial" pitchFamily="34" charset="0"/>
              </a:rPr>
              <a:t>, Remove, </a:t>
            </a:r>
            <a:r>
              <a:rPr lang="en-US" altLang="ko-KR" sz="1200" dirty="0" smtClean="0">
                <a:ea typeface="굴림" pitchFamily="50" charset="-127"/>
                <a:cs typeface="Arial" pitchFamily="34" charset="0"/>
              </a:rPr>
              <a:t>Mute/Unmute, </a:t>
            </a:r>
            <a:r>
              <a:rPr lang="en-US" altLang="ko-KR" sz="1200" dirty="0">
                <a:ea typeface="굴림" pitchFamily="50" charset="-127"/>
                <a:cs typeface="Arial" pitchFamily="34" charset="0"/>
              </a:rPr>
              <a:t>Changing master, Record</a:t>
            </a:r>
          </a:p>
          <a:p>
            <a:pPr lvl="1"/>
            <a:endParaRPr lang="en-US" sz="1600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grpSp>
        <p:nvGrpSpPr>
          <p:cNvPr id="144" name="Group 143"/>
          <p:cNvGrpSpPr/>
          <p:nvPr/>
        </p:nvGrpSpPr>
        <p:grpSpPr>
          <a:xfrm>
            <a:off x="4998911" y="4500939"/>
            <a:ext cx="748024" cy="835139"/>
            <a:chOff x="7068574" y="4257599"/>
            <a:chExt cx="2075426" cy="1875322"/>
          </a:xfrm>
        </p:grpSpPr>
        <p:grpSp>
          <p:nvGrpSpPr>
            <p:cNvPr id="132" name="Group 131"/>
            <p:cNvGrpSpPr/>
            <p:nvPr/>
          </p:nvGrpSpPr>
          <p:grpSpPr>
            <a:xfrm>
              <a:off x="7068574" y="4257599"/>
              <a:ext cx="1630362" cy="1614488"/>
              <a:chOff x="5910263" y="2663825"/>
              <a:chExt cx="1630362" cy="1614488"/>
            </a:xfrm>
          </p:grpSpPr>
          <p:sp>
            <p:nvSpPr>
              <p:cNvPr id="133" name="Freeform 7"/>
              <p:cNvSpPr>
                <a:spLocks noChangeAspect="1"/>
              </p:cNvSpPr>
              <p:nvPr/>
            </p:nvSpPr>
            <p:spPr bwMode="auto">
              <a:xfrm>
                <a:off x="5940425" y="2698750"/>
                <a:ext cx="1581150" cy="1546225"/>
              </a:xfrm>
              <a:custGeom>
                <a:avLst/>
                <a:gdLst>
                  <a:gd name="T0" fmla="*/ 2147483647 w 2989"/>
                  <a:gd name="T1" fmla="*/ 0 h 2921"/>
                  <a:gd name="T2" fmla="*/ 2147483647 w 2989"/>
                  <a:gd name="T3" fmla="*/ 0 h 2921"/>
                  <a:gd name="T4" fmla="*/ 2147483647 w 2989"/>
                  <a:gd name="T5" fmla="*/ 2147483647 h 2921"/>
                  <a:gd name="T6" fmla="*/ 2147483647 w 2989"/>
                  <a:gd name="T7" fmla="*/ 2147483647 h 2921"/>
                  <a:gd name="T8" fmla="*/ 2147483647 w 2989"/>
                  <a:gd name="T9" fmla="*/ 2147483647 h 2921"/>
                  <a:gd name="T10" fmla="*/ 2147483647 w 2989"/>
                  <a:gd name="T11" fmla="*/ 2147483647 h 2921"/>
                  <a:gd name="T12" fmla="*/ 2147483647 w 2989"/>
                  <a:gd name="T13" fmla="*/ 2147483647 h 2921"/>
                  <a:gd name="T14" fmla="*/ 2147483647 w 2989"/>
                  <a:gd name="T15" fmla="*/ 2147483647 h 2921"/>
                  <a:gd name="T16" fmla="*/ 2147483647 w 2989"/>
                  <a:gd name="T17" fmla="*/ 2147483647 h 2921"/>
                  <a:gd name="T18" fmla="*/ 2147483647 w 2989"/>
                  <a:gd name="T19" fmla="*/ 2147483647 h 2921"/>
                  <a:gd name="T20" fmla="*/ 2147483647 w 2989"/>
                  <a:gd name="T21" fmla="*/ 2147483647 h 2921"/>
                  <a:gd name="T22" fmla="*/ 0 w 2989"/>
                  <a:gd name="T23" fmla="*/ 2147483647 h 2921"/>
                  <a:gd name="T24" fmla="*/ 0 w 2989"/>
                  <a:gd name="T25" fmla="*/ 2147483647 h 2921"/>
                  <a:gd name="T26" fmla="*/ 2147483647 w 2989"/>
                  <a:gd name="T27" fmla="*/ 2147483647 h 2921"/>
                  <a:gd name="T28" fmla="*/ 2147483647 w 2989"/>
                  <a:gd name="T29" fmla="*/ 2147483647 h 2921"/>
                  <a:gd name="T30" fmla="*/ 2147483647 w 2989"/>
                  <a:gd name="T31" fmla="*/ 2147483647 h 2921"/>
                  <a:gd name="T32" fmla="*/ 2147483647 w 2989"/>
                  <a:gd name="T33" fmla="*/ 2147483647 h 2921"/>
                  <a:gd name="T34" fmla="*/ 2147483647 w 2989"/>
                  <a:gd name="T35" fmla="*/ 0 h 29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89" h="2921">
                    <a:moveTo>
                      <a:pt x="780" y="0"/>
                    </a:moveTo>
                    <a:lnTo>
                      <a:pt x="2208" y="0"/>
                    </a:lnTo>
                    <a:lnTo>
                      <a:pt x="2208" y="1415"/>
                    </a:lnTo>
                    <a:lnTo>
                      <a:pt x="2436" y="1415"/>
                    </a:lnTo>
                    <a:lnTo>
                      <a:pt x="2520" y="1751"/>
                    </a:lnTo>
                    <a:lnTo>
                      <a:pt x="2754" y="2211"/>
                    </a:lnTo>
                    <a:lnTo>
                      <a:pt x="2934" y="2526"/>
                    </a:lnTo>
                    <a:lnTo>
                      <a:pt x="2989" y="2658"/>
                    </a:lnTo>
                    <a:lnTo>
                      <a:pt x="2989" y="2856"/>
                    </a:lnTo>
                    <a:lnTo>
                      <a:pt x="2880" y="2921"/>
                    </a:lnTo>
                    <a:lnTo>
                      <a:pt x="96" y="2921"/>
                    </a:lnTo>
                    <a:lnTo>
                      <a:pt x="0" y="2844"/>
                    </a:lnTo>
                    <a:lnTo>
                      <a:pt x="0" y="2592"/>
                    </a:lnTo>
                    <a:lnTo>
                      <a:pt x="162" y="2346"/>
                    </a:lnTo>
                    <a:lnTo>
                      <a:pt x="426" y="1859"/>
                    </a:lnTo>
                    <a:lnTo>
                      <a:pt x="531" y="1415"/>
                    </a:lnTo>
                    <a:lnTo>
                      <a:pt x="780" y="1415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34" name="그룹 23"/>
              <p:cNvGrpSpPr>
                <a:grpSpLocks noChangeAspect="1"/>
              </p:cNvGrpSpPr>
              <p:nvPr/>
            </p:nvGrpSpPr>
            <p:grpSpPr bwMode="auto">
              <a:xfrm>
                <a:off x="5910263" y="2663825"/>
                <a:ext cx="1630362" cy="1614488"/>
                <a:chOff x="1555751" y="2663825"/>
                <a:chExt cx="1630363" cy="1614488"/>
              </a:xfrm>
            </p:grpSpPr>
            <p:sp>
              <p:nvSpPr>
                <p:cNvPr id="135" name="Freeform 8"/>
                <p:cNvSpPr>
                  <a:spLocks/>
                </p:cNvSpPr>
                <p:nvPr/>
              </p:nvSpPr>
              <p:spPr bwMode="auto">
                <a:xfrm>
                  <a:off x="2187576" y="2952750"/>
                  <a:ext cx="52388" cy="915988"/>
                </a:xfrm>
                <a:custGeom>
                  <a:avLst/>
                  <a:gdLst>
                    <a:gd name="T0" fmla="*/ 0 w 97"/>
                    <a:gd name="T1" fmla="*/ 0 h 1731"/>
                    <a:gd name="T2" fmla="*/ 2147483647 w 97"/>
                    <a:gd name="T3" fmla="*/ 0 h 1731"/>
                    <a:gd name="T4" fmla="*/ 2147483647 w 97"/>
                    <a:gd name="T5" fmla="*/ 2147483647 h 1731"/>
                    <a:gd name="T6" fmla="*/ 2147483647 w 97"/>
                    <a:gd name="T7" fmla="*/ 2147483647 h 1731"/>
                    <a:gd name="T8" fmla="*/ 2147483647 w 97"/>
                    <a:gd name="T9" fmla="*/ 2147483647 h 1731"/>
                    <a:gd name="T10" fmla="*/ 2147483647 w 97"/>
                    <a:gd name="T11" fmla="*/ 2147483647 h 1731"/>
                    <a:gd name="T12" fmla="*/ 2147483647 w 97"/>
                    <a:gd name="T13" fmla="*/ 2147483647 h 1731"/>
                    <a:gd name="T14" fmla="*/ 2147483647 w 97"/>
                    <a:gd name="T15" fmla="*/ 2147483647 h 1731"/>
                    <a:gd name="T16" fmla="*/ 2147483647 w 97"/>
                    <a:gd name="T17" fmla="*/ 2147483647 h 1731"/>
                    <a:gd name="T18" fmla="*/ 2147483647 w 97"/>
                    <a:gd name="T19" fmla="*/ 2147483647 h 1731"/>
                    <a:gd name="T20" fmla="*/ 2147483647 w 97"/>
                    <a:gd name="T21" fmla="*/ 2147483647 h 1731"/>
                    <a:gd name="T22" fmla="*/ 2147483647 w 97"/>
                    <a:gd name="T23" fmla="*/ 2147483647 h 1731"/>
                    <a:gd name="T24" fmla="*/ 2147483647 w 97"/>
                    <a:gd name="T25" fmla="*/ 2147483647 h 1731"/>
                    <a:gd name="T26" fmla="*/ 2147483647 w 97"/>
                    <a:gd name="T27" fmla="*/ 2147483647 h 1731"/>
                    <a:gd name="T28" fmla="*/ 0 w 97"/>
                    <a:gd name="T29" fmla="*/ 2147483647 h 1731"/>
                    <a:gd name="T30" fmla="*/ 0 w 97"/>
                    <a:gd name="T31" fmla="*/ 0 h 173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731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1623"/>
                      </a:lnTo>
                      <a:lnTo>
                        <a:pt x="96" y="1649"/>
                      </a:lnTo>
                      <a:lnTo>
                        <a:pt x="91" y="1670"/>
                      </a:lnTo>
                      <a:lnTo>
                        <a:pt x="84" y="1689"/>
                      </a:lnTo>
                      <a:lnTo>
                        <a:pt x="77" y="1703"/>
                      </a:lnTo>
                      <a:lnTo>
                        <a:pt x="68" y="1713"/>
                      </a:lnTo>
                      <a:lnTo>
                        <a:pt x="58" y="1720"/>
                      </a:lnTo>
                      <a:lnTo>
                        <a:pt x="50" y="1725"/>
                      </a:lnTo>
                      <a:lnTo>
                        <a:pt x="41" y="1729"/>
                      </a:lnTo>
                      <a:lnTo>
                        <a:pt x="33" y="1730"/>
                      </a:lnTo>
                      <a:lnTo>
                        <a:pt x="29" y="1731"/>
                      </a:lnTo>
                      <a:lnTo>
                        <a:pt x="25" y="1731"/>
                      </a:lnTo>
                      <a:lnTo>
                        <a:pt x="0" y="17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6" name="Freeform 9"/>
                <p:cNvSpPr>
                  <a:spLocks/>
                </p:cNvSpPr>
                <p:nvPr/>
              </p:nvSpPr>
              <p:spPr bwMode="auto">
                <a:xfrm>
                  <a:off x="2500313" y="2952750"/>
                  <a:ext cx="52388" cy="528638"/>
                </a:xfrm>
                <a:custGeom>
                  <a:avLst/>
                  <a:gdLst>
                    <a:gd name="T0" fmla="*/ 0 w 97"/>
                    <a:gd name="T1" fmla="*/ 0 h 1000"/>
                    <a:gd name="T2" fmla="*/ 2147483647 w 97"/>
                    <a:gd name="T3" fmla="*/ 0 h 1000"/>
                    <a:gd name="T4" fmla="*/ 2147483647 w 97"/>
                    <a:gd name="T5" fmla="*/ 2147483647 h 1000"/>
                    <a:gd name="T6" fmla="*/ 2147483647 w 97"/>
                    <a:gd name="T7" fmla="*/ 2147483647 h 1000"/>
                    <a:gd name="T8" fmla="*/ 2147483647 w 97"/>
                    <a:gd name="T9" fmla="*/ 2147483647 h 1000"/>
                    <a:gd name="T10" fmla="*/ 2147483647 w 97"/>
                    <a:gd name="T11" fmla="*/ 2147483647 h 1000"/>
                    <a:gd name="T12" fmla="*/ 2147483647 w 97"/>
                    <a:gd name="T13" fmla="*/ 2147483647 h 1000"/>
                    <a:gd name="T14" fmla="*/ 2147483647 w 97"/>
                    <a:gd name="T15" fmla="*/ 2147483647 h 1000"/>
                    <a:gd name="T16" fmla="*/ 2147483647 w 97"/>
                    <a:gd name="T17" fmla="*/ 2147483647 h 1000"/>
                    <a:gd name="T18" fmla="*/ 2147483647 w 97"/>
                    <a:gd name="T19" fmla="*/ 2147483647 h 1000"/>
                    <a:gd name="T20" fmla="*/ 2147483647 w 97"/>
                    <a:gd name="T21" fmla="*/ 2147483647 h 1000"/>
                    <a:gd name="T22" fmla="*/ 2147483647 w 97"/>
                    <a:gd name="T23" fmla="*/ 2147483647 h 1000"/>
                    <a:gd name="T24" fmla="*/ 2147483647 w 97"/>
                    <a:gd name="T25" fmla="*/ 2147483647 h 1000"/>
                    <a:gd name="T26" fmla="*/ 2147483647 w 97"/>
                    <a:gd name="T27" fmla="*/ 2147483647 h 1000"/>
                    <a:gd name="T28" fmla="*/ 0 w 97"/>
                    <a:gd name="T29" fmla="*/ 2147483647 h 1000"/>
                    <a:gd name="T30" fmla="*/ 0 w 97"/>
                    <a:gd name="T31" fmla="*/ 0 h 100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000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892"/>
                      </a:lnTo>
                      <a:lnTo>
                        <a:pt x="94" y="918"/>
                      </a:lnTo>
                      <a:lnTo>
                        <a:pt x="91" y="939"/>
                      </a:lnTo>
                      <a:lnTo>
                        <a:pt x="84" y="958"/>
                      </a:lnTo>
                      <a:lnTo>
                        <a:pt x="76" y="971"/>
                      </a:lnTo>
                      <a:lnTo>
                        <a:pt x="67" y="981"/>
                      </a:lnTo>
                      <a:lnTo>
                        <a:pt x="58" y="989"/>
                      </a:lnTo>
                      <a:lnTo>
                        <a:pt x="48" y="994"/>
                      </a:lnTo>
                      <a:lnTo>
                        <a:pt x="40" y="998"/>
                      </a:lnTo>
                      <a:lnTo>
                        <a:pt x="33" y="999"/>
                      </a:lnTo>
                      <a:lnTo>
                        <a:pt x="27" y="1000"/>
                      </a:lnTo>
                      <a:lnTo>
                        <a:pt x="25" y="1000"/>
                      </a:lnTo>
                      <a:lnTo>
                        <a:pt x="0" y="1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7" name="Freeform 10"/>
                <p:cNvSpPr>
                  <a:spLocks noEditPoints="1"/>
                </p:cNvSpPr>
                <p:nvPr/>
              </p:nvSpPr>
              <p:spPr bwMode="auto">
                <a:xfrm>
                  <a:off x="1555751" y="2663825"/>
                  <a:ext cx="1630363" cy="1614488"/>
                </a:xfrm>
                <a:custGeom>
                  <a:avLst/>
                  <a:gdLst>
                    <a:gd name="T0" fmla="*/ 2147483647 w 3082"/>
                    <a:gd name="T1" fmla="*/ 2147483647 h 3051"/>
                    <a:gd name="T2" fmla="*/ 2147483647 w 3082"/>
                    <a:gd name="T3" fmla="*/ 2147483647 h 3051"/>
                    <a:gd name="T4" fmla="*/ 2147483647 w 3082"/>
                    <a:gd name="T5" fmla="*/ 2147483647 h 3051"/>
                    <a:gd name="T6" fmla="*/ 2147483647 w 3082"/>
                    <a:gd name="T7" fmla="*/ 2147483647 h 3051"/>
                    <a:gd name="T8" fmla="*/ 2147483647 w 3082"/>
                    <a:gd name="T9" fmla="*/ 2147483647 h 3051"/>
                    <a:gd name="T10" fmla="*/ 2147483647 w 3082"/>
                    <a:gd name="T11" fmla="*/ 2147483647 h 3051"/>
                    <a:gd name="T12" fmla="*/ 2147483647 w 3082"/>
                    <a:gd name="T13" fmla="*/ 2147483647 h 3051"/>
                    <a:gd name="T14" fmla="*/ 2147483647 w 3082"/>
                    <a:gd name="T15" fmla="*/ 2147483647 h 3051"/>
                    <a:gd name="T16" fmla="*/ 2147483647 w 3082"/>
                    <a:gd name="T17" fmla="*/ 2147483647 h 3051"/>
                    <a:gd name="T18" fmla="*/ 2147483647 w 3082"/>
                    <a:gd name="T19" fmla="*/ 2147483647 h 3051"/>
                    <a:gd name="T20" fmla="*/ 2147483647 w 3082"/>
                    <a:gd name="T21" fmla="*/ 2147483647 h 3051"/>
                    <a:gd name="T22" fmla="*/ 2147483647 w 3082"/>
                    <a:gd name="T23" fmla="*/ 2147483647 h 3051"/>
                    <a:gd name="T24" fmla="*/ 2147483647 w 3082"/>
                    <a:gd name="T25" fmla="*/ 2147483647 h 3051"/>
                    <a:gd name="T26" fmla="*/ 2147483647 w 3082"/>
                    <a:gd name="T27" fmla="*/ 2147483647 h 3051"/>
                    <a:gd name="T28" fmla="*/ 2147483647 w 3082"/>
                    <a:gd name="T29" fmla="*/ 2147483647 h 3051"/>
                    <a:gd name="T30" fmla="*/ 2147483647 w 3082"/>
                    <a:gd name="T31" fmla="*/ 2147483647 h 3051"/>
                    <a:gd name="T32" fmla="*/ 2147483647 w 3082"/>
                    <a:gd name="T33" fmla="*/ 2147483647 h 3051"/>
                    <a:gd name="T34" fmla="*/ 2147483647 w 3082"/>
                    <a:gd name="T35" fmla="*/ 2147483647 h 3051"/>
                    <a:gd name="T36" fmla="*/ 2147483647 w 3082"/>
                    <a:gd name="T37" fmla="*/ 2147483647 h 3051"/>
                    <a:gd name="T38" fmla="*/ 2147483647 w 3082"/>
                    <a:gd name="T39" fmla="*/ 2147483647 h 3051"/>
                    <a:gd name="T40" fmla="*/ 2147483647 w 3082"/>
                    <a:gd name="T41" fmla="*/ 2147483647 h 3051"/>
                    <a:gd name="T42" fmla="*/ 2147483647 w 3082"/>
                    <a:gd name="T43" fmla="*/ 2147483647 h 3051"/>
                    <a:gd name="T44" fmla="*/ 2147483647 w 3082"/>
                    <a:gd name="T45" fmla="*/ 2147483647 h 3051"/>
                    <a:gd name="T46" fmla="*/ 2147483647 w 3082"/>
                    <a:gd name="T47" fmla="*/ 2147483647 h 3051"/>
                    <a:gd name="T48" fmla="*/ 2147483647 w 3082"/>
                    <a:gd name="T49" fmla="*/ 2147483647 h 3051"/>
                    <a:gd name="T50" fmla="*/ 2147483647 w 3082"/>
                    <a:gd name="T51" fmla="*/ 2147483647 h 3051"/>
                    <a:gd name="T52" fmla="*/ 2147483647 w 3082"/>
                    <a:gd name="T53" fmla="*/ 2147483647 h 3051"/>
                    <a:gd name="T54" fmla="*/ 2147483647 w 3082"/>
                    <a:gd name="T55" fmla="*/ 2147483647 h 3051"/>
                    <a:gd name="T56" fmla="*/ 2147483647 w 3082"/>
                    <a:gd name="T57" fmla="*/ 2147483647 h 3051"/>
                    <a:gd name="T58" fmla="*/ 2147483647 w 3082"/>
                    <a:gd name="T59" fmla="*/ 2147483647 h 3051"/>
                    <a:gd name="T60" fmla="*/ 2147483647 w 3082"/>
                    <a:gd name="T61" fmla="*/ 2147483647 h 3051"/>
                    <a:gd name="T62" fmla="*/ 2147483647 w 3082"/>
                    <a:gd name="T63" fmla="*/ 2147483647 h 3051"/>
                    <a:gd name="T64" fmla="*/ 2147483647 w 3082"/>
                    <a:gd name="T65" fmla="*/ 2147483647 h 3051"/>
                    <a:gd name="T66" fmla="*/ 2147483647 w 3082"/>
                    <a:gd name="T67" fmla="*/ 2147483647 h 3051"/>
                    <a:gd name="T68" fmla="*/ 2147483647 w 3082"/>
                    <a:gd name="T69" fmla="*/ 2147483647 h 3051"/>
                    <a:gd name="T70" fmla="*/ 2147483647 w 3082"/>
                    <a:gd name="T71" fmla="*/ 2147483647 h 3051"/>
                    <a:gd name="T72" fmla="*/ 2147483647 w 3082"/>
                    <a:gd name="T73" fmla="*/ 2147483647 h 3051"/>
                    <a:gd name="T74" fmla="*/ 2147483647 w 3082"/>
                    <a:gd name="T75" fmla="*/ 2147483647 h 3051"/>
                    <a:gd name="T76" fmla="*/ 2147483647 w 3082"/>
                    <a:gd name="T77" fmla="*/ 2147483647 h 3051"/>
                    <a:gd name="T78" fmla="*/ 2147483647 w 3082"/>
                    <a:gd name="T79" fmla="*/ 2147483647 h 3051"/>
                    <a:gd name="T80" fmla="*/ 2147483647 w 3082"/>
                    <a:gd name="T81" fmla="*/ 2147483647 h 3051"/>
                    <a:gd name="T82" fmla="*/ 2147483647 w 3082"/>
                    <a:gd name="T83" fmla="*/ 2147483647 h 3051"/>
                    <a:gd name="T84" fmla="*/ 2147483647 w 3082"/>
                    <a:gd name="T85" fmla="*/ 2147483647 h 3051"/>
                    <a:gd name="T86" fmla="*/ 2147483647 w 3082"/>
                    <a:gd name="T87" fmla="*/ 2147483647 h 3051"/>
                    <a:gd name="T88" fmla="*/ 2147483647 w 3082"/>
                    <a:gd name="T89" fmla="*/ 2147483647 h 3051"/>
                    <a:gd name="T90" fmla="*/ 0 w 3082"/>
                    <a:gd name="T91" fmla="*/ 2147483647 h 3051"/>
                    <a:gd name="T92" fmla="*/ 2147483647 w 3082"/>
                    <a:gd name="T93" fmla="*/ 2147483647 h 3051"/>
                    <a:gd name="T94" fmla="*/ 2147483647 w 3082"/>
                    <a:gd name="T95" fmla="*/ 2147483647 h 3051"/>
                    <a:gd name="T96" fmla="*/ 2147483647 w 3082"/>
                    <a:gd name="T97" fmla="*/ 2147483647 h 3051"/>
                    <a:gd name="T98" fmla="*/ 2147483647 w 3082"/>
                    <a:gd name="T99" fmla="*/ 2147483647 h 3051"/>
                    <a:gd name="T100" fmla="*/ 2147483647 w 3082"/>
                    <a:gd name="T101" fmla="*/ 2147483647 h 3051"/>
                    <a:gd name="T102" fmla="*/ 2147483647 w 3082"/>
                    <a:gd name="T103" fmla="*/ 2147483647 h 3051"/>
                    <a:gd name="T104" fmla="*/ 2147483647 w 3082"/>
                    <a:gd name="T105" fmla="*/ 2147483647 h 3051"/>
                    <a:gd name="T106" fmla="*/ 2147483647 w 3082"/>
                    <a:gd name="T107" fmla="*/ 2147483647 h 3051"/>
                    <a:gd name="T108" fmla="*/ 2147483647 w 3082"/>
                    <a:gd name="T109" fmla="*/ 2147483647 h 3051"/>
                    <a:gd name="T110" fmla="*/ 2147483647 w 3082"/>
                    <a:gd name="T111" fmla="*/ 2147483647 h 3051"/>
                    <a:gd name="T112" fmla="*/ 2147483647 w 3082"/>
                    <a:gd name="T113" fmla="*/ 2147483647 h 305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082" h="3051">
                      <a:moveTo>
                        <a:pt x="745" y="1534"/>
                      </a:moveTo>
                      <a:lnTo>
                        <a:pt x="635" y="1534"/>
                      </a:lnTo>
                      <a:lnTo>
                        <a:pt x="614" y="1616"/>
                      </a:lnTo>
                      <a:lnTo>
                        <a:pt x="592" y="1694"/>
                      </a:lnTo>
                      <a:lnTo>
                        <a:pt x="567" y="1771"/>
                      </a:lnTo>
                      <a:lnTo>
                        <a:pt x="541" y="1847"/>
                      </a:lnTo>
                      <a:lnTo>
                        <a:pt x="512" y="1919"/>
                      </a:lnTo>
                      <a:lnTo>
                        <a:pt x="483" y="1990"/>
                      </a:lnTo>
                      <a:lnTo>
                        <a:pt x="454" y="2057"/>
                      </a:lnTo>
                      <a:lnTo>
                        <a:pt x="424" y="2123"/>
                      </a:lnTo>
                      <a:lnTo>
                        <a:pt x="394" y="2184"/>
                      </a:lnTo>
                      <a:lnTo>
                        <a:pt x="364" y="2244"/>
                      </a:lnTo>
                      <a:lnTo>
                        <a:pt x="334" y="2299"/>
                      </a:lnTo>
                      <a:lnTo>
                        <a:pt x="304" y="2351"/>
                      </a:lnTo>
                      <a:lnTo>
                        <a:pt x="277" y="2399"/>
                      </a:lnTo>
                      <a:lnTo>
                        <a:pt x="250" y="2444"/>
                      </a:lnTo>
                      <a:lnTo>
                        <a:pt x="225" y="2484"/>
                      </a:lnTo>
                      <a:lnTo>
                        <a:pt x="201" y="2521"/>
                      </a:lnTo>
                      <a:lnTo>
                        <a:pt x="180" y="2552"/>
                      </a:lnTo>
                      <a:lnTo>
                        <a:pt x="161" y="2581"/>
                      </a:lnTo>
                      <a:lnTo>
                        <a:pt x="145" y="2603"/>
                      </a:lnTo>
                      <a:lnTo>
                        <a:pt x="133" y="2622"/>
                      </a:lnTo>
                      <a:lnTo>
                        <a:pt x="123" y="2634"/>
                      </a:lnTo>
                      <a:lnTo>
                        <a:pt x="117" y="2642"/>
                      </a:lnTo>
                      <a:lnTo>
                        <a:pt x="114" y="2648"/>
                      </a:lnTo>
                      <a:lnTo>
                        <a:pt x="108" y="2659"/>
                      </a:lnTo>
                      <a:lnTo>
                        <a:pt x="103" y="2674"/>
                      </a:lnTo>
                      <a:lnTo>
                        <a:pt x="98" y="2692"/>
                      </a:lnTo>
                      <a:lnTo>
                        <a:pt x="95" y="2712"/>
                      </a:lnTo>
                      <a:lnTo>
                        <a:pt x="95" y="2893"/>
                      </a:lnTo>
                      <a:lnTo>
                        <a:pt x="97" y="2899"/>
                      </a:lnTo>
                      <a:lnTo>
                        <a:pt x="99" y="2908"/>
                      </a:lnTo>
                      <a:lnTo>
                        <a:pt x="104" y="2917"/>
                      </a:lnTo>
                      <a:lnTo>
                        <a:pt x="110" y="2925"/>
                      </a:lnTo>
                      <a:lnTo>
                        <a:pt x="119" y="2934"/>
                      </a:lnTo>
                      <a:lnTo>
                        <a:pt x="131" y="2943"/>
                      </a:lnTo>
                      <a:lnTo>
                        <a:pt x="146" y="2949"/>
                      </a:lnTo>
                      <a:lnTo>
                        <a:pt x="166" y="2953"/>
                      </a:lnTo>
                      <a:lnTo>
                        <a:pt x="191" y="2955"/>
                      </a:lnTo>
                      <a:lnTo>
                        <a:pt x="745" y="2955"/>
                      </a:lnTo>
                      <a:lnTo>
                        <a:pt x="745" y="1534"/>
                      </a:lnTo>
                      <a:close/>
                      <a:moveTo>
                        <a:pt x="2337" y="1531"/>
                      </a:moveTo>
                      <a:lnTo>
                        <a:pt x="2337" y="2953"/>
                      </a:lnTo>
                      <a:lnTo>
                        <a:pt x="2890" y="2953"/>
                      </a:lnTo>
                      <a:lnTo>
                        <a:pt x="2915" y="2952"/>
                      </a:lnTo>
                      <a:lnTo>
                        <a:pt x="2936" y="2947"/>
                      </a:lnTo>
                      <a:lnTo>
                        <a:pt x="2951" y="2939"/>
                      </a:lnTo>
                      <a:lnTo>
                        <a:pt x="2964" y="2930"/>
                      </a:lnTo>
                      <a:lnTo>
                        <a:pt x="2972" y="2921"/>
                      </a:lnTo>
                      <a:lnTo>
                        <a:pt x="2979" y="2911"/>
                      </a:lnTo>
                      <a:lnTo>
                        <a:pt x="2982" y="2902"/>
                      </a:lnTo>
                      <a:lnTo>
                        <a:pt x="2985" y="2896"/>
                      </a:lnTo>
                      <a:lnTo>
                        <a:pt x="2986" y="2891"/>
                      </a:lnTo>
                      <a:lnTo>
                        <a:pt x="2985" y="2709"/>
                      </a:lnTo>
                      <a:lnTo>
                        <a:pt x="2983" y="2689"/>
                      </a:lnTo>
                      <a:lnTo>
                        <a:pt x="2979" y="2672"/>
                      </a:lnTo>
                      <a:lnTo>
                        <a:pt x="2974" y="2657"/>
                      </a:lnTo>
                      <a:lnTo>
                        <a:pt x="2967" y="2646"/>
                      </a:lnTo>
                      <a:lnTo>
                        <a:pt x="2964" y="2639"/>
                      </a:lnTo>
                      <a:lnTo>
                        <a:pt x="2959" y="2632"/>
                      </a:lnTo>
                      <a:lnTo>
                        <a:pt x="2949" y="2618"/>
                      </a:lnTo>
                      <a:lnTo>
                        <a:pt x="2936" y="2601"/>
                      </a:lnTo>
                      <a:lnTo>
                        <a:pt x="2920" y="2577"/>
                      </a:lnTo>
                      <a:lnTo>
                        <a:pt x="2901" y="2550"/>
                      </a:lnTo>
                      <a:lnTo>
                        <a:pt x="2880" y="2518"/>
                      </a:lnTo>
                      <a:lnTo>
                        <a:pt x="2857" y="2482"/>
                      </a:lnTo>
                      <a:lnTo>
                        <a:pt x="2832" y="2440"/>
                      </a:lnTo>
                      <a:lnTo>
                        <a:pt x="2804" y="2397"/>
                      </a:lnTo>
                      <a:lnTo>
                        <a:pt x="2777" y="2348"/>
                      </a:lnTo>
                      <a:lnTo>
                        <a:pt x="2747" y="2296"/>
                      </a:lnTo>
                      <a:lnTo>
                        <a:pt x="2717" y="2240"/>
                      </a:lnTo>
                      <a:lnTo>
                        <a:pt x="2687" y="2182"/>
                      </a:lnTo>
                      <a:lnTo>
                        <a:pt x="2658" y="2120"/>
                      </a:lnTo>
                      <a:lnTo>
                        <a:pt x="2627" y="2055"/>
                      </a:lnTo>
                      <a:lnTo>
                        <a:pt x="2598" y="1987"/>
                      </a:lnTo>
                      <a:lnTo>
                        <a:pt x="2568" y="1917"/>
                      </a:lnTo>
                      <a:lnTo>
                        <a:pt x="2541" y="1844"/>
                      </a:lnTo>
                      <a:lnTo>
                        <a:pt x="2515" y="1769"/>
                      </a:lnTo>
                      <a:lnTo>
                        <a:pt x="2490" y="1692"/>
                      </a:lnTo>
                      <a:lnTo>
                        <a:pt x="2467" y="1612"/>
                      </a:lnTo>
                      <a:lnTo>
                        <a:pt x="2446" y="1531"/>
                      </a:lnTo>
                      <a:lnTo>
                        <a:pt x="2337" y="1531"/>
                      </a:lnTo>
                      <a:close/>
                      <a:moveTo>
                        <a:pt x="849" y="97"/>
                      </a:moveTo>
                      <a:lnTo>
                        <a:pt x="849" y="2954"/>
                      </a:lnTo>
                      <a:lnTo>
                        <a:pt x="1864" y="2954"/>
                      </a:lnTo>
                      <a:lnTo>
                        <a:pt x="1913" y="2953"/>
                      </a:lnTo>
                      <a:lnTo>
                        <a:pt x="1959" y="2945"/>
                      </a:lnTo>
                      <a:lnTo>
                        <a:pt x="1998" y="2935"/>
                      </a:lnTo>
                      <a:lnTo>
                        <a:pt x="2034" y="2921"/>
                      </a:lnTo>
                      <a:lnTo>
                        <a:pt x="2067" y="2903"/>
                      </a:lnTo>
                      <a:lnTo>
                        <a:pt x="2095" y="2883"/>
                      </a:lnTo>
                      <a:lnTo>
                        <a:pt x="2122" y="2862"/>
                      </a:lnTo>
                      <a:lnTo>
                        <a:pt x="2143" y="2838"/>
                      </a:lnTo>
                      <a:lnTo>
                        <a:pt x="2161" y="2814"/>
                      </a:lnTo>
                      <a:lnTo>
                        <a:pt x="2178" y="2787"/>
                      </a:lnTo>
                      <a:lnTo>
                        <a:pt x="2191" y="2761"/>
                      </a:lnTo>
                      <a:lnTo>
                        <a:pt x="2202" y="2736"/>
                      </a:lnTo>
                      <a:lnTo>
                        <a:pt x="2211" y="2710"/>
                      </a:lnTo>
                      <a:lnTo>
                        <a:pt x="2219" y="2687"/>
                      </a:lnTo>
                      <a:lnTo>
                        <a:pt x="2224" y="2664"/>
                      </a:lnTo>
                      <a:lnTo>
                        <a:pt x="2227" y="2643"/>
                      </a:lnTo>
                      <a:lnTo>
                        <a:pt x="2230" y="2625"/>
                      </a:lnTo>
                      <a:lnTo>
                        <a:pt x="2232" y="2608"/>
                      </a:lnTo>
                      <a:lnTo>
                        <a:pt x="2232" y="2596"/>
                      </a:lnTo>
                      <a:lnTo>
                        <a:pt x="2233" y="2588"/>
                      </a:lnTo>
                      <a:lnTo>
                        <a:pt x="2233" y="2583"/>
                      </a:lnTo>
                      <a:lnTo>
                        <a:pt x="2233" y="97"/>
                      </a:lnTo>
                      <a:lnTo>
                        <a:pt x="849" y="97"/>
                      </a:lnTo>
                      <a:close/>
                      <a:moveTo>
                        <a:pt x="753" y="0"/>
                      </a:moveTo>
                      <a:lnTo>
                        <a:pt x="2329" y="0"/>
                      </a:lnTo>
                      <a:lnTo>
                        <a:pt x="2329" y="1436"/>
                      </a:lnTo>
                      <a:lnTo>
                        <a:pt x="2377" y="1436"/>
                      </a:lnTo>
                      <a:lnTo>
                        <a:pt x="2377" y="1293"/>
                      </a:lnTo>
                      <a:lnTo>
                        <a:pt x="2425" y="1293"/>
                      </a:lnTo>
                      <a:lnTo>
                        <a:pt x="2447" y="1296"/>
                      </a:lnTo>
                      <a:lnTo>
                        <a:pt x="2467" y="1304"/>
                      </a:lnTo>
                      <a:lnTo>
                        <a:pt x="2485" y="1316"/>
                      </a:lnTo>
                      <a:lnTo>
                        <a:pt x="2497" y="1332"/>
                      </a:lnTo>
                      <a:lnTo>
                        <a:pt x="2507" y="1350"/>
                      </a:lnTo>
                      <a:lnTo>
                        <a:pt x="2512" y="1368"/>
                      </a:lnTo>
                      <a:lnTo>
                        <a:pt x="2526" y="1447"/>
                      </a:lnTo>
                      <a:lnTo>
                        <a:pt x="2543" y="1524"/>
                      </a:lnTo>
                      <a:lnTo>
                        <a:pt x="2563" y="1600"/>
                      </a:lnTo>
                      <a:lnTo>
                        <a:pt x="2585" y="1674"/>
                      </a:lnTo>
                      <a:lnTo>
                        <a:pt x="2609" y="1747"/>
                      </a:lnTo>
                      <a:lnTo>
                        <a:pt x="2634" y="1817"/>
                      </a:lnTo>
                      <a:lnTo>
                        <a:pt x="2660" y="1886"/>
                      </a:lnTo>
                      <a:lnTo>
                        <a:pt x="2687" y="1953"/>
                      </a:lnTo>
                      <a:lnTo>
                        <a:pt x="2716" y="2016"/>
                      </a:lnTo>
                      <a:lnTo>
                        <a:pt x="2745" y="2079"/>
                      </a:lnTo>
                      <a:lnTo>
                        <a:pt x="2773" y="2137"/>
                      </a:lnTo>
                      <a:lnTo>
                        <a:pt x="2802" y="2193"/>
                      </a:lnTo>
                      <a:lnTo>
                        <a:pt x="2830" y="2246"/>
                      </a:lnTo>
                      <a:lnTo>
                        <a:pt x="2858" y="2296"/>
                      </a:lnTo>
                      <a:lnTo>
                        <a:pt x="2885" y="2342"/>
                      </a:lnTo>
                      <a:lnTo>
                        <a:pt x="2911" y="2385"/>
                      </a:lnTo>
                      <a:lnTo>
                        <a:pt x="2935" y="2424"/>
                      </a:lnTo>
                      <a:lnTo>
                        <a:pt x="2957" y="2459"/>
                      </a:lnTo>
                      <a:lnTo>
                        <a:pt x="2977" y="2490"/>
                      </a:lnTo>
                      <a:lnTo>
                        <a:pt x="2996" y="2518"/>
                      </a:lnTo>
                      <a:lnTo>
                        <a:pt x="3011" y="2540"/>
                      </a:lnTo>
                      <a:lnTo>
                        <a:pt x="3023" y="2559"/>
                      </a:lnTo>
                      <a:lnTo>
                        <a:pt x="3033" y="2571"/>
                      </a:lnTo>
                      <a:lnTo>
                        <a:pt x="3039" y="2580"/>
                      </a:lnTo>
                      <a:lnTo>
                        <a:pt x="3042" y="2583"/>
                      </a:lnTo>
                      <a:lnTo>
                        <a:pt x="3043" y="2586"/>
                      </a:lnTo>
                      <a:lnTo>
                        <a:pt x="3047" y="2591"/>
                      </a:lnTo>
                      <a:lnTo>
                        <a:pt x="3053" y="2601"/>
                      </a:lnTo>
                      <a:lnTo>
                        <a:pt x="3061" y="2616"/>
                      </a:lnTo>
                      <a:lnTo>
                        <a:pt x="3068" y="2636"/>
                      </a:lnTo>
                      <a:lnTo>
                        <a:pt x="3074" y="2657"/>
                      </a:lnTo>
                      <a:lnTo>
                        <a:pt x="3079" y="2682"/>
                      </a:lnTo>
                      <a:lnTo>
                        <a:pt x="3082" y="2709"/>
                      </a:lnTo>
                      <a:lnTo>
                        <a:pt x="3082" y="2894"/>
                      </a:lnTo>
                      <a:lnTo>
                        <a:pt x="3082" y="2897"/>
                      </a:lnTo>
                      <a:lnTo>
                        <a:pt x="3079" y="2912"/>
                      </a:lnTo>
                      <a:lnTo>
                        <a:pt x="3074" y="2929"/>
                      </a:lnTo>
                      <a:lnTo>
                        <a:pt x="3068" y="2947"/>
                      </a:lnTo>
                      <a:lnTo>
                        <a:pt x="3058" y="2965"/>
                      </a:lnTo>
                      <a:lnTo>
                        <a:pt x="3046" y="2984"/>
                      </a:lnTo>
                      <a:lnTo>
                        <a:pt x="3030" y="3000"/>
                      </a:lnTo>
                      <a:lnTo>
                        <a:pt x="3010" y="3016"/>
                      </a:lnTo>
                      <a:lnTo>
                        <a:pt x="2986" y="3030"/>
                      </a:lnTo>
                      <a:lnTo>
                        <a:pt x="2959" y="3040"/>
                      </a:lnTo>
                      <a:lnTo>
                        <a:pt x="2926" y="3046"/>
                      </a:lnTo>
                      <a:lnTo>
                        <a:pt x="2890" y="3050"/>
                      </a:lnTo>
                      <a:lnTo>
                        <a:pt x="2296" y="3050"/>
                      </a:lnTo>
                      <a:lnTo>
                        <a:pt x="1900" y="3050"/>
                      </a:lnTo>
                      <a:lnTo>
                        <a:pt x="1864" y="3051"/>
                      </a:lnTo>
                      <a:lnTo>
                        <a:pt x="840" y="3051"/>
                      </a:lnTo>
                      <a:lnTo>
                        <a:pt x="191" y="3051"/>
                      </a:lnTo>
                      <a:lnTo>
                        <a:pt x="155" y="3049"/>
                      </a:lnTo>
                      <a:lnTo>
                        <a:pt x="123" y="3042"/>
                      </a:lnTo>
                      <a:lnTo>
                        <a:pt x="95" y="3031"/>
                      </a:lnTo>
                      <a:lnTo>
                        <a:pt x="72" y="3019"/>
                      </a:lnTo>
                      <a:lnTo>
                        <a:pt x="52" y="3003"/>
                      </a:lnTo>
                      <a:lnTo>
                        <a:pt x="36" y="2986"/>
                      </a:lnTo>
                      <a:lnTo>
                        <a:pt x="23" y="2968"/>
                      </a:lnTo>
                      <a:lnTo>
                        <a:pt x="13" y="2950"/>
                      </a:lnTo>
                      <a:lnTo>
                        <a:pt x="6" y="2932"/>
                      </a:lnTo>
                      <a:lnTo>
                        <a:pt x="2" y="2914"/>
                      </a:lnTo>
                      <a:lnTo>
                        <a:pt x="0" y="2899"/>
                      </a:lnTo>
                      <a:lnTo>
                        <a:pt x="0" y="2896"/>
                      </a:lnTo>
                      <a:lnTo>
                        <a:pt x="0" y="2712"/>
                      </a:lnTo>
                      <a:lnTo>
                        <a:pt x="2" y="2684"/>
                      </a:lnTo>
                      <a:lnTo>
                        <a:pt x="7" y="2661"/>
                      </a:lnTo>
                      <a:lnTo>
                        <a:pt x="13" y="2638"/>
                      </a:lnTo>
                      <a:lnTo>
                        <a:pt x="21" y="2620"/>
                      </a:lnTo>
                      <a:lnTo>
                        <a:pt x="28" y="2605"/>
                      </a:lnTo>
                      <a:lnTo>
                        <a:pt x="34" y="2593"/>
                      </a:lnTo>
                      <a:lnTo>
                        <a:pt x="38" y="2588"/>
                      </a:lnTo>
                      <a:lnTo>
                        <a:pt x="39" y="2586"/>
                      </a:lnTo>
                      <a:lnTo>
                        <a:pt x="42" y="2582"/>
                      </a:lnTo>
                      <a:lnTo>
                        <a:pt x="48" y="2575"/>
                      </a:lnTo>
                      <a:lnTo>
                        <a:pt x="57" y="2561"/>
                      </a:lnTo>
                      <a:lnTo>
                        <a:pt x="71" y="2542"/>
                      </a:lnTo>
                      <a:lnTo>
                        <a:pt x="85" y="2520"/>
                      </a:lnTo>
                      <a:lnTo>
                        <a:pt x="104" y="2494"/>
                      </a:lnTo>
                      <a:lnTo>
                        <a:pt x="124" y="2463"/>
                      </a:lnTo>
                      <a:lnTo>
                        <a:pt x="146" y="2427"/>
                      </a:lnTo>
                      <a:lnTo>
                        <a:pt x="170" y="2388"/>
                      </a:lnTo>
                      <a:lnTo>
                        <a:pt x="196" y="2345"/>
                      </a:lnTo>
                      <a:lnTo>
                        <a:pt x="222" y="2299"/>
                      </a:lnTo>
                      <a:lnTo>
                        <a:pt x="251" y="2249"/>
                      </a:lnTo>
                      <a:lnTo>
                        <a:pt x="278" y="2195"/>
                      </a:lnTo>
                      <a:lnTo>
                        <a:pt x="308" y="2140"/>
                      </a:lnTo>
                      <a:lnTo>
                        <a:pt x="337" y="2081"/>
                      </a:lnTo>
                      <a:lnTo>
                        <a:pt x="365" y="2019"/>
                      </a:lnTo>
                      <a:lnTo>
                        <a:pt x="393" y="1955"/>
                      </a:lnTo>
                      <a:lnTo>
                        <a:pt x="421" y="1888"/>
                      </a:lnTo>
                      <a:lnTo>
                        <a:pt x="447" y="1820"/>
                      </a:lnTo>
                      <a:lnTo>
                        <a:pt x="472" y="1749"/>
                      </a:lnTo>
                      <a:lnTo>
                        <a:pt x="496" y="1677"/>
                      </a:lnTo>
                      <a:lnTo>
                        <a:pt x="518" y="1602"/>
                      </a:lnTo>
                      <a:lnTo>
                        <a:pt x="538" y="1526"/>
                      </a:lnTo>
                      <a:lnTo>
                        <a:pt x="556" y="1449"/>
                      </a:lnTo>
                      <a:lnTo>
                        <a:pt x="569" y="1371"/>
                      </a:lnTo>
                      <a:lnTo>
                        <a:pt x="574" y="1352"/>
                      </a:lnTo>
                      <a:lnTo>
                        <a:pt x="584" y="1335"/>
                      </a:lnTo>
                      <a:lnTo>
                        <a:pt x="597" y="1320"/>
                      </a:lnTo>
                      <a:lnTo>
                        <a:pt x="613" y="1306"/>
                      </a:lnTo>
                      <a:lnTo>
                        <a:pt x="634" y="1299"/>
                      </a:lnTo>
                      <a:lnTo>
                        <a:pt x="656" y="1295"/>
                      </a:lnTo>
                      <a:lnTo>
                        <a:pt x="705" y="1295"/>
                      </a:lnTo>
                      <a:lnTo>
                        <a:pt x="705" y="1438"/>
                      </a:lnTo>
                      <a:lnTo>
                        <a:pt x="753" y="1438"/>
                      </a:lnTo>
                      <a:lnTo>
                        <a:pt x="753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8" name="Group 137"/>
            <p:cNvGrpSpPr/>
            <p:nvPr/>
          </p:nvGrpSpPr>
          <p:grpSpPr>
            <a:xfrm>
              <a:off x="7513638" y="4518433"/>
              <a:ext cx="1630362" cy="1614488"/>
              <a:chOff x="5910263" y="2663825"/>
              <a:chExt cx="1630362" cy="1614488"/>
            </a:xfrm>
          </p:grpSpPr>
          <p:sp>
            <p:nvSpPr>
              <p:cNvPr id="139" name="Freeform 7"/>
              <p:cNvSpPr>
                <a:spLocks noChangeAspect="1"/>
              </p:cNvSpPr>
              <p:nvPr/>
            </p:nvSpPr>
            <p:spPr bwMode="auto">
              <a:xfrm>
                <a:off x="5940425" y="2698750"/>
                <a:ext cx="1581150" cy="1546225"/>
              </a:xfrm>
              <a:custGeom>
                <a:avLst/>
                <a:gdLst>
                  <a:gd name="T0" fmla="*/ 2147483647 w 2989"/>
                  <a:gd name="T1" fmla="*/ 0 h 2921"/>
                  <a:gd name="T2" fmla="*/ 2147483647 w 2989"/>
                  <a:gd name="T3" fmla="*/ 0 h 2921"/>
                  <a:gd name="T4" fmla="*/ 2147483647 w 2989"/>
                  <a:gd name="T5" fmla="*/ 2147483647 h 2921"/>
                  <a:gd name="T6" fmla="*/ 2147483647 w 2989"/>
                  <a:gd name="T7" fmla="*/ 2147483647 h 2921"/>
                  <a:gd name="T8" fmla="*/ 2147483647 w 2989"/>
                  <a:gd name="T9" fmla="*/ 2147483647 h 2921"/>
                  <a:gd name="T10" fmla="*/ 2147483647 w 2989"/>
                  <a:gd name="T11" fmla="*/ 2147483647 h 2921"/>
                  <a:gd name="T12" fmla="*/ 2147483647 w 2989"/>
                  <a:gd name="T13" fmla="*/ 2147483647 h 2921"/>
                  <a:gd name="T14" fmla="*/ 2147483647 w 2989"/>
                  <a:gd name="T15" fmla="*/ 2147483647 h 2921"/>
                  <a:gd name="T16" fmla="*/ 2147483647 w 2989"/>
                  <a:gd name="T17" fmla="*/ 2147483647 h 2921"/>
                  <a:gd name="T18" fmla="*/ 2147483647 w 2989"/>
                  <a:gd name="T19" fmla="*/ 2147483647 h 2921"/>
                  <a:gd name="T20" fmla="*/ 2147483647 w 2989"/>
                  <a:gd name="T21" fmla="*/ 2147483647 h 2921"/>
                  <a:gd name="T22" fmla="*/ 0 w 2989"/>
                  <a:gd name="T23" fmla="*/ 2147483647 h 2921"/>
                  <a:gd name="T24" fmla="*/ 0 w 2989"/>
                  <a:gd name="T25" fmla="*/ 2147483647 h 2921"/>
                  <a:gd name="T26" fmla="*/ 2147483647 w 2989"/>
                  <a:gd name="T27" fmla="*/ 2147483647 h 2921"/>
                  <a:gd name="T28" fmla="*/ 2147483647 w 2989"/>
                  <a:gd name="T29" fmla="*/ 2147483647 h 2921"/>
                  <a:gd name="T30" fmla="*/ 2147483647 w 2989"/>
                  <a:gd name="T31" fmla="*/ 2147483647 h 2921"/>
                  <a:gd name="T32" fmla="*/ 2147483647 w 2989"/>
                  <a:gd name="T33" fmla="*/ 2147483647 h 2921"/>
                  <a:gd name="T34" fmla="*/ 2147483647 w 2989"/>
                  <a:gd name="T35" fmla="*/ 0 h 29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89" h="2921">
                    <a:moveTo>
                      <a:pt x="780" y="0"/>
                    </a:moveTo>
                    <a:lnTo>
                      <a:pt x="2208" y="0"/>
                    </a:lnTo>
                    <a:lnTo>
                      <a:pt x="2208" y="1415"/>
                    </a:lnTo>
                    <a:lnTo>
                      <a:pt x="2436" y="1415"/>
                    </a:lnTo>
                    <a:lnTo>
                      <a:pt x="2520" y="1751"/>
                    </a:lnTo>
                    <a:lnTo>
                      <a:pt x="2754" y="2211"/>
                    </a:lnTo>
                    <a:lnTo>
                      <a:pt x="2934" y="2526"/>
                    </a:lnTo>
                    <a:lnTo>
                      <a:pt x="2989" y="2658"/>
                    </a:lnTo>
                    <a:lnTo>
                      <a:pt x="2989" y="2856"/>
                    </a:lnTo>
                    <a:lnTo>
                      <a:pt x="2880" y="2921"/>
                    </a:lnTo>
                    <a:lnTo>
                      <a:pt x="96" y="2921"/>
                    </a:lnTo>
                    <a:lnTo>
                      <a:pt x="0" y="2844"/>
                    </a:lnTo>
                    <a:lnTo>
                      <a:pt x="0" y="2592"/>
                    </a:lnTo>
                    <a:lnTo>
                      <a:pt x="162" y="2346"/>
                    </a:lnTo>
                    <a:lnTo>
                      <a:pt x="426" y="1859"/>
                    </a:lnTo>
                    <a:lnTo>
                      <a:pt x="531" y="1415"/>
                    </a:lnTo>
                    <a:lnTo>
                      <a:pt x="780" y="1415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40" name="그룹 23"/>
              <p:cNvGrpSpPr>
                <a:grpSpLocks noChangeAspect="1"/>
              </p:cNvGrpSpPr>
              <p:nvPr/>
            </p:nvGrpSpPr>
            <p:grpSpPr bwMode="auto">
              <a:xfrm>
                <a:off x="5910263" y="2663825"/>
                <a:ext cx="1630362" cy="1614488"/>
                <a:chOff x="1555751" y="2663825"/>
                <a:chExt cx="1630363" cy="1614488"/>
              </a:xfrm>
            </p:grpSpPr>
            <p:sp>
              <p:nvSpPr>
                <p:cNvPr id="141" name="Freeform 8"/>
                <p:cNvSpPr>
                  <a:spLocks/>
                </p:cNvSpPr>
                <p:nvPr/>
              </p:nvSpPr>
              <p:spPr bwMode="auto">
                <a:xfrm>
                  <a:off x="2187576" y="2952750"/>
                  <a:ext cx="52388" cy="915988"/>
                </a:xfrm>
                <a:custGeom>
                  <a:avLst/>
                  <a:gdLst>
                    <a:gd name="T0" fmla="*/ 0 w 97"/>
                    <a:gd name="T1" fmla="*/ 0 h 1731"/>
                    <a:gd name="T2" fmla="*/ 2147483647 w 97"/>
                    <a:gd name="T3" fmla="*/ 0 h 1731"/>
                    <a:gd name="T4" fmla="*/ 2147483647 w 97"/>
                    <a:gd name="T5" fmla="*/ 2147483647 h 1731"/>
                    <a:gd name="T6" fmla="*/ 2147483647 w 97"/>
                    <a:gd name="T7" fmla="*/ 2147483647 h 1731"/>
                    <a:gd name="T8" fmla="*/ 2147483647 w 97"/>
                    <a:gd name="T9" fmla="*/ 2147483647 h 1731"/>
                    <a:gd name="T10" fmla="*/ 2147483647 w 97"/>
                    <a:gd name="T11" fmla="*/ 2147483647 h 1731"/>
                    <a:gd name="T12" fmla="*/ 2147483647 w 97"/>
                    <a:gd name="T13" fmla="*/ 2147483647 h 1731"/>
                    <a:gd name="T14" fmla="*/ 2147483647 w 97"/>
                    <a:gd name="T15" fmla="*/ 2147483647 h 1731"/>
                    <a:gd name="T16" fmla="*/ 2147483647 w 97"/>
                    <a:gd name="T17" fmla="*/ 2147483647 h 1731"/>
                    <a:gd name="T18" fmla="*/ 2147483647 w 97"/>
                    <a:gd name="T19" fmla="*/ 2147483647 h 1731"/>
                    <a:gd name="T20" fmla="*/ 2147483647 w 97"/>
                    <a:gd name="T21" fmla="*/ 2147483647 h 1731"/>
                    <a:gd name="T22" fmla="*/ 2147483647 w 97"/>
                    <a:gd name="T23" fmla="*/ 2147483647 h 1731"/>
                    <a:gd name="T24" fmla="*/ 2147483647 w 97"/>
                    <a:gd name="T25" fmla="*/ 2147483647 h 1731"/>
                    <a:gd name="T26" fmla="*/ 2147483647 w 97"/>
                    <a:gd name="T27" fmla="*/ 2147483647 h 1731"/>
                    <a:gd name="T28" fmla="*/ 0 w 97"/>
                    <a:gd name="T29" fmla="*/ 2147483647 h 1731"/>
                    <a:gd name="T30" fmla="*/ 0 w 97"/>
                    <a:gd name="T31" fmla="*/ 0 h 173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731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1623"/>
                      </a:lnTo>
                      <a:lnTo>
                        <a:pt x="96" y="1649"/>
                      </a:lnTo>
                      <a:lnTo>
                        <a:pt x="91" y="1670"/>
                      </a:lnTo>
                      <a:lnTo>
                        <a:pt x="84" y="1689"/>
                      </a:lnTo>
                      <a:lnTo>
                        <a:pt x="77" y="1703"/>
                      </a:lnTo>
                      <a:lnTo>
                        <a:pt x="68" y="1713"/>
                      </a:lnTo>
                      <a:lnTo>
                        <a:pt x="58" y="1720"/>
                      </a:lnTo>
                      <a:lnTo>
                        <a:pt x="50" y="1725"/>
                      </a:lnTo>
                      <a:lnTo>
                        <a:pt x="41" y="1729"/>
                      </a:lnTo>
                      <a:lnTo>
                        <a:pt x="33" y="1730"/>
                      </a:lnTo>
                      <a:lnTo>
                        <a:pt x="29" y="1731"/>
                      </a:lnTo>
                      <a:lnTo>
                        <a:pt x="25" y="1731"/>
                      </a:lnTo>
                      <a:lnTo>
                        <a:pt x="0" y="17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2" name="Freeform 9"/>
                <p:cNvSpPr>
                  <a:spLocks/>
                </p:cNvSpPr>
                <p:nvPr/>
              </p:nvSpPr>
              <p:spPr bwMode="auto">
                <a:xfrm>
                  <a:off x="2500313" y="2952750"/>
                  <a:ext cx="52388" cy="528638"/>
                </a:xfrm>
                <a:custGeom>
                  <a:avLst/>
                  <a:gdLst>
                    <a:gd name="T0" fmla="*/ 0 w 97"/>
                    <a:gd name="T1" fmla="*/ 0 h 1000"/>
                    <a:gd name="T2" fmla="*/ 2147483647 w 97"/>
                    <a:gd name="T3" fmla="*/ 0 h 1000"/>
                    <a:gd name="T4" fmla="*/ 2147483647 w 97"/>
                    <a:gd name="T5" fmla="*/ 2147483647 h 1000"/>
                    <a:gd name="T6" fmla="*/ 2147483647 w 97"/>
                    <a:gd name="T7" fmla="*/ 2147483647 h 1000"/>
                    <a:gd name="T8" fmla="*/ 2147483647 w 97"/>
                    <a:gd name="T9" fmla="*/ 2147483647 h 1000"/>
                    <a:gd name="T10" fmla="*/ 2147483647 w 97"/>
                    <a:gd name="T11" fmla="*/ 2147483647 h 1000"/>
                    <a:gd name="T12" fmla="*/ 2147483647 w 97"/>
                    <a:gd name="T13" fmla="*/ 2147483647 h 1000"/>
                    <a:gd name="T14" fmla="*/ 2147483647 w 97"/>
                    <a:gd name="T15" fmla="*/ 2147483647 h 1000"/>
                    <a:gd name="T16" fmla="*/ 2147483647 w 97"/>
                    <a:gd name="T17" fmla="*/ 2147483647 h 1000"/>
                    <a:gd name="T18" fmla="*/ 2147483647 w 97"/>
                    <a:gd name="T19" fmla="*/ 2147483647 h 1000"/>
                    <a:gd name="T20" fmla="*/ 2147483647 w 97"/>
                    <a:gd name="T21" fmla="*/ 2147483647 h 1000"/>
                    <a:gd name="T22" fmla="*/ 2147483647 w 97"/>
                    <a:gd name="T23" fmla="*/ 2147483647 h 1000"/>
                    <a:gd name="T24" fmla="*/ 2147483647 w 97"/>
                    <a:gd name="T25" fmla="*/ 2147483647 h 1000"/>
                    <a:gd name="T26" fmla="*/ 2147483647 w 97"/>
                    <a:gd name="T27" fmla="*/ 2147483647 h 1000"/>
                    <a:gd name="T28" fmla="*/ 0 w 97"/>
                    <a:gd name="T29" fmla="*/ 2147483647 h 1000"/>
                    <a:gd name="T30" fmla="*/ 0 w 97"/>
                    <a:gd name="T31" fmla="*/ 0 h 100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000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892"/>
                      </a:lnTo>
                      <a:lnTo>
                        <a:pt x="94" y="918"/>
                      </a:lnTo>
                      <a:lnTo>
                        <a:pt x="91" y="939"/>
                      </a:lnTo>
                      <a:lnTo>
                        <a:pt x="84" y="958"/>
                      </a:lnTo>
                      <a:lnTo>
                        <a:pt x="76" y="971"/>
                      </a:lnTo>
                      <a:lnTo>
                        <a:pt x="67" y="981"/>
                      </a:lnTo>
                      <a:lnTo>
                        <a:pt x="58" y="989"/>
                      </a:lnTo>
                      <a:lnTo>
                        <a:pt x="48" y="994"/>
                      </a:lnTo>
                      <a:lnTo>
                        <a:pt x="40" y="998"/>
                      </a:lnTo>
                      <a:lnTo>
                        <a:pt x="33" y="999"/>
                      </a:lnTo>
                      <a:lnTo>
                        <a:pt x="27" y="1000"/>
                      </a:lnTo>
                      <a:lnTo>
                        <a:pt x="25" y="1000"/>
                      </a:lnTo>
                      <a:lnTo>
                        <a:pt x="0" y="1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43" name="Freeform 10"/>
                <p:cNvSpPr>
                  <a:spLocks noEditPoints="1"/>
                </p:cNvSpPr>
                <p:nvPr/>
              </p:nvSpPr>
              <p:spPr bwMode="auto">
                <a:xfrm>
                  <a:off x="1555751" y="2663825"/>
                  <a:ext cx="1630363" cy="1614488"/>
                </a:xfrm>
                <a:custGeom>
                  <a:avLst/>
                  <a:gdLst>
                    <a:gd name="T0" fmla="*/ 2147483647 w 3082"/>
                    <a:gd name="T1" fmla="*/ 2147483647 h 3051"/>
                    <a:gd name="T2" fmla="*/ 2147483647 w 3082"/>
                    <a:gd name="T3" fmla="*/ 2147483647 h 3051"/>
                    <a:gd name="T4" fmla="*/ 2147483647 w 3082"/>
                    <a:gd name="T5" fmla="*/ 2147483647 h 3051"/>
                    <a:gd name="T6" fmla="*/ 2147483647 w 3082"/>
                    <a:gd name="T7" fmla="*/ 2147483647 h 3051"/>
                    <a:gd name="T8" fmla="*/ 2147483647 w 3082"/>
                    <a:gd name="T9" fmla="*/ 2147483647 h 3051"/>
                    <a:gd name="T10" fmla="*/ 2147483647 w 3082"/>
                    <a:gd name="T11" fmla="*/ 2147483647 h 3051"/>
                    <a:gd name="T12" fmla="*/ 2147483647 w 3082"/>
                    <a:gd name="T13" fmla="*/ 2147483647 h 3051"/>
                    <a:gd name="T14" fmla="*/ 2147483647 w 3082"/>
                    <a:gd name="T15" fmla="*/ 2147483647 h 3051"/>
                    <a:gd name="T16" fmla="*/ 2147483647 w 3082"/>
                    <a:gd name="T17" fmla="*/ 2147483647 h 3051"/>
                    <a:gd name="T18" fmla="*/ 2147483647 w 3082"/>
                    <a:gd name="T19" fmla="*/ 2147483647 h 3051"/>
                    <a:gd name="T20" fmla="*/ 2147483647 w 3082"/>
                    <a:gd name="T21" fmla="*/ 2147483647 h 3051"/>
                    <a:gd name="T22" fmla="*/ 2147483647 w 3082"/>
                    <a:gd name="T23" fmla="*/ 2147483647 h 3051"/>
                    <a:gd name="T24" fmla="*/ 2147483647 w 3082"/>
                    <a:gd name="T25" fmla="*/ 2147483647 h 3051"/>
                    <a:gd name="T26" fmla="*/ 2147483647 w 3082"/>
                    <a:gd name="T27" fmla="*/ 2147483647 h 3051"/>
                    <a:gd name="T28" fmla="*/ 2147483647 w 3082"/>
                    <a:gd name="T29" fmla="*/ 2147483647 h 3051"/>
                    <a:gd name="T30" fmla="*/ 2147483647 w 3082"/>
                    <a:gd name="T31" fmla="*/ 2147483647 h 3051"/>
                    <a:gd name="T32" fmla="*/ 2147483647 w 3082"/>
                    <a:gd name="T33" fmla="*/ 2147483647 h 3051"/>
                    <a:gd name="T34" fmla="*/ 2147483647 w 3082"/>
                    <a:gd name="T35" fmla="*/ 2147483647 h 3051"/>
                    <a:gd name="T36" fmla="*/ 2147483647 w 3082"/>
                    <a:gd name="T37" fmla="*/ 2147483647 h 3051"/>
                    <a:gd name="T38" fmla="*/ 2147483647 w 3082"/>
                    <a:gd name="T39" fmla="*/ 2147483647 h 3051"/>
                    <a:gd name="T40" fmla="*/ 2147483647 w 3082"/>
                    <a:gd name="T41" fmla="*/ 2147483647 h 3051"/>
                    <a:gd name="T42" fmla="*/ 2147483647 w 3082"/>
                    <a:gd name="T43" fmla="*/ 2147483647 h 3051"/>
                    <a:gd name="T44" fmla="*/ 2147483647 w 3082"/>
                    <a:gd name="T45" fmla="*/ 2147483647 h 3051"/>
                    <a:gd name="T46" fmla="*/ 2147483647 w 3082"/>
                    <a:gd name="T47" fmla="*/ 2147483647 h 3051"/>
                    <a:gd name="T48" fmla="*/ 2147483647 w 3082"/>
                    <a:gd name="T49" fmla="*/ 2147483647 h 3051"/>
                    <a:gd name="T50" fmla="*/ 2147483647 w 3082"/>
                    <a:gd name="T51" fmla="*/ 2147483647 h 3051"/>
                    <a:gd name="T52" fmla="*/ 2147483647 w 3082"/>
                    <a:gd name="T53" fmla="*/ 2147483647 h 3051"/>
                    <a:gd name="T54" fmla="*/ 2147483647 w 3082"/>
                    <a:gd name="T55" fmla="*/ 2147483647 h 3051"/>
                    <a:gd name="T56" fmla="*/ 2147483647 w 3082"/>
                    <a:gd name="T57" fmla="*/ 2147483647 h 3051"/>
                    <a:gd name="T58" fmla="*/ 2147483647 w 3082"/>
                    <a:gd name="T59" fmla="*/ 2147483647 h 3051"/>
                    <a:gd name="T60" fmla="*/ 2147483647 w 3082"/>
                    <a:gd name="T61" fmla="*/ 2147483647 h 3051"/>
                    <a:gd name="T62" fmla="*/ 2147483647 w 3082"/>
                    <a:gd name="T63" fmla="*/ 2147483647 h 3051"/>
                    <a:gd name="T64" fmla="*/ 2147483647 w 3082"/>
                    <a:gd name="T65" fmla="*/ 2147483647 h 3051"/>
                    <a:gd name="T66" fmla="*/ 2147483647 w 3082"/>
                    <a:gd name="T67" fmla="*/ 2147483647 h 3051"/>
                    <a:gd name="T68" fmla="*/ 2147483647 w 3082"/>
                    <a:gd name="T69" fmla="*/ 2147483647 h 3051"/>
                    <a:gd name="T70" fmla="*/ 2147483647 w 3082"/>
                    <a:gd name="T71" fmla="*/ 2147483647 h 3051"/>
                    <a:gd name="T72" fmla="*/ 2147483647 w 3082"/>
                    <a:gd name="T73" fmla="*/ 2147483647 h 3051"/>
                    <a:gd name="T74" fmla="*/ 2147483647 w 3082"/>
                    <a:gd name="T75" fmla="*/ 2147483647 h 3051"/>
                    <a:gd name="T76" fmla="*/ 2147483647 w 3082"/>
                    <a:gd name="T77" fmla="*/ 2147483647 h 3051"/>
                    <a:gd name="T78" fmla="*/ 2147483647 w 3082"/>
                    <a:gd name="T79" fmla="*/ 2147483647 h 3051"/>
                    <a:gd name="T80" fmla="*/ 2147483647 w 3082"/>
                    <a:gd name="T81" fmla="*/ 2147483647 h 3051"/>
                    <a:gd name="T82" fmla="*/ 2147483647 w 3082"/>
                    <a:gd name="T83" fmla="*/ 2147483647 h 3051"/>
                    <a:gd name="T84" fmla="*/ 2147483647 w 3082"/>
                    <a:gd name="T85" fmla="*/ 2147483647 h 3051"/>
                    <a:gd name="T86" fmla="*/ 2147483647 w 3082"/>
                    <a:gd name="T87" fmla="*/ 2147483647 h 3051"/>
                    <a:gd name="T88" fmla="*/ 2147483647 w 3082"/>
                    <a:gd name="T89" fmla="*/ 2147483647 h 3051"/>
                    <a:gd name="T90" fmla="*/ 0 w 3082"/>
                    <a:gd name="T91" fmla="*/ 2147483647 h 3051"/>
                    <a:gd name="T92" fmla="*/ 2147483647 w 3082"/>
                    <a:gd name="T93" fmla="*/ 2147483647 h 3051"/>
                    <a:gd name="T94" fmla="*/ 2147483647 w 3082"/>
                    <a:gd name="T95" fmla="*/ 2147483647 h 3051"/>
                    <a:gd name="T96" fmla="*/ 2147483647 w 3082"/>
                    <a:gd name="T97" fmla="*/ 2147483647 h 3051"/>
                    <a:gd name="T98" fmla="*/ 2147483647 w 3082"/>
                    <a:gd name="T99" fmla="*/ 2147483647 h 3051"/>
                    <a:gd name="T100" fmla="*/ 2147483647 w 3082"/>
                    <a:gd name="T101" fmla="*/ 2147483647 h 3051"/>
                    <a:gd name="T102" fmla="*/ 2147483647 w 3082"/>
                    <a:gd name="T103" fmla="*/ 2147483647 h 3051"/>
                    <a:gd name="T104" fmla="*/ 2147483647 w 3082"/>
                    <a:gd name="T105" fmla="*/ 2147483647 h 3051"/>
                    <a:gd name="T106" fmla="*/ 2147483647 w 3082"/>
                    <a:gd name="T107" fmla="*/ 2147483647 h 3051"/>
                    <a:gd name="T108" fmla="*/ 2147483647 w 3082"/>
                    <a:gd name="T109" fmla="*/ 2147483647 h 3051"/>
                    <a:gd name="T110" fmla="*/ 2147483647 w 3082"/>
                    <a:gd name="T111" fmla="*/ 2147483647 h 3051"/>
                    <a:gd name="T112" fmla="*/ 2147483647 w 3082"/>
                    <a:gd name="T113" fmla="*/ 2147483647 h 305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082" h="3051">
                      <a:moveTo>
                        <a:pt x="745" y="1534"/>
                      </a:moveTo>
                      <a:lnTo>
                        <a:pt x="635" y="1534"/>
                      </a:lnTo>
                      <a:lnTo>
                        <a:pt x="614" y="1616"/>
                      </a:lnTo>
                      <a:lnTo>
                        <a:pt x="592" y="1694"/>
                      </a:lnTo>
                      <a:lnTo>
                        <a:pt x="567" y="1771"/>
                      </a:lnTo>
                      <a:lnTo>
                        <a:pt x="541" y="1847"/>
                      </a:lnTo>
                      <a:lnTo>
                        <a:pt x="512" y="1919"/>
                      </a:lnTo>
                      <a:lnTo>
                        <a:pt x="483" y="1990"/>
                      </a:lnTo>
                      <a:lnTo>
                        <a:pt x="454" y="2057"/>
                      </a:lnTo>
                      <a:lnTo>
                        <a:pt x="424" y="2123"/>
                      </a:lnTo>
                      <a:lnTo>
                        <a:pt x="394" y="2184"/>
                      </a:lnTo>
                      <a:lnTo>
                        <a:pt x="364" y="2244"/>
                      </a:lnTo>
                      <a:lnTo>
                        <a:pt x="334" y="2299"/>
                      </a:lnTo>
                      <a:lnTo>
                        <a:pt x="304" y="2351"/>
                      </a:lnTo>
                      <a:lnTo>
                        <a:pt x="277" y="2399"/>
                      </a:lnTo>
                      <a:lnTo>
                        <a:pt x="250" y="2444"/>
                      </a:lnTo>
                      <a:lnTo>
                        <a:pt x="225" y="2484"/>
                      </a:lnTo>
                      <a:lnTo>
                        <a:pt x="201" y="2521"/>
                      </a:lnTo>
                      <a:lnTo>
                        <a:pt x="180" y="2552"/>
                      </a:lnTo>
                      <a:lnTo>
                        <a:pt x="161" y="2581"/>
                      </a:lnTo>
                      <a:lnTo>
                        <a:pt x="145" y="2603"/>
                      </a:lnTo>
                      <a:lnTo>
                        <a:pt x="133" y="2622"/>
                      </a:lnTo>
                      <a:lnTo>
                        <a:pt x="123" y="2634"/>
                      </a:lnTo>
                      <a:lnTo>
                        <a:pt x="117" y="2642"/>
                      </a:lnTo>
                      <a:lnTo>
                        <a:pt x="114" y="2648"/>
                      </a:lnTo>
                      <a:lnTo>
                        <a:pt x="108" y="2659"/>
                      </a:lnTo>
                      <a:lnTo>
                        <a:pt x="103" y="2674"/>
                      </a:lnTo>
                      <a:lnTo>
                        <a:pt x="98" y="2692"/>
                      </a:lnTo>
                      <a:lnTo>
                        <a:pt x="95" y="2712"/>
                      </a:lnTo>
                      <a:lnTo>
                        <a:pt x="95" y="2893"/>
                      </a:lnTo>
                      <a:lnTo>
                        <a:pt x="97" y="2899"/>
                      </a:lnTo>
                      <a:lnTo>
                        <a:pt x="99" y="2908"/>
                      </a:lnTo>
                      <a:lnTo>
                        <a:pt x="104" y="2917"/>
                      </a:lnTo>
                      <a:lnTo>
                        <a:pt x="110" y="2925"/>
                      </a:lnTo>
                      <a:lnTo>
                        <a:pt x="119" y="2934"/>
                      </a:lnTo>
                      <a:lnTo>
                        <a:pt x="131" y="2943"/>
                      </a:lnTo>
                      <a:lnTo>
                        <a:pt x="146" y="2949"/>
                      </a:lnTo>
                      <a:lnTo>
                        <a:pt x="166" y="2953"/>
                      </a:lnTo>
                      <a:lnTo>
                        <a:pt x="191" y="2955"/>
                      </a:lnTo>
                      <a:lnTo>
                        <a:pt x="745" y="2955"/>
                      </a:lnTo>
                      <a:lnTo>
                        <a:pt x="745" y="1534"/>
                      </a:lnTo>
                      <a:close/>
                      <a:moveTo>
                        <a:pt x="2337" y="1531"/>
                      </a:moveTo>
                      <a:lnTo>
                        <a:pt x="2337" y="2953"/>
                      </a:lnTo>
                      <a:lnTo>
                        <a:pt x="2890" y="2953"/>
                      </a:lnTo>
                      <a:lnTo>
                        <a:pt x="2915" y="2952"/>
                      </a:lnTo>
                      <a:lnTo>
                        <a:pt x="2936" y="2947"/>
                      </a:lnTo>
                      <a:lnTo>
                        <a:pt x="2951" y="2939"/>
                      </a:lnTo>
                      <a:lnTo>
                        <a:pt x="2964" y="2930"/>
                      </a:lnTo>
                      <a:lnTo>
                        <a:pt x="2972" y="2921"/>
                      </a:lnTo>
                      <a:lnTo>
                        <a:pt x="2979" y="2911"/>
                      </a:lnTo>
                      <a:lnTo>
                        <a:pt x="2982" y="2902"/>
                      </a:lnTo>
                      <a:lnTo>
                        <a:pt x="2985" y="2896"/>
                      </a:lnTo>
                      <a:lnTo>
                        <a:pt x="2986" y="2891"/>
                      </a:lnTo>
                      <a:lnTo>
                        <a:pt x="2985" y="2709"/>
                      </a:lnTo>
                      <a:lnTo>
                        <a:pt x="2983" y="2689"/>
                      </a:lnTo>
                      <a:lnTo>
                        <a:pt x="2979" y="2672"/>
                      </a:lnTo>
                      <a:lnTo>
                        <a:pt x="2974" y="2657"/>
                      </a:lnTo>
                      <a:lnTo>
                        <a:pt x="2967" y="2646"/>
                      </a:lnTo>
                      <a:lnTo>
                        <a:pt x="2964" y="2639"/>
                      </a:lnTo>
                      <a:lnTo>
                        <a:pt x="2959" y="2632"/>
                      </a:lnTo>
                      <a:lnTo>
                        <a:pt x="2949" y="2618"/>
                      </a:lnTo>
                      <a:lnTo>
                        <a:pt x="2936" y="2601"/>
                      </a:lnTo>
                      <a:lnTo>
                        <a:pt x="2920" y="2577"/>
                      </a:lnTo>
                      <a:lnTo>
                        <a:pt x="2901" y="2550"/>
                      </a:lnTo>
                      <a:lnTo>
                        <a:pt x="2880" y="2518"/>
                      </a:lnTo>
                      <a:lnTo>
                        <a:pt x="2857" y="2482"/>
                      </a:lnTo>
                      <a:lnTo>
                        <a:pt x="2832" y="2440"/>
                      </a:lnTo>
                      <a:lnTo>
                        <a:pt x="2804" y="2397"/>
                      </a:lnTo>
                      <a:lnTo>
                        <a:pt x="2777" y="2348"/>
                      </a:lnTo>
                      <a:lnTo>
                        <a:pt x="2747" y="2296"/>
                      </a:lnTo>
                      <a:lnTo>
                        <a:pt x="2717" y="2240"/>
                      </a:lnTo>
                      <a:lnTo>
                        <a:pt x="2687" y="2182"/>
                      </a:lnTo>
                      <a:lnTo>
                        <a:pt x="2658" y="2120"/>
                      </a:lnTo>
                      <a:lnTo>
                        <a:pt x="2627" y="2055"/>
                      </a:lnTo>
                      <a:lnTo>
                        <a:pt x="2598" y="1987"/>
                      </a:lnTo>
                      <a:lnTo>
                        <a:pt x="2568" y="1917"/>
                      </a:lnTo>
                      <a:lnTo>
                        <a:pt x="2541" y="1844"/>
                      </a:lnTo>
                      <a:lnTo>
                        <a:pt x="2515" y="1769"/>
                      </a:lnTo>
                      <a:lnTo>
                        <a:pt x="2490" y="1692"/>
                      </a:lnTo>
                      <a:lnTo>
                        <a:pt x="2467" y="1612"/>
                      </a:lnTo>
                      <a:lnTo>
                        <a:pt x="2446" y="1531"/>
                      </a:lnTo>
                      <a:lnTo>
                        <a:pt x="2337" y="1531"/>
                      </a:lnTo>
                      <a:close/>
                      <a:moveTo>
                        <a:pt x="849" y="97"/>
                      </a:moveTo>
                      <a:lnTo>
                        <a:pt x="849" y="2954"/>
                      </a:lnTo>
                      <a:lnTo>
                        <a:pt x="1864" y="2954"/>
                      </a:lnTo>
                      <a:lnTo>
                        <a:pt x="1913" y="2953"/>
                      </a:lnTo>
                      <a:lnTo>
                        <a:pt x="1959" y="2945"/>
                      </a:lnTo>
                      <a:lnTo>
                        <a:pt x="1998" y="2935"/>
                      </a:lnTo>
                      <a:lnTo>
                        <a:pt x="2034" y="2921"/>
                      </a:lnTo>
                      <a:lnTo>
                        <a:pt x="2067" y="2903"/>
                      </a:lnTo>
                      <a:lnTo>
                        <a:pt x="2095" y="2883"/>
                      </a:lnTo>
                      <a:lnTo>
                        <a:pt x="2122" y="2862"/>
                      </a:lnTo>
                      <a:lnTo>
                        <a:pt x="2143" y="2838"/>
                      </a:lnTo>
                      <a:lnTo>
                        <a:pt x="2161" y="2814"/>
                      </a:lnTo>
                      <a:lnTo>
                        <a:pt x="2178" y="2787"/>
                      </a:lnTo>
                      <a:lnTo>
                        <a:pt x="2191" y="2761"/>
                      </a:lnTo>
                      <a:lnTo>
                        <a:pt x="2202" y="2736"/>
                      </a:lnTo>
                      <a:lnTo>
                        <a:pt x="2211" y="2710"/>
                      </a:lnTo>
                      <a:lnTo>
                        <a:pt x="2219" y="2687"/>
                      </a:lnTo>
                      <a:lnTo>
                        <a:pt x="2224" y="2664"/>
                      </a:lnTo>
                      <a:lnTo>
                        <a:pt x="2227" y="2643"/>
                      </a:lnTo>
                      <a:lnTo>
                        <a:pt x="2230" y="2625"/>
                      </a:lnTo>
                      <a:lnTo>
                        <a:pt x="2232" y="2608"/>
                      </a:lnTo>
                      <a:lnTo>
                        <a:pt x="2232" y="2596"/>
                      </a:lnTo>
                      <a:lnTo>
                        <a:pt x="2233" y="2588"/>
                      </a:lnTo>
                      <a:lnTo>
                        <a:pt x="2233" y="2583"/>
                      </a:lnTo>
                      <a:lnTo>
                        <a:pt x="2233" y="97"/>
                      </a:lnTo>
                      <a:lnTo>
                        <a:pt x="849" y="97"/>
                      </a:lnTo>
                      <a:close/>
                      <a:moveTo>
                        <a:pt x="753" y="0"/>
                      </a:moveTo>
                      <a:lnTo>
                        <a:pt x="2329" y="0"/>
                      </a:lnTo>
                      <a:lnTo>
                        <a:pt x="2329" y="1436"/>
                      </a:lnTo>
                      <a:lnTo>
                        <a:pt x="2377" y="1436"/>
                      </a:lnTo>
                      <a:lnTo>
                        <a:pt x="2377" y="1293"/>
                      </a:lnTo>
                      <a:lnTo>
                        <a:pt x="2425" y="1293"/>
                      </a:lnTo>
                      <a:lnTo>
                        <a:pt x="2447" y="1296"/>
                      </a:lnTo>
                      <a:lnTo>
                        <a:pt x="2467" y="1304"/>
                      </a:lnTo>
                      <a:lnTo>
                        <a:pt x="2485" y="1316"/>
                      </a:lnTo>
                      <a:lnTo>
                        <a:pt x="2497" y="1332"/>
                      </a:lnTo>
                      <a:lnTo>
                        <a:pt x="2507" y="1350"/>
                      </a:lnTo>
                      <a:lnTo>
                        <a:pt x="2512" y="1368"/>
                      </a:lnTo>
                      <a:lnTo>
                        <a:pt x="2526" y="1447"/>
                      </a:lnTo>
                      <a:lnTo>
                        <a:pt x="2543" y="1524"/>
                      </a:lnTo>
                      <a:lnTo>
                        <a:pt x="2563" y="1600"/>
                      </a:lnTo>
                      <a:lnTo>
                        <a:pt x="2585" y="1674"/>
                      </a:lnTo>
                      <a:lnTo>
                        <a:pt x="2609" y="1747"/>
                      </a:lnTo>
                      <a:lnTo>
                        <a:pt x="2634" y="1817"/>
                      </a:lnTo>
                      <a:lnTo>
                        <a:pt x="2660" y="1886"/>
                      </a:lnTo>
                      <a:lnTo>
                        <a:pt x="2687" y="1953"/>
                      </a:lnTo>
                      <a:lnTo>
                        <a:pt x="2716" y="2016"/>
                      </a:lnTo>
                      <a:lnTo>
                        <a:pt x="2745" y="2079"/>
                      </a:lnTo>
                      <a:lnTo>
                        <a:pt x="2773" y="2137"/>
                      </a:lnTo>
                      <a:lnTo>
                        <a:pt x="2802" y="2193"/>
                      </a:lnTo>
                      <a:lnTo>
                        <a:pt x="2830" y="2246"/>
                      </a:lnTo>
                      <a:lnTo>
                        <a:pt x="2858" y="2296"/>
                      </a:lnTo>
                      <a:lnTo>
                        <a:pt x="2885" y="2342"/>
                      </a:lnTo>
                      <a:lnTo>
                        <a:pt x="2911" y="2385"/>
                      </a:lnTo>
                      <a:lnTo>
                        <a:pt x="2935" y="2424"/>
                      </a:lnTo>
                      <a:lnTo>
                        <a:pt x="2957" y="2459"/>
                      </a:lnTo>
                      <a:lnTo>
                        <a:pt x="2977" y="2490"/>
                      </a:lnTo>
                      <a:lnTo>
                        <a:pt x="2996" y="2518"/>
                      </a:lnTo>
                      <a:lnTo>
                        <a:pt x="3011" y="2540"/>
                      </a:lnTo>
                      <a:lnTo>
                        <a:pt x="3023" y="2559"/>
                      </a:lnTo>
                      <a:lnTo>
                        <a:pt x="3033" y="2571"/>
                      </a:lnTo>
                      <a:lnTo>
                        <a:pt x="3039" y="2580"/>
                      </a:lnTo>
                      <a:lnTo>
                        <a:pt x="3042" y="2583"/>
                      </a:lnTo>
                      <a:lnTo>
                        <a:pt x="3043" y="2586"/>
                      </a:lnTo>
                      <a:lnTo>
                        <a:pt x="3047" y="2591"/>
                      </a:lnTo>
                      <a:lnTo>
                        <a:pt x="3053" y="2601"/>
                      </a:lnTo>
                      <a:lnTo>
                        <a:pt x="3061" y="2616"/>
                      </a:lnTo>
                      <a:lnTo>
                        <a:pt x="3068" y="2636"/>
                      </a:lnTo>
                      <a:lnTo>
                        <a:pt x="3074" y="2657"/>
                      </a:lnTo>
                      <a:lnTo>
                        <a:pt x="3079" y="2682"/>
                      </a:lnTo>
                      <a:lnTo>
                        <a:pt x="3082" y="2709"/>
                      </a:lnTo>
                      <a:lnTo>
                        <a:pt x="3082" y="2894"/>
                      </a:lnTo>
                      <a:lnTo>
                        <a:pt x="3082" y="2897"/>
                      </a:lnTo>
                      <a:lnTo>
                        <a:pt x="3079" y="2912"/>
                      </a:lnTo>
                      <a:lnTo>
                        <a:pt x="3074" y="2929"/>
                      </a:lnTo>
                      <a:lnTo>
                        <a:pt x="3068" y="2947"/>
                      </a:lnTo>
                      <a:lnTo>
                        <a:pt x="3058" y="2965"/>
                      </a:lnTo>
                      <a:lnTo>
                        <a:pt x="3046" y="2984"/>
                      </a:lnTo>
                      <a:lnTo>
                        <a:pt x="3030" y="3000"/>
                      </a:lnTo>
                      <a:lnTo>
                        <a:pt x="3010" y="3016"/>
                      </a:lnTo>
                      <a:lnTo>
                        <a:pt x="2986" y="3030"/>
                      </a:lnTo>
                      <a:lnTo>
                        <a:pt x="2959" y="3040"/>
                      </a:lnTo>
                      <a:lnTo>
                        <a:pt x="2926" y="3046"/>
                      </a:lnTo>
                      <a:lnTo>
                        <a:pt x="2890" y="3050"/>
                      </a:lnTo>
                      <a:lnTo>
                        <a:pt x="2296" y="3050"/>
                      </a:lnTo>
                      <a:lnTo>
                        <a:pt x="1900" y="3050"/>
                      </a:lnTo>
                      <a:lnTo>
                        <a:pt x="1864" y="3051"/>
                      </a:lnTo>
                      <a:lnTo>
                        <a:pt x="840" y="3051"/>
                      </a:lnTo>
                      <a:lnTo>
                        <a:pt x="191" y="3051"/>
                      </a:lnTo>
                      <a:lnTo>
                        <a:pt x="155" y="3049"/>
                      </a:lnTo>
                      <a:lnTo>
                        <a:pt x="123" y="3042"/>
                      </a:lnTo>
                      <a:lnTo>
                        <a:pt x="95" y="3031"/>
                      </a:lnTo>
                      <a:lnTo>
                        <a:pt x="72" y="3019"/>
                      </a:lnTo>
                      <a:lnTo>
                        <a:pt x="52" y="3003"/>
                      </a:lnTo>
                      <a:lnTo>
                        <a:pt x="36" y="2986"/>
                      </a:lnTo>
                      <a:lnTo>
                        <a:pt x="23" y="2968"/>
                      </a:lnTo>
                      <a:lnTo>
                        <a:pt x="13" y="2950"/>
                      </a:lnTo>
                      <a:lnTo>
                        <a:pt x="6" y="2932"/>
                      </a:lnTo>
                      <a:lnTo>
                        <a:pt x="2" y="2914"/>
                      </a:lnTo>
                      <a:lnTo>
                        <a:pt x="0" y="2899"/>
                      </a:lnTo>
                      <a:lnTo>
                        <a:pt x="0" y="2896"/>
                      </a:lnTo>
                      <a:lnTo>
                        <a:pt x="0" y="2712"/>
                      </a:lnTo>
                      <a:lnTo>
                        <a:pt x="2" y="2684"/>
                      </a:lnTo>
                      <a:lnTo>
                        <a:pt x="7" y="2661"/>
                      </a:lnTo>
                      <a:lnTo>
                        <a:pt x="13" y="2638"/>
                      </a:lnTo>
                      <a:lnTo>
                        <a:pt x="21" y="2620"/>
                      </a:lnTo>
                      <a:lnTo>
                        <a:pt x="28" y="2605"/>
                      </a:lnTo>
                      <a:lnTo>
                        <a:pt x="34" y="2593"/>
                      </a:lnTo>
                      <a:lnTo>
                        <a:pt x="38" y="2588"/>
                      </a:lnTo>
                      <a:lnTo>
                        <a:pt x="39" y="2586"/>
                      </a:lnTo>
                      <a:lnTo>
                        <a:pt x="42" y="2582"/>
                      </a:lnTo>
                      <a:lnTo>
                        <a:pt x="48" y="2575"/>
                      </a:lnTo>
                      <a:lnTo>
                        <a:pt x="57" y="2561"/>
                      </a:lnTo>
                      <a:lnTo>
                        <a:pt x="71" y="2542"/>
                      </a:lnTo>
                      <a:lnTo>
                        <a:pt x="85" y="2520"/>
                      </a:lnTo>
                      <a:lnTo>
                        <a:pt x="104" y="2494"/>
                      </a:lnTo>
                      <a:lnTo>
                        <a:pt x="124" y="2463"/>
                      </a:lnTo>
                      <a:lnTo>
                        <a:pt x="146" y="2427"/>
                      </a:lnTo>
                      <a:lnTo>
                        <a:pt x="170" y="2388"/>
                      </a:lnTo>
                      <a:lnTo>
                        <a:pt x="196" y="2345"/>
                      </a:lnTo>
                      <a:lnTo>
                        <a:pt x="222" y="2299"/>
                      </a:lnTo>
                      <a:lnTo>
                        <a:pt x="251" y="2249"/>
                      </a:lnTo>
                      <a:lnTo>
                        <a:pt x="278" y="2195"/>
                      </a:lnTo>
                      <a:lnTo>
                        <a:pt x="308" y="2140"/>
                      </a:lnTo>
                      <a:lnTo>
                        <a:pt x="337" y="2081"/>
                      </a:lnTo>
                      <a:lnTo>
                        <a:pt x="365" y="2019"/>
                      </a:lnTo>
                      <a:lnTo>
                        <a:pt x="393" y="1955"/>
                      </a:lnTo>
                      <a:lnTo>
                        <a:pt x="421" y="1888"/>
                      </a:lnTo>
                      <a:lnTo>
                        <a:pt x="447" y="1820"/>
                      </a:lnTo>
                      <a:lnTo>
                        <a:pt x="472" y="1749"/>
                      </a:lnTo>
                      <a:lnTo>
                        <a:pt x="496" y="1677"/>
                      </a:lnTo>
                      <a:lnTo>
                        <a:pt x="518" y="1602"/>
                      </a:lnTo>
                      <a:lnTo>
                        <a:pt x="538" y="1526"/>
                      </a:lnTo>
                      <a:lnTo>
                        <a:pt x="556" y="1449"/>
                      </a:lnTo>
                      <a:lnTo>
                        <a:pt x="569" y="1371"/>
                      </a:lnTo>
                      <a:lnTo>
                        <a:pt x="574" y="1352"/>
                      </a:lnTo>
                      <a:lnTo>
                        <a:pt x="584" y="1335"/>
                      </a:lnTo>
                      <a:lnTo>
                        <a:pt x="597" y="1320"/>
                      </a:lnTo>
                      <a:lnTo>
                        <a:pt x="613" y="1306"/>
                      </a:lnTo>
                      <a:lnTo>
                        <a:pt x="634" y="1299"/>
                      </a:lnTo>
                      <a:lnTo>
                        <a:pt x="656" y="1295"/>
                      </a:lnTo>
                      <a:lnTo>
                        <a:pt x="705" y="1295"/>
                      </a:lnTo>
                      <a:lnTo>
                        <a:pt x="705" y="1438"/>
                      </a:lnTo>
                      <a:lnTo>
                        <a:pt x="753" y="1438"/>
                      </a:lnTo>
                      <a:lnTo>
                        <a:pt x="753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9" name="그룹 23"/>
          <p:cNvGrpSpPr>
            <a:grpSpLocks noChangeAspect="1"/>
          </p:cNvGrpSpPr>
          <p:nvPr/>
        </p:nvGrpSpPr>
        <p:grpSpPr bwMode="auto">
          <a:xfrm>
            <a:off x="7084265" y="4770077"/>
            <a:ext cx="249511" cy="346469"/>
            <a:chOff x="1849438" y="2519363"/>
            <a:chExt cx="1039813" cy="1765300"/>
          </a:xfrm>
          <a:solidFill>
            <a:schemeClr val="bg1">
              <a:lumMod val="50000"/>
            </a:schemeClr>
          </a:solidFill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grpSp>
        <p:nvGrpSpPr>
          <p:cNvPr id="12" name="그룹 65"/>
          <p:cNvGrpSpPr>
            <a:grpSpLocks noChangeAspect="1"/>
          </p:cNvGrpSpPr>
          <p:nvPr/>
        </p:nvGrpSpPr>
        <p:grpSpPr bwMode="auto">
          <a:xfrm>
            <a:off x="6386145" y="5371395"/>
            <a:ext cx="325209" cy="365066"/>
            <a:chOff x="1550988" y="2484438"/>
            <a:chExt cx="1792288" cy="2035175"/>
          </a:xfrm>
          <a:solidFill>
            <a:schemeClr val="bg1">
              <a:lumMod val="50000"/>
            </a:schemeClr>
          </a:solidFill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44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Freeform 8"/>
          <p:cNvSpPr>
            <a:spLocks noChangeAspect="1" noEditPoints="1"/>
          </p:cNvSpPr>
          <p:nvPr/>
        </p:nvSpPr>
        <p:spPr bwMode="auto">
          <a:xfrm flipH="1">
            <a:off x="6984235" y="3846679"/>
            <a:ext cx="225130" cy="333811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grpSp>
        <p:nvGrpSpPr>
          <p:cNvPr id="56" name="그룹 65"/>
          <p:cNvGrpSpPr>
            <a:grpSpLocks noChangeAspect="1"/>
          </p:cNvGrpSpPr>
          <p:nvPr/>
        </p:nvGrpSpPr>
        <p:grpSpPr bwMode="auto">
          <a:xfrm>
            <a:off x="2749461" y="4914087"/>
            <a:ext cx="325209" cy="365066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73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4" name="그룹 45"/>
          <p:cNvGrpSpPr>
            <a:grpSpLocks noChangeAspect="1"/>
          </p:cNvGrpSpPr>
          <p:nvPr/>
        </p:nvGrpSpPr>
        <p:grpSpPr bwMode="auto">
          <a:xfrm>
            <a:off x="3840324" y="5343440"/>
            <a:ext cx="258579" cy="408955"/>
            <a:chOff x="1728788" y="2460626"/>
            <a:chExt cx="1100138" cy="1716088"/>
          </a:xfrm>
          <a:solidFill>
            <a:schemeClr val="bg1">
              <a:lumMod val="50000"/>
            </a:schemeClr>
          </a:solidFill>
        </p:grpSpPr>
        <p:sp>
          <p:nvSpPr>
            <p:cNvPr id="75" name="Freeform 8"/>
            <p:cNvSpPr>
              <a:spLocks noEditPoints="1"/>
            </p:cNvSpPr>
            <p:nvPr/>
          </p:nvSpPr>
          <p:spPr bwMode="auto">
            <a:xfrm>
              <a:off x="1728788" y="2460626"/>
              <a:ext cx="1100138" cy="1716088"/>
            </a:xfrm>
            <a:custGeom>
              <a:avLst/>
              <a:gdLst>
                <a:gd name="T0" fmla="*/ 2147483647 w 2077"/>
                <a:gd name="T1" fmla="*/ 2147483647 h 3243"/>
                <a:gd name="T2" fmla="*/ 2147483647 w 2077"/>
                <a:gd name="T3" fmla="*/ 2147483647 h 3243"/>
                <a:gd name="T4" fmla="*/ 2147483647 w 2077"/>
                <a:gd name="T5" fmla="*/ 2147483647 h 3243"/>
                <a:gd name="T6" fmla="*/ 2147483647 w 2077"/>
                <a:gd name="T7" fmla="*/ 2147483647 h 3243"/>
                <a:gd name="T8" fmla="*/ 2147483647 w 2077"/>
                <a:gd name="T9" fmla="*/ 2147483647 h 3243"/>
                <a:gd name="T10" fmla="*/ 2147483647 w 2077"/>
                <a:gd name="T11" fmla="*/ 2147483647 h 3243"/>
                <a:gd name="T12" fmla="*/ 2147483647 w 2077"/>
                <a:gd name="T13" fmla="*/ 2147483647 h 3243"/>
                <a:gd name="T14" fmla="*/ 2147483647 w 2077"/>
                <a:gd name="T15" fmla="*/ 2147483647 h 3243"/>
                <a:gd name="T16" fmla="*/ 2147483647 w 2077"/>
                <a:gd name="T17" fmla="*/ 2147483647 h 3243"/>
                <a:gd name="T18" fmla="*/ 2147483647 w 2077"/>
                <a:gd name="T19" fmla="*/ 2147483647 h 3243"/>
                <a:gd name="T20" fmla="*/ 2147483647 w 2077"/>
                <a:gd name="T21" fmla="*/ 2147483647 h 3243"/>
                <a:gd name="T22" fmla="*/ 2147483647 w 2077"/>
                <a:gd name="T23" fmla="*/ 2147483647 h 3243"/>
                <a:gd name="T24" fmla="*/ 2147483647 w 2077"/>
                <a:gd name="T25" fmla="*/ 2147483647 h 3243"/>
                <a:gd name="T26" fmla="*/ 2147483647 w 2077"/>
                <a:gd name="T27" fmla="*/ 2147483647 h 3243"/>
                <a:gd name="T28" fmla="*/ 2147483647 w 2077"/>
                <a:gd name="T29" fmla="*/ 2147483647 h 3243"/>
                <a:gd name="T30" fmla="*/ 2147483647 w 2077"/>
                <a:gd name="T31" fmla="*/ 2147483647 h 3243"/>
                <a:gd name="T32" fmla="*/ 2147483647 w 2077"/>
                <a:gd name="T33" fmla="*/ 2147483647 h 3243"/>
                <a:gd name="T34" fmla="*/ 2147483647 w 2077"/>
                <a:gd name="T35" fmla="*/ 0 h 3243"/>
                <a:gd name="T36" fmla="*/ 2147483647 w 2077"/>
                <a:gd name="T37" fmla="*/ 2147483647 h 3243"/>
                <a:gd name="T38" fmla="*/ 2147483647 w 2077"/>
                <a:gd name="T39" fmla="*/ 2147483647 h 3243"/>
                <a:gd name="T40" fmla="*/ 2147483647 w 2077"/>
                <a:gd name="T41" fmla="*/ 2147483647 h 3243"/>
                <a:gd name="T42" fmla="*/ 2147483647 w 2077"/>
                <a:gd name="T43" fmla="*/ 2147483647 h 3243"/>
                <a:gd name="T44" fmla="*/ 2147483647 w 2077"/>
                <a:gd name="T45" fmla="*/ 2147483647 h 3243"/>
                <a:gd name="T46" fmla="*/ 2147483647 w 2077"/>
                <a:gd name="T47" fmla="*/ 2147483647 h 3243"/>
                <a:gd name="T48" fmla="*/ 2147483647 w 2077"/>
                <a:gd name="T49" fmla="*/ 2147483647 h 3243"/>
                <a:gd name="T50" fmla="*/ 2147483647 w 2077"/>
                <a:gd name="T51" fmla="*/ 2147483647 h 3243"/>
                <a:gd name="T52" fmla="*/ 2147483647 w 2077"/>
                <a:gd name="T53" fmla="*/ 2147483647 h 3243"/>
                <a:gd name="T54" fmla="*/ 2147483647 w 2077"/>
                <a:gd name="T55" fmla="*/ 2147483647 h 3243"/>
                <a:gd name="T56" fmla="*/ 2147483647 w 2077"/>
                <a:gd name="T57" fmla="*/ 2147483647 h 3243"/>
                <a:gd name="T58" fmla="*/ 2147483647 w 2077"/>
                <a:gd name="T59" fmla="*/ 2147483647 h 3243"/>
                <a:gd name="T60" fmla="*/ 2147483647 w 2077"/>
                <a:gd name="T61" fmla="*/ 2147483647 h 3243"/>
                <a:gd name="T62" fmla="*/ 2147483647 w 2077"/>
                <a:gd name="T63" fmla="*/ 2147483647 h 3243"/>
                <a:gd name="T64" fmla="*/ 2147483647 w 2077"/>
                <a:gd name="T65" fmla="*/ 2147483647 h 3243"/>
                <a:gd name="T66" fmla="*/ 2147483647 w 2077"/>
                <a:gd name="T67" fmla="*/ 2147483647 h 3243"/>
                <a:gd name="T68" fmla="*/ 0 w 2077"/>
                <a:gd name="T69" fmla="*/ 2147483647 h 3243"/>
                <a:gd name="T70" fmla="*/ 2147483647 w 2077"/>
                <a:gd name="T71" fmla="*/ 2147483647 h 3243"/>
                <a:gd name="T72" fmla="*/ 2147483647 w 2077"/>
                <a:gd name="T73" fmla="*/ 2147483647 h 3243"/>
                <a:gd name="T74" fmla="*/ 2147483647 w 2077"/>
                <a:gd name="T75" fmla="*/ 2147483647 h 3243"/>
                <a:gd name="T76" fmla="*/ 2147483647 w 2077"/>
                <a:gd name="T77" fmla="*/ 2147483647 h 3243"/>
                <a:gd name="T78" fmla="*/ 2147483647 w 2077"/>
                <a:gd name="T79" fmla="*/ 2147483647 h 3243"/>
                <a:gd name="T80" fmla="*/ 2147483647 w 2077"/>
                <a:gd name="T81" fmla="*/ 2147483647 h 3243"/>
                <a:gd name="T82" fmla="*/ 2147483647 w 2077"/>
                <a:gd name="T83" fmla="*/ 2147483647 h 32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77" h="3243">
                  <a:moveTo>
                    <a:pt x="96" y="2195"/>
                  </a:moveTo>
                  <a:lnTo>
                    <a:pt x="96" y="3147"/>
                  </a:lnTo>
                  <a:lnTo>
                    <a:pt x="1620" y="3147"/>
                  </a:lnTo>
                  <a:lnTo>
                    <a:pt x="1669" y="3144"/>
                  </a:lnTo>
                  <a:lnTo>
                    <a:pt x="1713" y="3138"/>
                  </a:lnTo>
                  <a:lnTo>
                    <a:pt x="1752" y="3128"/>
                  </a:lnTo>
                  <a:lnTo>
                    <a:pt x="1788" y="3113"/>
                  </a:lnTo>
                  <a:lnTo>
                    <a:pt x="1819" y="3097"/>
                  </a:lnTo>
                  <a:lnTo>
                    <a:pt x="1848" y="3077"/>
                  </a:lnTo>
                  <a:lnTo>
                    <a:pt x="1872" y="3056"/>
                  </a:lnTo>
                  <a:lnTo>
                    <a:pt x="1893" y="3034"/>
                  </a:lnTo>
                  <a:lnTo>
                    <a:pt x="1912" y="3009"/>
                  </a:lnTo>
                  <a:lnTo>
                    <a:pt x="1928" y="2984"/>
                  </a:lnTo>
                  <a:lnTo>
                    <a:pt x="1940" y="2959"/>
                  </a:lnTo>
                  <a:lnTo>
                    <a:pt x="1951" y="2933"/>
                  </a:lnTo>
                  <a:lnTo>
                    <a:pt x="1960" y="2909"/>
                  </a:lnTo>
                  <a:lnTo>
                    <a:pt x="1966" y="2886"/>
                  </a:lnTo>
                  <a:lnTo>
                    <a:pt x="1971" y="2863"/>
                  </a:lnTo>
                  <a:lnTo>
                    <a:pt x="1975" y="2842"/>
                  </a:lnTo>
                  <a:lnTo>
                    <a:pt x="1977" y="2825"/>
                  </a:lnTo>
                  <a:lnTo>
                    <a:pt x="1980" y="2810"/>
                  </a:lnTo>
                  <a:lnTo>
                    <a:pt x="1980" y="2797"/>
                  </a:lnTo>
                  <a:lnTo>
                    <a:pt x="1981" y="2789"/>
                  </a:lnTo>
                  <a:lnTo>
                    <a:pt x="1981" y="2785"/>
                  </a:lnTo>
                  <a:lnTo>
                    <a:pt x="1981" y="2195"/>
                  </a:lnTo>
                  <a:lnTo>
                    <a:pt x="1772" y="2195"/>
                  </a:lnTo>
                  <a:lnTo>
                    <a:pt x="1772" y="2855"/>
                  </a:lnTo>
                  <a:lnTo>
                    <a:pt x="315" y="2855"/>
                  </a:lnTo>
                  <a:lnTo>
                    <a:pt x="315" y="2195"/>
                  </a:lnTo>
                  <a:lnTo>
                    <a:pt x="96" y="2195"/>
                  </a:lnTo>
                  <a:close/>
                  <a:moveTo>
                    <a:pt x="410" y="272"/>
                  </a:moveTo>
                  <a:lnTo>
                    <a:pt x="410" y="2759"/>
                  </a:lnTo>
                  <a:lnTo>
                    <a:pt x="1676" y="2759"/>
                  </a:lnTo>
                  <a:lnTo>
                    <a:pt x="1676" y="272"/>
                  </a:lnTo>
                  <a:lnTo>
                    <a:pt x="410" y="272"/>
                  </a:lnTo>
                  <a:close/>
                  <a:moveTo>
                    <a:pt x="1536" y="0"/>
                  </a:moveTo>
                  <a:lnTo>
                    <a:pt x="1594" y="0"/>
                  </a:lnTo>
                  <a:lnTo>
                    <a:pt x="1594" y="157"/>
                  </a:lnTo>
                  <a:lnTo>
                    <a:pt x="1594" y="158"/>
                  </a:lnTo>
                  <a:lnTo>
                    <a:pt x="1594" y="161"/>
                  </a:lnTo>
                  <a:lnTo>
                    <a:pt x="1594" y="165"/>
                  </a:lnTo>
                  <a:lnTo>
                    <a:pt x="1593" y="170"/>
                  </a:lnTo>
                  <a:lnTo>
                    <a:pt x="1592" y="176"/>
                  </a:lnTo>
                  <a:lnTo>
                    <a:pt x="1772" y="176"/>
                  </a:lnTo>
                  <a:lnTo>
                    <a:pt x="1772" y="2100"/>
                  </a:lnTo>
                  <a:lnTo>
                    <a:pt x="2077" y="2100"/>
                  </a:lnTo>
                  <a:lnTo>
                    <a:pt x="2077" y="2785"/>
                  </a:lnTo>
                  <a:lnTo>
                    <a:pt x="2077" y="2794"/>
                  </a:lnTo>
                  <a:lnTo>
                    <a:pt x="2077" y="2810"/>
                  </a:lnTo>
                  <a:lnTo>
                    <a:pt x="2077" y="2832"/>
                  </a:lnTo>
                  <a:lnTo>
                    <a:pt x="2077" y="2860"/>
                  </a:lnTo>
                  <a:lnTo>
                    <a:pt x="2077" y="2891"/>
                  </a:lnTo>
                  <a:lnTo>
                    <a:pt x="2077" y="2925"/>
                  </a:lnTo>
                  <a:lnTo>
                    <a:pt x="2077" y="2962"/>
                  </a:lnTo>
                  <a:lnTo>
                    <a:pt x="2077" y="2999"/>
                  </a:lnTo>
                  <a:lnTo>
                    <a:pt x="2077" y="3036"/>
                  </a:lnTo>
                  <a:lnTo>
                    <a:pt x="2077" y="3071"/>
                  </a:lnTo>
                  <a:lnTo>
                    <a:pt x="2077" y="3105"/>
                  </a:lnTo>
                  <a:lnTo>
                    <a:pt x="2077" y="3133"/>
                  </a:lnTo>
                  <a:lnTo>
                    <a:pt x="2077" y="3158"/>
                  </a:lnTo>
                  <a:lnTo>
                    <a:pt x="2077" y="3177"/>
                  </a:lnTo>
                  <a:lnTo>
                    <a:pt x="2077" y="3189"/>
                  </a:lnTo>
                  <a:lnTo>
                    <a:pt x="2077" y="3194"/>
                  </a:lnTo>
                  <a:lnTo>
                    <a:pt x="2074" y="3208"/>
                  </a:lnTo>
                  <a:lnTo>
                    <a:pt x="2066" y="3220"/>
                  </a:lnTo>
                  <a:lnTo>
                    <a:pt x="2055" y="3231"/>
                  </a:lnTo>
                  <a:lnTo>
                    <a:pt x="2042" y="3240"/>
                  </a:lnTo>
                  <a:lnTo>
                    <a:pt x="2028" y="3243"/>
                  </a:lnTo>
                  <a:lnTo>
                    <a:pt x="0" y="3243"/>
                  </a:lnTo>
                  <a:lnTo>
                    <a:pt x="0" y="2100"/>
                  </a:lnTo>
                  <a:lnTo>
                    <a:pt x="315" y="2100"/>
                  </a:lnTo>
                  <a:lnTo>
                    <a:pt x="315" y="176"/>
                  </a:lnTo>
                  <a:lnTo>
                    <a:pt x="1443" y="176"/>
                  </a:lnTo>
                  <a:lnTo>
                    <a:pt x="1443" y="94"/>
                  </a:lnTo>
                  <a:lnTo>
                    <a:pt x="1443" y="92"/>
                  </a:lnTo>
                  <a:lnTo>
                    <a:pt x="1444" y="86"/>
                  </a:lnTo>
                  <a:lnTo>
                    <a:pt x="1445" y="78"/>
                  </a:lnTo>
                  <a:lnTo>
                    <a:pt x="1448" y="66"/>
                  </a:lnTo>
                  <a:lnTo>
                    <a:pt x="1451" y="54"/>
                  </a:lnTo>
                  <a:lnTo>
                    <a:pt x="1458" y="40"/>
                  </a:lnTo>
                  <a:lnTo>
                    <a:pt x="1468" y="28"/>
                  </a:lnTo>
                  <a:lnTo>
                    <a:pt x="1479" y="18"/>
                  </a:lnTo>
                  <a:lnTo>
                    <a:pt x="1494" y="8"/>
                  </a:lnTo>
                  <a:lnTo>
                    <a:pt x="1514" y="2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auto">
            <a:xfrm>
              <a:off x="2070101" y="3276601"/>
              <a:ext cx="88900" cy="87313"/>
            </a:xfrm>
            <a:custGeom>
              <a:avLst/>
              <a:gdLst>
                <a:gd name="T0" fmla="*/ 0 w 168"/>
                <a:gd name="T1" fmla="*/ 0 h 167"/>
                <a:gd name="T2" fmla="*/ 2147483647 w 168"/>
                <a:gd name="T3" fmla="*/ 0 h 167"/>
                <a:gd name="T4" fmla="*/ 2147483647 w 168"/>
                <a:gd name="T5" fmla="*/ 2147483647 h 167"/>
                <a:gd name="T6" fmla="*/ 2147483647 w 168"/>
                <a:gd name="T7" fmla="*/ 2147483647 h 167"/>
                <a:gd name="T8" fmla="*/ 2147483647 w 168"/>
                <a:gd name="T9" fmla="*/ 2147483647 h 167"/>
                <a:gd name="T10" fmla="*/ 2147483647 w 168"/>
                <a:gd name="T11" fmla="*/ 2147483647 h 167"/>
                <a:gd name="T12" fmla="*/ 2147483647 w 168"/>
                <a:gd name="T13" fmla="*/ 2147483647 h 167"/>
                <a:gd name="T14" fmla="*/ 2147483647 w 168"/>
                <a:gd name="T15" fmla="*/ 2147483647 h 167"/>
                <a:gd name="T16" fmla="*/ 2147483647 w 168"/>
                <a:gd name="T17" fmla="*/ 2147483647 h 167"/>
                <a:gd name="T18" fmla="*/ 2147483647 w 168"/>
                <a:gd name="T19" fmla="*/ 2147483647 h 167"/>
                <a:gd name="T20" fmla="*/ 2147483647 w 168"/>
                <a:gd name="T21" fmla="*/ 2147483647 h 167"/>
                <a:gd name="T22" fmla="*/ 2147483647 w 168"/>
                <a:gd name="T23" fmla="*/ 2147483647 h 167"/>
                <a:gd name="T24" fmla="*/ 2147483647 w 168"/>
                <a:gd name="T25" fmla="*/ 2147483647 h 167"/>
                <a:gd name="T26" fmla="*/ 0 w 168"/>
                <a:gd name="T27" fmla="*/ 2147483647 h 167"/>
                <a:gd name="T28" fmla="*/ 0 w 168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7">
                  <a:moveTo>
                    <a:pt x="0" y="0"/>
                  </a:moveTo>
                  <a:lnTo>
                    <a:pt x="168" y="0"/>
                  </a:lnTo>
                  <a:lnTo>
                    <a:pt x="168" y="102"/>
                  </a:lnTo>
                  <a:lnTo>
                    <a:pt x="167" y="103"/>
                  </a:lnTo>
                  <a:lnTo>
                    <a:pt x="167" y="108"/>
                  </a:lnTo>
                  <a:lnTo>
                    <a:pt x="166" y="116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59"/>
                  </a:lnTo>
                  <a:lnTo>
                    <a:pt x="107" y="164"/>
                  </a:lnTo>
                  <a:lnTo>
                    <a:pt x="83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auto">
            <a:xfrm>
              <a:off x="2070101" y="3429001"/>
              <a:ext cx="88900" cy="88900"/>
            </a:xfrm>
            <a:custGeom>
              <a:avLst/>
              <a:gdLst>
                <a:gd name="T0" fmla="*/ 0 w 168"/>
                <a:gd name="T1" fmla="*/ 0 h 166"/>
                <a:gd name="T2" fmla="*/ 2147483647 w 168"/>
                <a:gd name="T3" fmla="*/ 0 h 166"/>
                <a:gd name="T4" fmla="*/ 2147483647 w 168"/>
                <a:gd name="T5" fmla="*/ 2147483647 h 166"/>
                <a:gd name="T6" fmla="*/ 2147483647 w 168"/>
                <a:gd name="T7" fmla="*/ 2147483647 h 166"/>
                <a:gd name="T8" fmla="*/ 2147483647 w 168"/>
                <a:gd name="T9" fmla="*/ 2147483647 h 166"/>
                <a:gd name="T10" fmla="*/ 2147483647 w 168"/>
                <a:gd name="T11" fmla="*/ 2147483647 h 166"/>
                <a:gd name="T12" fmla="*/ 2147483647 w 168"/>
                <a:gd name="T13" fmla="*/ 2147483647 h 166"/>
                <a:gd name="T14" fmla="*/ 2147483647 w 168"/>
                <a:gd name="T15" fmla="*/ 2147483647 h 166"/>
                <a:gd name="T16" fmla="*/ 2147483647 w 168"/>
                <a:gd name="T17" fmla="*/ 2147483647 h 166"/>
                <a:gd name="T18" fmla="*/ 2147483647 w 168"/>
                <a:gd name="T19" fmla="*/ 2147483647 h 166"/>
                <a:gd name="T20" fmla="*/ 2147483647 w 168"/>
                <a:gd name="T21" fmla="*/ 2147483647 h 166"/>
                <a:gd name="T22" fmla="*/ 2147483647 w 168"/>
                <a:gd name="T23" fmla="*/ 2147483647 h 166"/>
                <a:gd name="T24" fmla="*/ 2147483647 w 168"/>
                <a:gd name="T25" fmla="*/ 2147483647 h 166"/>
                <a:gd name="T26" fmla="*/ 0 w 168"/>
                <a:gd name="T27" fmla="*/ 2147483647 h 166"/>
                <a:gd name="T28" fmla="*/ 0 w 168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6">
                  <a:moveTo>
                    <a:pt x="0" y="0"/>
                  </a:moveTo>
                  <a:lnTo>
                    <a:pt x="168" y="0"/>
                  </a:lnTo>
                  <a:lnTo>
                    <a:pt x="168" y="103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6" y="117"/>
                  </a:lnTo>
                  <a:lnTo>
                    <a:pt x="162" y="125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7" y="165"/>
                  </a:lnTo>
                  <a:lnTo>
                    <a:pt x="83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auto">
            <a:xfrm>
              <a:off x="2238376" y="3429001"/>
              <a:ext cx="87313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3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4" y="117"/>
                  </a:lnTo>
                  <a:lnTo>
                    <a:pt x="162" y="125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60"/>
                  </a:lnTo>
                  <a:lnTo>
                    <a:pt x="106" y="165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auto">
            <a:xfrm>
              <a:off x="2405063" y="3429001"/>
              <a:ext cx="88900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3"/>
                  </a:lnTo>
                  <a:lnTo>
                    <a:pt x="167" y="104"/>
                  </a:lnTo>
                  <a:lnTo>
                    <a:pt x="166" y="109"/>
                  </a:lnTo>
                  <a:lnTo>
                    <a:pt x="165" y="117"/>
                  </a:lnTo>
                  <a:lnTo>
                    <a:pt x="162" y="125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6" y="165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2070101" y="3582988"/>
              <a:ext cx="88900" cy="88900"/>
            </a:xfrm>
            <a:custGeom>
              <a:avLst/>
              <a:gdLst>
                <a:gd name="T0" fmla="*/ 0 w 168"/>
                <a:gd name="T1" fmla="*/ 0 h 166"/>
                <a:gd name="T2" fmla="*/ 2147483647 w 168"/>
                <a:gd name="T3" fmla="*/ 0 h 166"/>
                <a:gd name="T4" fmla="*/ 2147483647 w 168"/>
                <a:gd name="T5" fmla="*/ 2147483647 h 166"/>
                <a:gd name="T6" fmla="*/ 2147483647 w 168"/>
                <a:gd name="T7" fmla="*/ 2147483647 h 166"/>
                <a:gd name="T8" fmla="*/ 2147483647 w 168"/>
                <a:gd name="T9" fmla="*/ 2147483647 h 166"/>
                <a:gd name="T10" fmla="*/ 2147483647 w 168"/>
                <a:gd name="T11" fmla="*/ 2147483647 h 166"/>
                <a:gd name="T12" fmla="*/ 2147483647 w 168"/>
                <a:gd name="T13" fmla="*/ 2147483647 h 166"/>
                <a:gd name="T14" fmla="*/ 2147483647 w 168"/>
                <a:gd name="T15" fmla="*/ 2147483647 h 166"/>
                <a:gd name="T16" fmla="*/ 2147483647 w 168"/>
                <a:gd name="T17" fmla="*/ 2147483647 h 166"/>
                <a:gd name="T18" fmla="*/ 2147483647 w 168"/>
                <a:gd name="T19" fmla="*/ 2147483647 h 166"/>
                <a:gd name="T20" fmla="*/ 2147483647 w 168"/>
                <a:gd name="T21" fmla="*/ 2147483647 h 166"/>
                <a:gd name="T22" fmla="*/ 2147483647 w 168"/>
                <a:gd name="T23" fmla="*/ 2147483647 h 166"/>
                <a:gd name="T24" fmla="*/ 2147483647 w 168"/>
                <a:gd name="T25" fmla="*/ 2147483647 h 166"/>
                <a:gd name="T26" fmla="*/ 0 w 168"/>
                <a:gd name="T27" fmla="*/ 2147483647 h 166"/>
                <a:gd name="T28" fmla="*/ 0 w 168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6">
                  <a:moveTo>
                    <a:pt x="0" y="0"/>
                  </a:moveTo>
                  <a:lnTo>
                    <a:pt x="168" y="0"/>
                  </a:lnTo>
                  <a:lnTo>
                    <a:pt x="168" y="102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6" y="115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7" y="164"/>
                  </a:lnTo>
                  <a:lnTo>
                    <a:pt x="83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2238376" y="3582988"/>
              <a:ext cx="87313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4" y="115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60"/>
                  </a:lnTo>
                  <a:lnTo>
                    <a:pt x="106" y="164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2405063" y="3582988"/>
              <a:ext cx="88900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4"/>
                  </a:lnTo>
                  <a:lnTo>
                    <a:pt x="166" y="109"/>
                  </a:lnTo>
                  <a:lnTo>
                    <a:pt x="165" y="115"/>
                  </a:lnTo>
                  <a:lnTo>
                    <a:pt x="162" y="124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6" y="164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2238376" y="3276601"/>
              <a:ext cx="87313" cy="87313"/>
            </a:xfrm>
            <a:custGeom>
              <a:avLst/>
              <a:gdLst>
                <a:gd name="T0" fmla="*/ 0 w 167"/>
                <a:gd name="T1" fmla="*/ 0 h 167"/>
                <a:gd name="T2" fmla="*/ 2147483647 w 167"/>
                <a:gd name="T3" fmla="*/ 0 h 167"/>
                <a:gd name="T4" fmla="*/ 2147483647 w 167"/>
                <a:gd name="T5" fmla="*/ 2147483647 h 167"/>
                <a:gd name="T6" fmla="*/ 2147483647 w 167"/>
                <a:gd name="T7" fmla="*/ 2147483647 h 167"/>
                <a:gd name="T8" fmla="*/ 2147483647 w 167"/>
                <a:gd name="T9" fmla="*/ 2147483647 h 167"/>
                <a:gd name="T10" fmla="*/ 2147483647 w 167"/>
                <a:gd name="T11" fmla="*/ 2147483647 h 167"/>
                <a:gd name="T12" fmla="*/ 2147483647 w 167"/>
                <a:gd name="T13" fmla="*/ 2147483647 h 167"/>
                <a:gd name="T14" fmla="*/ 2147483647 w 167"/>
                <a:gd name="T15" fmla="*/ 2147483647 h 167"/>
                <a:gd name="T16" fmla="*/ 2147483647 w 167"/>
                <a:gd name="T17" fmla="*/ 2147483647 h 167"/>
                <a:gd name="T18" fmla="*/ 2147483647 w 167"/>
                <a:gd name="T19" fmla="*/ 2147483647 h 167"/>
                <a:gd name="T20" fmla="*/ 2147483647 w 167"/>
                <a:gd name="T21" fmla="*/ 2147483647 h 167"/>
                <a:gd name="T22" fmla="*/ 2147483647 w 167"/>
                <a:gd name="T23" fmla="*/ 2147483647 h 167"/>
                <a:gd name="T24" fmla="*/ 2147483647 w 167"/>
                <a:gd name="T25" fmla="*/ 2147483647 h 167"/>
                <a:gd name="T26" fmla="*/ 0 w 167"/>
                <a:gd name="T27" fmla="*/ 2147483647 h 167"/>
                <a:gd name="T28" fmla="*/ 0 w 167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7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3"/>
                  </a:lnTo>
                  <a:lnTo>
                    <a:pt x="167" y="108"/>
                  </a:lnTo>
                  <a:lnTo>
                    <a:pt x="164" y="116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59"/>
                  </a:lnTo>
                  <a:lnTo>
                    <a:pt x="106" y="164"/>
                  </a:lnTo>
                  <a:lnTo>
                    <a:pt x="84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auto">
            <a:xfrm>
              <a:off x="2405063" y="3276601"/>
              <a:ext cx="88900" cy="87313"/>
            </a:xfrm>
            <a:custGeom>
              <a:avLst/>
              <a:gdLst>
                <a:gd name="T0" fmla="*/ 0 w 167"/>
                <a:gd name="T1" fmla="*/ 0 h 167"/>
                <a:gd name="T2" fmla="*/ 2147483647 w 167"/>
                <a:gd name="T3" fmla="*/ 0 h 167"/>
                <a:gd name="T4" fmla="*/ 2147483647 w 167"/>
                <a:gd name="T5" fmla="*/ 2147483647 h 167"/>
                <a:gd name="T6" fmla="*/ 2147483647 w 167"/>
                <a:gd name="T7" fmla="*/ 2147483647 h 167"/>
                <a:gd name="T8" fmla="*/ 2147483647 w 167"/>
                <a:gd name="T9" fmla="*/ 2147483647 h 167"/>
                <a:gd name="T10" fmla="*/ 2147483647 w 167"/>
                <a:gd name="T11" fmla="*/ 2147483647 h 167"/>
                <a:gd name="T12" fmla="*/ 2147483647 w 167"/>
                <a:gd name="T13" fmla="*/ 2147483647 h 167"/>
                <a:gd name="T14" fmla="*/ 2147483647 w 167"/>
                <a:gd name="T15" fmla="*/ 2147483647 h 167"/>
                <a:gd name="T16" fmla="*/ 2147483647 w 167"/>
                <a:gd name="T17" fmla="*/ 2147483647 h 167"/>
                <a:gd name="T18" fmla="*/ 2147483647 w 167"/>
                <a:gd name="T19" fmla="*/ 2147483647 h 167"/>
                <a:gd name="T20" fmla="*/ 2147483647 w 167"/>
                <a:gd name="T21" fmla="*/ 2147483647 h 167"/>
                <a:gd name="T22" fmla="*/ 2147483647 w 167"/>
                <a:gd name="T23" fmla="*/ 2147483647 h 167"/>
                <a:gd name="T24" fmla="*/ 2147483647 w 167"/>
                <a:gd name="T25" fmla="*/ 2147483647 h 167"/>
                <a:gd name="T26" fmla="*/ 0 w 167"/>
                <a:gd name="T27" fmla="*/ 2147483647 h 167"/>
                <a:gd name="T28" fmla="*/ 0 w 167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7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3"/>
                  </a:lnTo>
                  <a:lnTo>
                    <a:pt x="166" y="108"/>
                  </a:lnTo>
                  <a:lnTo>
                    <a:pt x="165" y="116"/>
                  </a:lnTo>
                  <a:lnTo>
                    <a:pt x="162" y="124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59"/>
                  </a:lnTo>
                  <a:lnTo>
                    <a:pt x="106" y="164"/>
                  </a:lnTo>
                  <a:lnTo>
                    <a:pt x="84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18"/>
            <p:cNvSpPr>
              <a:spLocks noEditPoints="1"/>
            </p:cNvSpPr>
            <p:nvPr/>
          </p:nvSpPr>
          <p:spPr bwMode="auto">
            <a:xfrm>
              <a:off x="1990726" y="2649538"/>
              <a:ext cx="579438" cy="466725"/>
            </a:xfrm>
            <a:custGeom>
              <a:avLst/>
              <a:gdLst>
                <a:gd name="T0" fmla="*/ 2147483647 w 1094"/>
                <a:gd name="T1" fmla="*/ 2147483647 h 882"/>
                <a:gd name="T2" fmla="*/ 2147483647 w 1094"/>
                <a:gd name="T3" fmla="*/ 2147483647 h 882"/>
                <a:gd name="T4" fmla="*/ 2147483647 w 1094"/>
                <a:gd name="T5" fmla="*/ 2147483647 h 882"/>
                <a:gd name="T6" fmla="*/ 2147483647 w 1094"/>
                <a:gd name="T7" fmla="*/ 2147483647 h 882"/>
                <a:gd name="T8" fmla="*/ 2147483647 w 1094"/>
                <a:gd name="T9" fmla="*/ 2147483647 h 882"/>
                <a:gd name="T10" fmla="*/ 2147483647 w 1094"/>
                <a:gd name="T11" fmla="*/ 2147483647 h 882"/>
                <a:gd name="T12" fmla="*/ 2147483647 w 1094"/>
                <a:gd name="T13" fmla="*/ 2147483647 h 882"/>
                <a:gd name="T14" fmla="*/ 2147483647 w 1094"/>
                <a:gd name="T15" fmla="*/ 2147483647 h 882"/>
                <a:gd name="T16" fmla="*/ 2147483647 w 1094"/>
                <a:gd name="T17" fmla="*/ 2147483647 h 882"/>
                <a:gd name="T18" fmla="*/ 2147483647 w 1094"/>
                <a:gd name="T19" fmla="*/ 2147483647 h 882"/>
                <a:gd name="T20" fmla="*/ 2147483647 w 1094"/>
                <a:gd name="T21" fmla="*/ 2147483647 h 882"/>
                <a:gd name="T22" fmla="*/ 2147483647 w 1094"/>
                <a:gd name="T23" fmla="*/ 2147483647 h 882"/>
                <a:gd name="T24" fmla="*/ 2147483647 w 1094"/>
                <a:gd name="T25" fmla="*/ 2147483647 h 882"/>
                <a:gd name="T26" fmla="*/ 2147483647 w 1094"/>
                <a:gd name="T27" fmla="*/ 2147483647 h 882"/>
                <a:gd name="T28" fmla="*/ 2147483647 w 1094"/>
                <a:gd name="T29" fmla="*/ 2147483647 h 882"/>
                <a:gd name="T30" fmla="*/ 2147483647 w 1094"/>
                <a:gd name="T31" fmla="*/ 2147483647 h 882"/>
                <a:gd name="T32" fmla="*/ 2147483647 w 1094"/>
                <a:gd name="T33" fmla="*/ 2147483647 h 882"/>
                <a:gd name="T34" fmla="*/ 2147483647 w 1094"/>
                <a:gd name="T35" fmla="*/ 0 h 882"/>
                <a:gd name="T36" fmla="*/ 2147483647 w 1094"/>
                <a:gd name="T37" fmla="*/ 0 h 882"/>
                <a:gd name="T38" fmla="*/ 2147483647 w 1094"/>
                <a:gd name="T39" fmla="*/ 2147483647 h 882"/>
                <a:gd name="T40" fmla="*/ 2147483647 w 1094"/>
                <a:gd name="T41" fmla="*/ 2147483647 h 882"/>
                <a:gd name="T42" fmla="*/ 2147483647 w 1094"/>
                <a:gd name="T43" fmla="*/ 2147483647 h 882"/>
                <a:gd name="T44" fmla="*/ 2147483647 w 1094"/>
                <a:gd name="T45" fmla="*/ 2147483647 h 882"/>
                <a:gd name="T46" fmla="*/ 2147483647 w 1094"/>
                <a:gd name="T47" fmla="*/ 2147483647 h 882"/>
                <a:gd name="T48" fmla="*/ 2147483647 w 1094"/>
                <a:gd name="T49" fmla="*/ 2147483647 h 882"/>
                <a:gd name="T50" fmla="*/ 2147483647 w 1094"/>
                <a:gd name="T51" fmla="*/ 2147483647 h 882"/>
                <a:gd name="T52" fmla="*/ 2147483647 w 1094"/>
                <a:gd name="T53" fmla="*/ 2147483647 h 882"/>
                <a:gd name="T54" fmla="*/ 2147483647 w 1094"/>
                <a:gd name="T55" fmla="*/ 2147483647 h 882"/>
                <a:gd name="T56" fmla="*/ 2147483647 w 1094"/>
                <a:gd name="T57" fmla="*/ 2147483647 h 882"/>
                <a:gd name="T58" fmla="*/ 2147483647 w 1094"/>
                <a:gd name="T59" fmla="*/ 2147483647 h 882"/>
                <a:gd name="T60" fmla="*/ 2147483647 w 1094"/>
                <a:gd name="T61" fmla="*/ 2147483647 h 882"/>
                <a:gd name="T62" fmla="*/ 2147483647 w 1094"/>
                <a:gd name="T63" fmla="*/ 2147483647 h 882"/>
                <a:gd name="T64" fmla="*/ 2147483647 w 1094"/>
                <a:gd name="T65" fmla="*/ 2147483647 h 882"/>
                <a:gd name="T66" fmla="*/ 2147483647 w 1094"/>
                <a:gd name="T67" fmla="*/ 2147483647 h 882"/>
                <a:gd name="T68" fmla="*/ 2147483647 w 1094"/>
                <a:gd name="T69" fmla="*/ 2147483647 h 882"/>
                <a:gd name="T70" fmla="*/ 2147483647 w 1094"/>
                <a:gd name="T71" fmla="*/ 2147483647 h 882"/>
                <a:gd name="T72" fmla="*/ 0 w 1094"/>
                <a:gd name="T73" fmla="*/ 2147483647 h 882"/>
                <a:gd name="T74" fmla="*/ 0 w 1094"/>
                <a:gd name="T75" fmla="*/ 2147483647 h 882"/>
                <a:gd name="T76" fmla="*/ 2147483647 w 1094"/>
                <a:gd name="T77" fmla="*/ 0 h 8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94" h="882">
                  <a:moveTo>
                    <a:pt x="251" y="96"/>
                  </a:moveTo>
                  <a:lnTo>
                    <a:pt x="95" y="250"/>
                  </a:lnTo>
                  <a:lnTo>
                    <a:pt x="95" y="786"/>
                  </a:lnTo>
                  <a:lnTo>
                    <a:pt x="875" y="786"/>
                  </a:lnTo>
                  <a:lnTo>
                    <a:pt x="880" y="786"/>
                  </a:lnTo>
                  <a:lnTo>
                    <a:pt x="890" y="785"/>
                  </a:lnTo>
                  <a:lnTo>
                    <a:pt x="903" y="784"/>
                  </a:lnTo>
                  <a:lnTo>
                    <a:pt x="918" y="781"/>
                  </a:lnTo>
                  <a:lnTo>
                    <a:pt x="934" y="777"/>
                  </a:lnTo>
                  <a:lnTo>
                    <a:pt x="949" y="771"/>
                  </a:lnTo>
                  <a:lnTo>
                    <a:pt x="965" y="764"/>
                  </a:lnTo>
                  <a:lnTo>
                    <a:pt x="977" y="752"/>
                  </a:lnTo>
                  <a:lnTo>
                    <a:pt x="988" y="739"/>
                  </a:lnTo>
                  <a:lnTo>
                    <a:pt x="996" y="723"/>
                  </a:lnTo>
                  <a:lnTo>
                    <a:pt x="998" y="701"/>
                  </a:lnTo>
                  <a:lnTo>
                    <a:pt x="998" y="96"/>
                  </a:lnTo>
                  <a:lnTo>
                    <a:pt x="251" y="96"/>
                  </a:lnTo>
                  <a:close/>
                  <a:moveTo>
                    <a:pt x="211" y="0"/>
                  </a:moveTo>
                  <a:lnTo>
                    <a:pt x="1094" y="0"/>
                  </a:lnTo>
                  <a:lnTo>
                    <a:pt x="1094" y="701"/>
                  </a:lnTo>
                  <a:lnTo>
                    <a:pt x="1094" y="704"/>
                  </a:lnTo>
                  <a:lnTo>
                    <a:pt x="1094" y="710"/>
                  </a:lnTo>
                  <a:lnTo>
                    <a:pt x="1093" y="719"/>
                  </a:lnTo>
                  <a:lnTo>
                    <a:pt x="1090" y="731"/>
                  </a:lnTo>
                  <a:lnTo>
                    <a:pt x="1087" y="745"/>
                  </a:lnTo>
                  <a:lnTo>
                    <a:pt x="1082" y="760"/>
                  </a:lnTo>
                  <a:lnTo>
                    <a:pt x="1075" y="776"/>
                  </a:lnTo>
                  <a:lnTo>
                    <a:pt x="1066" y="792"/>
                  </a:lnTo>
                  <a:lnTo>
                    <a:pt x="1054" y="810"/>
                  </a:lnTo>
                  <a:lnTo>
                    <a:pt x="1039" y="826"/>
                  </a:lnTo>
                  <a:lnTo>
                    <a:pt x="1022" y="841"/>
                  </a:lnTo>
                  <a:lnTo>
                    <a:pt x="1001" y="854"/>
                  </a:lnTo>
                  <a:lnTo>
                    <a:pt x="976" y="866"/>
                  </a:lnTo>
                  <a:lnTo>
                    <a:pt x="946" y="874"/>
                  </a:lnTo>
                  <a:lnTo>
                    <a:pt x="913" y="881"/>
                  </a:lnTo>
                  <a:lnTo>
                    <a:pt x="875" y="882"/>
                  </a:lnTo>
                  <a:lnTo>
                    <a:pt x="0" y="882"/>
                  </a:lnTo>
                  <a:lnTo>
                    <a:pt x="0" y="210"/>
                  </a:lnTo>
                  <a:lnTo>
                    <a:pt x="2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6" name="그룹 65"/>
          <p:cNvGrpSpPr>
            <a:grpSpLocks noChangeAspect="1"/>
          </p:cNvGrpSpPr>
          <p:nvPr/>
        </p:nvGrpSpPr>
        <p:grpSpPr bwMode="auto">
          <a:xfrm>
            <a:off x="3787301" y="4091929"/>
            <a:ext cx="325209" cy="365066"/>
            <a:chOff x="1550988" y="2484438"/>
            <a:chExt cx="1792288" cy="2035175"/>
          </a:xfrm>
          <a:solidFill>
            <a:schemeClr val="bg1">
              <a:lumMod val="50000"/>
            </a:schemeClr>
          </a:solidFill>
        </p:grpSpPr>
        <p:sp>
          <p:nvSpPr>
            <p:cNvPr id="87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03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6" name="Oval 105"/>
          <p:cNvSpPr/>
          <p:nvPr/>
        </p:nvSpPr>
        <p:spPr bwMode="auto">
          <a:xfrm>
            <a:off x="5210765" y="4762682"/>
            <a:ext cx="304800" cy="305940"/>
          </a:xfrm>
          <a:prstGeom prst="ellipse">
            <a:avLst/>
          </a:prstGeom>
          <a:solidFill>
            <a:srgbClr val="0099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" name="Curved Connector 3"/>
          <p:cNvCxnSpPr/>
          <p:nvPr/>
        </p:nvCxnSpPr>
        <p:spPr bwMode="auto">
          <a:xfrm flipV="1">
            <a:off x="4112510" y="5015144"/>
            <a:ext cx="1172624" cy="516522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8" name="Curved Connector 107"/>
          <p:cNvCxnSpPr/>
          <p:nvPr/>
        </p:nvCxnSpPr>
        <p:spPr bwMode="auto">
          <a:xfrm flipV="1">
            <a:off x="3150870" y="4889278"/>
            <a:ext cx="2134264" cy="186764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3" name="Curved Connector 112"/>
          <p:cNvCxnSpPr/>
          <p:nvPr/>
        </p:nvCxnSpPr>
        <p:spPr bwMode="auto">
          <a:xfrm>
            <a:off x="4175016" y="4208478"/>
            <a:ext cx="1110118" cy="575783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5" name="Curved Connector 114"/>
          <p:cNvCxnSpPr/>
          <p:nvPr/>
        </p:nvCxnSpPr>
        <p:spPr bwMode="auto">
          <a:xfrm rot="10800000" flipV="1">
            <a:off x="5430634" y="4038600"/>
            <a:ext cx="1553601" cy="805662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7" name="Curved Connector 116"/>
          <p:cNvCxnSpPr/>
          <p:nvPr/>
        </p:nvCxnSpPr>
        <p:spPr bwMode="auto">
          <a:xfrm rot="10800000">
            <a:off x="5441878" y="4930597"/>
            <a:ext cx="1552538" cy="32151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9" name="Curved Connector 118"/>
          <p:cNvCxnSpPr/>
          <p:nvPr/>
        </p:nvCxnSpPr>
        <p:spPr bwMode="auto">
          <a:xfrm rot="10800000">
            <a:off x="5441878" y="5039064"/>
            <a:ext cx="866738" cy="395214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24" name="Picture 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621" y="3767006"/>
            <a:ext cx="885725" cy="1575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461" y="4296958"/>
            <a:ext cx="905588" cy="1511973"/>
          </a:xfrm>
          <a:prstGeom prst="rect">
            <a:avLst/>
          </a:prstGeom>
          <a:noFill/>
          <a:ln w="1905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TextBox 125"/>
          <p:cNvSpPr txBox="1"/>
          <p:nvPr/>
        </p:nvSpPr>
        <p:spPr>
          <a:xfrm>
            <a:off x="1583891" y="4980697"/>
            <a:ext cx="99562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100" b="1" dirty="0" smtClean="0">
                <a:solidFill>
                  <a:srgbClr val="FF9900"/>
                </a:solidFill>
                <a:latin typeface="Arial" charset="0"/>
                <a:cs typeface="Arial" charset="0"/>
              </a:rPr>
              <a:t>UCS Conference Manager</a:t>
            </a:r>
            <a:endParaRPr kumimoji="0" lang="en-US" sz="1100" b="1" dirty="0">
              <a:solidFill>
                <a:srgbClr val="FF9900"/>
              </a:solidFill>
              <a:latin typeface="Arial" charset="0"/>
              <a:cs typeface="Arial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102261" y="5742880"/>
            <a:ext cx="8819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Teleworkers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239000" y="4761399"/>
            <a:ext cx="984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000" dirty="0" smtClean="0">
                <a:latin typeface="Arial" charset="0"/>
                <a:cs typeface="Arial" charset="0"/>
              </a:rPr>
              <a:t>Mobile employees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7117025" y="3821387"/>
            <a:ext cx="1118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000" dirty="0" smtClean="0">
                <a:latin typeface="Arial" charset="0"/>
                <a:cs typeface="Arial" charset="0"/>
              </a:rPr>
              <a:t>Partners or customers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4800600" y="5410200"/>
            <a:ext cx="11940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000" dirty="0" smtClean="0">
                <a:latin typeface="Arial" charset="0"/>
                <a:cs typeface="Arial" charset="0"/>
              </a:rPr>
              <a:t>Embedded &amp; Expandable Bridge Resources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572000" y="4038600"/>
            <a:ext cx="1646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Add-hoc Conference</a:t>
            </a:r>
          </a:p>
          <a:p>
            <a:pPr marL="171450" indent="-171450" algn="ctr" latinLnBrk="0"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Meet-me Conference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8195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305800" cy="2209800"/>
          </a:xfrm>
        </p:spPr>
        <p:txBody>
          <a:bodyPr/>
          <a:lstStyle/>
          <a:p>
            <a:r>
              <a:rPr lang="en-US" sz="2000" dirty="0" smtClean="0"/>
              <a:t>Embedded ACD (No license required)</a:t>
            </a:r>
            <a:endParaRPr lang="en-US" sz="2000" dirty="0"/>
          </a:p>
          <a:p>
            <a:pPr lvl="1">
              <a:buClr>
                <a:srgbClr val="58585A"/>
              </a:buClr>
              <a:buFont typeface="Arial" pitchFamily="34" charset="0"/>
              <a:buChar char="–"/>
            </a:pPr>
            <a:r>
              <a:rPr lang="en-US" sz="1600" dirty="0" smtClean="0">
                <a:solidFill>
                  <a:srgbClr val="58585A"/>
                </a:solidFill>
                <a:cs typeface="Arial" pitchFamily="34" charset="0"/>
              </a:rPr>
              <a:t>iPECS UCP provides intelligent ACD engine by default which offers flexible </a:t>
            </a:r>
            <a:r>
              <a:rPr lang="en-US" sz="1600" dirty="0">
                <a:solidFill>
                  <a:srgbClr val="58585A"/>
                </a:solidFill>
                <a:cs typeface="Arial" pitchFamily="34" charset="0"/>
              </a:rPr>
              <a:t>incoming call routing, </a:t>
            </a:r>
            <a:r>
              <a:rPr lang="en-US" sz="1600" dirty="0" smtClean="0">
                <a:solidFill>
                  <a:srgbClr val="58585A"/>
                </a:solidFill>
                <a:cs typeface="Arial" pitchFamily="34" charset="0"/>
              </a:rPr>
              <a:t>easy to use agent features, real-time monitoring </a:t>
            </a:r>
            <a:r>
              <a:rPr lang="en-US" sz="1600" dirty="0">
                <a:solidFill>
                  <a:srgbClr val="58585A"/>
                </a:solidFill>
                <a:cs typeface="Arial" pitchFamily="34" charset="0"/>
              </a:rPr>
              <a:t>and supervision and call record statistics as well as ACD event messages for management </a:t>
            </a:r>
            <a:r>
              <a:rPr lang="en-US" sz="1600" dirty="0" smtClean="0">
                <a:solidFill>
                  <a:srgbClr val="58585A"/>
                </a:solidFill>
                <a:cs typeface="Arial" pitchFamily="34" charset="0"/>
              </a:rPr>
              <a:t>reporting</a:t>
            </a:r>
          </a:p>
          <a:p>
            <a:r>
              <a:rPr lang="en-US" altLang="ko-KR" sz="2000" dirty="0" smtClean="0">
                <a:ea typeface="iPECS" pitchFamily="50" charset="-127"/>
              </a:rPr>
              <a:t>Real-time </a:t>
            </a:r>
            <a:r>
              <a:rPr lang="en-US" altLang="ko-KR" sz="2000" dirty="0">
                <a:ea typeface="iPECS" pitchFamily="50" charset="-127"/>
              </a:rPr>
              <a:t>monitoring and </a:t>
            </a:r>
            <a:r>
              <a:rPr lang="en-US" altLang="ko-KR" sz="2000" dirty="0" smtClean="0">
                <a:ea typeface="iPECS" pitchFamily="50" charset="-127"/>
              </a:rPr>
              <a:t>reporting - Report Plus</a:t>
            </a:r>
            <a:endParaRPr lang="en-US" altLang="ko-KR" sz="2000" dirty="0">
              <a:ea typeface="iPECS" pitchFamily="50" charset="-127"/>
            </a:endParaRPr>
          </a:p>
          <a:p>
            <a:pPr lvl="1">
              <a:buClr>
                <a:srgbClr val="58585A"/>
              </a:buClr>
              <a:buFont typeface="Arial" pitchFamily="34" charset="0"/>
              <a:buChar char="–"/>
            </a:pPr>
            <a:endParaRPr lang="en-US" sz="1600" dirty="0">
              <a:solidFill>
                <a:srgbClr val="58585A"/>
              </a:solidFill>
              <a:cs typeface="Arial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82" name="Rounded Rectangle 81"/>
          <p:cNvSpPr/>
          <p:nvPr/>
        </p:nvSpPr>
        <p:spPr bwMode="auto">
          <a:xfrm>
            <a:off x="2004177" y="2881699"/>
            <a:ext cx="5041084" cy="3214302"/>
          </a:xfrm>
          <a:prstGeom prst="roundRect">
            <a:avLst>
              <a:gd name="adj" fmla="val 4308"/>
            </a:avLst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8" name="Rounded Rectangle 77"/>
          <p:cNvSpPr/>
          <p:nvPr/>
        </p:nvSpPr>
        <p:spPr bwMode="auto">
          <a:xfrm>
            <a:off x="2128932" y="3024955"/>
            <a:ext cx="1496502" cy="2931452"/>
          </a:xfrm>
          <a:prstGeom prst="roundRect">
            <a:avLst>
              <a:gd name="adj" fmla="val 7892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3778596" y="3024955"/>
            <a:ext cx="1496502" cy="2931452"/>
          </a:xfrm>
          <a:prstGeom prst="roundRect">
            <a:avLst>
              <a:gd name="adj" fmla="val 7892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Rounded Rectangle 79"/>
          <p:cNvSpPr/>
          <p:nvPr/>
        </p:nvSpPr>
        <p:spPr bwMode="auto">
          <a:xfrm>
            <a:off x="5421713" y="3024955"/>
            <a:ext cx="1496502" cy="2931452"/>
          </a:xfrm>
          <a:prstGeom prst="roundRect">
            <a:avLst>
              <a:gd name="adj" fmla="val 7892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Rounded Rectangle 69"/>
          <p:cNvSpPr/>
          <p:nvPr/>
        </p:nvSpPr>
        <p:spPr bwMode="auto">
          <a:xfrm>
            <a:off x="457200" y="3024955"/>
            <a:ext cx="1346774" cy="2931452"/>
          </a:xfrm>
          <a:prstGeom prst="roundRect">
            <a:avLst>
              <a:gd name="adj" fmla="val 7892"/>
            </a:avLst>
          </a:pr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470308" y="3656445"/>
            <a:ext cx="764136" cy="671064"/>
            <a:chOff x="1700381" y="4407310"/>
            <a:chExt cx="933450" cy="732631"/>
          </a:xfrm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700381" y="4407310"/>
              <a:ext cx="933450" cy="732631"/>
            </a:xfrm>
            <a:custGeom>
              <a:avLst/>
              <a:gdLst>
                <a:gd name="T0" fmla="*/ 2147483647 w 2770"/>
                <a:gd name="T1" fmla="*/ 2147483647 h 2769"/>
                <a:gd name="T2" fmla="*/ 2147483647 w 2770"/>
                <a:gd name="T3" fmla="*/ 2147483647 h 2769"/>
                <a:gd name="T4" fmla="*/ 2147483647 w 2770"/>
                <a:gd name="T5" fmla="*/ 2147483647 h 2769"/>
                <a:gd name="T6" fmla="*/ 2147483647 w 2770"/>
                <a:gd name="T7" fmla="*/ 2147483647 h 2769"/>
                <a:gd name="T8" fmla="*/ 2147483647 w 2770"/>
                <a:gd name="T9" fmla="*/ 2147483647 h 2769"/>
                <a:gd name="T10" fmla="*/ 2147483647 w 2770"/>
                <a:gd name="T11" fmla="*/ 2147483647 h 2769"/>
                <a:gd name="T12" fmla="*/ 2147483647 w 2770"/>
                <a:gd name="T13" fmla="*/ 2147483647 h 2769"/>
                <a:gd name="T14" fmla="*/ 2147483647 w 2770"/>
                <a:gd name="T15" fmla="*/ 2147483647 h 2769"/>
                <a:gd name="T16" fmla="*/ 2147483647 w 2770"/>
                <a:gd name="T17" fmla="*/ 2147483647 h 2769"/>
                <a:gd name="T18" fmla="*/ 2147483647 w 2770"/>
                <a:gd name="T19" fmla="*/ 2147483647 h 2769"/>
                <a:gd name="T20" fmla="*/ 2147483647 w 2770"/>
                <a:gd name="T21" fmla="*/ 2147483647 h 2769"/>
                <a:gd name="T22" fmla="*/ 2147483647 w 2770"/>
                <a:gd name="T23" fmla="*/ 2147483647 h 2769"/>
                <a:gd name="T24" fmla="*/ 2147483647 w 2770"/>
                <a:gd name="T25" fmla="*/ 2147483647 h 2769"/>
                <a:gd name="T26" fmla="*/ 2147483647 w 2770"/>
                <a:gd name="T27" fmla="*/ 2147483647 h 2769"/>
                <a:gd name="T28" fmla="*/ 2147483647 w 2770"/>
                <a:gd name="T29" fmla="*/ 2147483647 h 2769"/>
                <a:gd name="T30" fmla="*/ 2147483647 w 2770"/>
                <a:gd name="T31" fmla="*/ 2147483647 h 2769"/>
                <a:gd name="T32" fmla="*/ 2147483647 w 2770"/>
                <a:gd name="T33" fmla="*/ 2147483647 h 2769"/>
                <a:gd name="T34" fmla="*/ 2147483647 w 2770"/>
                <a:gd name="T35" fmla="*/ 2147483647 h 2769"/>
                <a:gd name="T36" fmla="*/ 2147483647 w 2770"/>
                <a:gd name="T37" fmla="*/ 2147483647 h 2769"/>
                <a:gd name="T38" fmla="*/ 2147483647 w 2770"/>
                <a:gd name="T39" fmla="*/ 2147483647 h 2769"/>
                <a:gd name="T40" fmla="*/ 2147483647 w 2770"/>
                <a:gd name="T41" fmla="*/ 2147483647 h 2769"/>
                <a:gd name="T42" fmla="*/ 2147483647 w 2770"/>
                <a:gd name="T43" fmla="*/ 2147483647 h 2769"/>
                <a:gd name="T44" fmla="*/ 2147483647 w 2770"/>
                <a:gd name="T45" fmla="*/ 2147483647 h 2769"/>
                <a:gd name="T46" fmla="*/ 2147483647 w 2770"/>
                <a:gd name="T47" fmla="*/ 2147483647 h 2769"/>
                <a:gd name="T48" fmla="*/ 2147483647 w 2770"/>
                <a:gd name="T49" fmla="*/ 2147483647 h 2769"/>
                <a:gd name="T50" fmla="*/ 2147483647 w 2770"/>
                <a:gd name="T51" fmla="*/ 2147483647 h 2769"/>
                <a:gd name="T52" fmla="*/ 2147483647 w 2770"/>
                <a:gd name="T53" fmla="*/ 2147483647 h 2769"/>
                <a:gd name="T54" fmla="*/ 2147483647 w 2770"/>
                <a:gd name="T55" fmla="*/ 2147483647 h 2769"/>
                <a:gd name="T56" fmla="*/ 2147483647 w 2770"/>
                <a:gd name="T57" fmla="*/ 2147483647 h 2769"/>
                <a:gd name="T58" fmla="*/ 2147483647 w 2770"/>
                <a:gd name="T59" fmla="*/ 0 h 2769"/>
                <a:gd name="T60" fmla="*/ 2147483647 w 2770"/>
                <a:gd name="T61" fmla="*/ 0 h 2769"/>
                <a:gd name="T62" fmla="*/ 2147483647 w 2770"/>
                <a:gd name="T63" fmla="*/ 2147483647 h 2769"/>
                <a:gd name="T64" fmla="*/ 2147483647 w 2770"/>
                <a:gd name="T65" fmla="*/ 2147483647 h 2769"/>
                <a:gd name="T66" fmla="*/ 2147483647 w 2770"/>
                <a:gd name="T67" fmla="*/ 2147483647 h 2769"/>
                <a:gd name="T68" fmla="*/ 2147483647 w 2770"/>
                <a:gd name="T69" fmla="*/ 2147483647 h 2769"/>
                <a:gd name="T70" fmla="*/ 2147483647 w 2770"/>
                <a:gd name="T71" fmla="*/ 2147483647 h 2769"/>
                <a:gd name="T72" fmla="*/ 2147483647 w 2770"/>
                <a:gd name="T73" fmla="*/ 2147483647 h 2769"/>
                <a:gd name="T74" fmla="*/ 0 w 2770"/>
                <a:gd name="T75" fmla="*/ 2147483647 h 2769"/>
                <a:gd name="T76" fmla="*/ 0 w 2770"/>
                <a:gd name="T77" fmla="*/ 2147483647 h 2769"/>
                <a:gd name="T78" fmla="*/ 2147483647 w 2770"/>
                <a:gd name="T79" fmla="*/ 0 h 276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770" h="2769">
                  <a:moveTo>
                    <a:pt x="488" y="95"/>
                  </a:moveTo>
                  <a:lnTo>
                    <a:pt x="97" y="487"/>
                  </a:lnTo>
                  <a:lnTo>
                    <a:pt x="97" y="2672"/>
                  </a:lnTo>
                  <a:lnTo>
                    <a:pt x="2237" y="2672"/>
                  </a:lnTo>
                  <a:lnTo>
                    <a:pt x="2290" y="2671"/>
                  </a:lnTo>
                  <a:lnTo>
                    <a:pt x="2340" y="2663"/>
                  </a:lnTo>
                  <a:lnTo>
                    <a:pt x="2385" y="2654"/>
                  </a:lnTo>
                  <a:lnTo>
                    <a:pt x="2426" y="2639"/>
                  </a:lnTo>
                  <a:lnTo>
                    <a:pt x="2462" y="2621"/>
                  </a:lnTo>
                  <a:lnTo>
                    <a:pt x="2495" y="2601"/>
                  </a:lnTo>
                  <a:lnTo>
                    <a:pt x="2524" y="2579"/>
                  </a:lnTo>
                  <a:lnTo>
                    <a:pt x="2550" y="2554"/>
                  </a:lnTo>
                  <a:lnTo>
                    <a:pt x="2572" y="2528"/>
                  </a:lnTo>
                  <a:lnTo>
                    <a:pt x="2592" y="2501"/>
                  </a:lnTo>
                  <a:lnTo>
                    <a:pt x="2610" y="2473"/>
                  </a:lnTo>
                  <a:lnTo>
                    <a:pt x="2625" y="2445"/>
                  </a:lnTo>
                  <a:lnTo>
                    <a:pt x="2637" y="2417"/>
                  </a:lnTo>
                  <a:lnTo>
                    <a:pt x="2647" y="2390"/>
                  </a:lnTo>
                  <a:lnTo>
                    <a:pt x="2654" y="2362"/>
                  </a:lnTo>
                  <a:lnTo>
                    <a:pt x="2661" y="2338"/>
                  </a:lnTo>
                  <a:lnTo>
                    <a:pt x="2666" y="2314"/>
                  </a:lnTo>
                  <a:lnTo>
                    <a:pt x="2669" y="2293"/>
                  </a:lnTo>
                  <a:lnTo>
                    <a:pt x="2672" y="2274"/>
                  </a:lnTo>
                  <a:lnTo>
                    <a:pt x="2673" y="2258"/>
                  </a:lnTo>
                  <a:lnTo>
                    <a:pt x="2674" y="2246"/>
                  </a:lnTo>
                  <a:lnTo>
                    <a:pt x="2674" y="2237"/>
                  </a:lnTo>
                  <a:lnTo>
                    <a:pt x="2674" y="2232"/>
                  </a:lnTo>
                  <a:lnTo>
                    <a:pt x="2674" y="95"/>
                  </a:lnTo>
                  <a:lnTo>
                    <a:pt x="488" y="95"/>
                  </a:lnTo>
                  <a:close/>
                  <a:moveTo>
                    <a:pt x="448" y="0"/>
                  </a:moveTo>
                  <a:lnTo>
                    <a:pt x="2770" y="0"/>
                  </a:lnTo>
                  <a:lnTo>
                    <a:pt x="2770" y="2719"/>
                  </a:lnTo>
                  <a:lnTo>
                    <a:pt x="2768" y="2736"/>
                  </a:lnTo>
                  <a:lnTo>
                    <a:pt x="2761" y="2748"/>
                  </a:lnTo>
                  <a:lnTo>
                    <a:pt x="2750" y="2759"/>
                  </a:lnTo>
                  <a:lnTo>
                    <a:pt x="2738" y="2765"/>
                  </a:lnTo>
                  <a:lnTo>
                    <a:pt x="2723" y="2768"/>
                  </a:lnTo>
                  <a:lnTo>
                    <a:pt x="0" y="2769"/>
                  </a:lnTo>
                  <a:lnTo>
                    <a:pt x="0" y="447"/>
                  </a:lnTo>
                  <a:lnTo>
                    <a:pt x="448" y="0"/>
                  </a:lnTo>
                  <a:close/>
                </a:path>
              </a:pathLst>
            </a:custGeom>
            <a:solidFill>
              <a:srgbClr val="FF990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831116" y="4588016"/>
              <a:ext cx="6238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/>
              <a:r>
                <a:rPr kumimoji="0" lang="en-US" sz="1800" dirty="0" smtClean="0">
                  <a:solidFill>
                    <a:srgbClr val="FF9900"/>
                  </a:solidFill>
                  <a:latin typeface="iPECS" panose="020B0603000000000000" pitchFamily="50" charset="-127"/>
                  <a:ea typeface="iPECS" panose="020B0603000000000000" pitchFamily="50" charset="-127"/>
                  <a:cs typeface="Arial" charset="0"/>
                </a:rPr>
                <a:t>ACD</a:t>
              </a:r>
              <a:endParaRPr kumimoji="0" lang="en-US" sz="1800" dirty="0">
                <a:solidFill>
                  <a:srgbClr val="FF9900"/>
                </a:solidFill>
                <a:latin typeface="iPECS" panose="020B0603000000000000" pitchFamily="50" charset="-127"/>
                <a:ea typeface="iPECS" panose="020B0603000000000000" pitchFamily="50" charset="-127"/>
                <a:cs typeface="Arial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82539" y="3667702"/>
            <a:ext cx="487269" cy="671220"/>
            <a:chOff x="821415" y="4184620"/>
            <a:chExt cx="595236" cy="732801"/>
          </a:xfrm>
        </p:grpSpPr>
        <p:grpSp>
          <p:nvGrpSpPr>
            <p:cNvPr id="16" name="Group 15"/>
            <p:cNvGrpSpPr/>
            <p:nvPr/>
          </p:nvGrpSpPr>
          <p:grpSpPr>
            <a:xfrm>
              <a:off x="992391" y="4184620"/>
              <a:ext cx="264069" cy="485805"/>
              <a:chOff x="5980113" y="2554288"/>
              <a:chExt cx="1009650" cy="1585912"/>
            </a:xfrm>
          </p:grpSpPr>
          <p:sp>
            <p:nvSpPr>
              <p:cNvPr id="17" name="Freeform 7"/>
              <p:cNvSpPr>
                <a:spLocks noChangeAspect="1"/>
              </p:cNvSpPr>
              <p:nvPr/>
            </p:nvSpPr>
            <p:spPr bwMode="auto">
              <a:xfrm>
                <a:off x="6011863" y="2578100"/>
                <a:ext cx="962025" cy="1536700"/>
              </a:xfrm>
              <a:custGeom>
                <a:avLst/>
                <a:gdLst>
                  <a:gd name="T0" fmla="*/ 2147483647 w 1818"/>
                  <a:gd name="T1" fmla="*/ 2147483647 h 2905"/>
                  <a:gd name="T2" fmla="*/ 2147483647 w 1818"/>
                  <a:gd name="T3" fmla="*/ 2147483647 h 2905"/>
                  <a:gd name="T4" fmla="*/ 2147483647 w 1818"/>
                  <a:gd name="T5" fmla="*/ 2147483647 h 2905"/>
                  <a:gd name="T6" fmla="*/ 2147483647 w 1818"/>
                  <a:gd name="T7" fmla="*/ 2147483647 h 2905"/>
                  <a:gd name="T8" fmla="*/ 2147483647 w 1818"/>
                  <a:gd name="T9" fmla="*/ 2147483647 h 2905"/>
                  <a:gd name="T10" fmla="*/ 2147483647 w 1818"/>
                  <a:gd name="T11" fmla="*/ 2147483647 h 2905"/>
                  <a:gd name="T12" fmla="*/ 2147483647 w 1818"/>
                  <a:gd name="T13" fmla="*/ 2147483647 h 2905"/>
                  <a:gd name="T14" fmla="*/ 2147483647 w 1818"/>
                  <a:gd name="T15" fmla="*/ 2147483647 h 2905"/>
                  <a:gd name="T16" fmla="*/ 2147483647 w 1818"/>
                  <a:gd name="T17" fmla="*/ 2147483647 h 2905"/>
                  <a:gd name="T18" fmla="*/ 2147483647 w 1818"/>
                  <a:gd name="T19" fmla="*/ 2147483647 h 2905"/>
                  <a:gd name="T20" fmla="*/ 2147483647 w 1818"/>
                  <a:gd name="T21" fmla="*/ 2147483647 h 2905"/>
                  <a:gd name="T22" fmla="*/ 2147483647 w 1818"/>
                  <a:gd name="T23" fmla="*/ 2147483647 h 2905"/>
                  <a:gd name="T24" fmla="*/ 2147483647 w 1818"/>
                  <a:gd name="T25" fmla="*/ 2147483647 h 2905"/>
                  <a:gd name="T26" fmla="*/ 2147483647 w 1818"/>
                  <a:gd name="T27" fmla="*/ 2147483647 h 2905"/>
                  <a:gd name="T28" fmla="*/ 2147483647 w 1818"/>
                  <a:gd name="T29" fmla="*/ 2147483647 h 2905"/>
                  <a:gd name="T30" fmla="*/ 2147483647 w 1818"/>
                  <a:gd name="T31" fmla="*/ 2147483647 h 2905"/>
                  <a:gd name="T32" fmla="*/ 2147483647 w 1818"/>
                  <a:gd name="T33" fmla="*/ 2147483647 h 2905"/>
                  <a:gd name="T34" fmla="*/ 2147483647 w 1818"/>
                  <a:gd name="T35" fmla="*/ 2147483647 h 2905"/>
                  <a:gd name="T36" fmla="*/ 2147483647 w 1818"/>
                  <a:gd name="T37" fmla="*/ 2147483647 h 2905"/>
                  <a:gd name="T38" fmla="*/ 2147483647 w 1818"/>
                  <a:gd name="T39" fmla="*/ 2147483647 h 2905"/>
                  <a:gd name="T40" fmla="*/ 2147483647 w 1818"/>
                  <a:gd name="T41" fmla="*/ 2147483647 h 2905"/>
                  <a:gd name="T42" fmla="*/ 2147483647 w 1818"/>
                  <a:gd name="T43" fmla="*/ 2147483647 h 2905"/>
                  <a:gd name="T44" fmla="*/ 2147483647 w 1818"/>
                  <a:gd name="T45" fmla="*/ 2147483647 h 2905"/>
                  <a:gd name="T46" fmla="*/ 2147483647 w 1818"/>
                  <a:gd name="T47" fmla="*/ 2147483647 h 2905"/>
                  <a:gd name="T48" fmla="*/ 2147483647 w 1818"/>
                  <a:gd name="T49" fmla="*/ 2147483647 h 2905"/>
                  <a:gd name="T50" fmla="*/ 2147483647 w 1818"/>
                  <a:gd name="T51" fmla="*/ 2147483647 h 2905"/>
                  <a:gd name="T52" fmla="*/ 2147483647 w 1818"/>
                  <a:gd name="T53" fmla="*/ 2147483647 h 2905"/>
                  <a:gd name="T54" fmla="*/ 0 w 1818"/>
                  <a:gd name="T55" fmla="*/ 2147483647 h 2905"/>
                  <a:gd name="T56" fmla="*/ 2147483647 w 1818"/>
                  <a:gd name="T57" fmla="*/ 2147483647 h 2905"/>
                  <a:gd name="T58" fmla="*/ 2147483647 w 1818"/>
                  <a:gd name="T59" fmla="*/ 2147483647 h 2905"/>
                  <a:gd name="T60" fmla="*/ 2147483647 w 1818"/>
                  <a:gd name="T61" fmla="*/ 2147483647 h 2905"/>
                  <a:gd name="T62" fmla="*/ 2147483647 w 1818"/>
                  <a:gd name="T63" fmla="*/ 2147483647 h 2905"/>
                  <a:gd name="T64" fmla="*/ 2147483647 w 1818"/>
                  <a:gd name="T65" fmla="*/ 2147483647 h 2905"/>
                  <a:gd name="T66" fmla="*/ 2147483647 w 1818"/>
                  <a:gd name="T67" fmla="*/ 2147483647 h 2905"/>
                  <a:gd name="T68" fmla="*/ 2147483647 w 1818"/>
                  <a:gd name="T69" fmla="*/ 2147483647 h 2905"/>
                  <a:gd name="T70" fmla="*/ 2147483647 w 1818"/>
                  <a:gd name="T71" fmla="*/ 2147483647 h 2905"/>
                  <a:gd name="T72" fmla="*/ 2147483647 w 1818"/>
                  <a:gd name="T73" fmla="*/ 2147483647 h 2905"/>
                  <a:gd name="T74" fmla="*/ 2147483647 w 1818"/>
                  <a:gd name="T75" fmla="*/ 2147483647 h 2905"/>
                  <a:gd name="T76" fmla="*/ 2147483647 w 1818"/>
                  <a:gd name="T77" fmla="*/ 2147483647 h 2905"/>
                  <a:gd name="T78" fmla="*/ 2147483647 w 1818"/>
                  <a:gd name="T79" fmla="*/ 2147483647 h 2905"/>
                  <a:gd name="T80" fmla="*/ 2147483647 w 1818"/>
                  <a:gd name="T81" fmla="*/ 2147483647 h 2905"/>
                  <a:gd name="T82" fmla="*/ 2147483647 w 1818"/>
                  <a:gd name="T83" fmla="*/ 2147483647 h 2905"/>
                  <a:gd name="T84" fmla="*/ 2147483647 w 1818"/>
                  <a:gd name="T85" fmla="*/ 2147483647 h 2905"/>
                  <a:gd name="T86" fmla="*/ 2147483647 w 1818"/>
                  <a:gd name="T87" fmla="*/ 2147483647 h 2905"/>
                  <a:gd name="T88" fmla="*/ 2147483647 w 1818"/>
                  <a:gd name="T89" fmla="*/ 2147483647 h 2905"/>
                  <a:gd name="T90" fmla="*/ 2147483647 w 1818"/>
                  <a:gd name="T91" fmla="*/ 2147483647 h 2905"/>
                  <a:gd name="T92" fmla="*/ 2147483647 w 1818"/>
                  <a:gd name="T93" fmla="*/ 0 h 290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818" h="2905">
                    <a:moveTo>
                      <a:pt x="894" y="0"/>
                    </a:moveTo>
                    <a:lnTo>
                      <a:pt x="964" y="4"/>
                    </a:lnTo>
                    <a:lnTo>
                      <a:pt x="1030" y="14"/>
                    </a:lnTo>
                    <a:lnTo>
                      <a:pt x="1095" y="31"/>
                    </a:lnTo>
                    <a:lnTo>
                      <a:pt x="1157" y="53"/>
                    </a:lnTo>
                    <a:lnTo>
                      <a:pt x="1215" y="82"/>
                    </a:lnTo>
                    <a:lnTo>
                      <a:pt x="1270" y="117"/>
                    </a:lnTo>
                    <a:lnTo>
                      <a:pt x="1322" y="157"/>
                    </a:lnTo>
                    <a:lnTo>
                      <a:pt x="1369" y="201"/>
                    </a:lnTo>
                    <a:lnTo>
                      <a:pt x="1413" y="250"/>
                    </a:lnTo>
                    <a:lnTo>
                      <a:pt x="1451" y="303"/>
                    </a:lnTo>
                    <a:lnTo>
                      <a:pt x="1485" y="361"/>
                    </a:lnTo>
                    <a:lnTo>
                      <a:pt x="1514" y="420"/>
                    </a:lnTo>
                    <a:lnTo>
                      <a:pt x="1536" y="484"/>
                    </a:lnTo>
                    <a:lnTo>
                      <a:pt x="1553" y="550"/>
                    </a:lnTo>
                    <a:lnTo>
                      <a:pt x="1563" y="618"/>
                    </a:lnTo>
                    <a:lnTo>
                      <a:pt x="1566" y="689"/>
                    </a:lnTo>
                    <a:lnTo>
                      <a:pt x="1563" y="757"/>
                    </a:lnTo>
                    <a:lnTo>
                      <a:pt x="1553" y="824"/>
                    </a:lnTo>
                    <a:lnTo>
                      <a:pt x="1537" y="888"/>
                    </a:lnTo>
                    <a:lnTo>
                      <a:pt x="1516" y="950"/>
                    </a:lnTo>
                    <a:lnTo>
                      <a:pt x="1489" y="1010"/>
                    </a:lnTo>
                    <a:lnTo>
                      <a:pt x="1456" y="1066"/>
                    </a:lnTo>
                    <a:lnTo>
                      <a:pt x="1420" y="1118"/>
                    </a:lnTo>
                    <a:lnTo>
                      <a:pt x="1378" y="1166"/>
                    </a:lnTo>
                    <a:lnTo>
                      <a:pt x="1332" y="1210"/>
                    </a:lnTo>
                    <a:lnTo>
                      <a:pt x="1284" y="1250"/>
                    </a:lnTo>
                    <a:lnTo>
                      <a:pt x="1433" y="1331"/>
                    </a:lnTo>
                    <a:lnTo>
                      <a:pt x="1674" y="1635"/>
                    </a:lnTo>
                    <a:lnTo>
                      <a:pt x="1818" y="2385"/>
                    </a:lnTo>
                    <a:lnTo>
                      <a:pt x="1779" y="2675"/>
                    </a:lnTo>
                    <a:lnTo>
                      <a:pt x="1561" y="2875"/>
                    </a:lnTo>
                    <a:lnTo>
                      <a:pt x="1556" y="2875"/>
                    </a:lnTo>
                    <a:lnTo>
                      <a:pt x="1542" y="2875"/>
                    </a:lnTo>
                    <a:lnTo>
                      <a:pt x="1521" y="2876"/>
                    </a:lnTo>
                    <a:lnTo>
                      <a:pt x="1493" y="2878"/>
                    </a:lnTo>
                    <a:lnTo>
                      <a:pt x="1458" y="2879"/>
                    </a:lnTo>
                    <a:lnTo>
                      <a:pt x="1418" y="2880"/>
                    </a:lnTo>
                    <a:lnTo>
                      <a:pt x="1372" y="2881"/>
                    </a:lnTo>
                    <a:lnTo>
                      <a:pt x="1323" y="2883"/>
                    </a:lnTo>
                    <a:lnTo>
                      <a:pt x="1270" y="2885"/>
                    </a:lnTo>
                    <a:lnTo>
                      <a:pt x="1215" y="2886"/>
                    </a:lnTo>
                    <a:lnTo>
                      <a:pt x="1159" y="2889"/>
                    </a:lnTo>
                    <a:lnTo>
                      <a:pt x="1102" y="2890"/>
                    </a:lnTo>
                    <a:lnTo>
                      <a:pt x="1044" y="2893"/>
                    </a:lnTo>
                    <a:lnTo>
                      <a:pt x="988" y="2894"/>
                    </a:lnTo>
                    <a:lnTo>
                      <a:pt x="933" y="2895"/>
                    </a:lnTo>
                    <a:lnTo>
                      <a:pt x="879" y="2898"/>
                    </a:lnTo>
                    <a:lnTo>
                      <a:pt x="830" y="2899"/>
                    </a:lnTo>
                    <a:lnTo>
                      <a:pt x="785" y="2900"/>
                    </a:lnTo>
                    <a:lnTo>
                      <a:pt x="744" y="2901"/>
                    </a:lnTo>
                    <a:lnTo>
                      <a:pt x="708" y="2903"/>
                    </a:lnTo>
                    <a:lnTo>
                      <a:pt x="678" y="2904"/>
                    </a:lnTo>
                    <a:lnTo>
                      <a:pt x="657" y="2905"/>
                    </a:lnTo>
                    <a:lnTo>
                      <a:pt x="642" y="2905"/>
                    </a:lnTo>
                    <a:lnTo>
                      <a:pt x="637" y="2905"/>
                    </a:lnTo>
                    <a:lnTo>
                      <a:pt x="631" y="2905"/>
                    </a:lnTo>
                    <a:lnTo>
                      <a:pt x="617" y="2905"/>
                    </a:lnTo>
                    <a:lnTo>
                      <a:pt x="596" y="2905"/>
                    </a:lnTo>
                    <a:lnTo>
                      <a:pt x="570" y="2904"/>
                    </a:lnTo>
                    <a:lnTo>
                      <a:pt x="539" y="2904"/>
                    </a:lnTo>
                    <a:lnTo>
                      <a:pt x="505" y="2903"/>
                    </a:lnTo>
                    <a:lnTo>
                      <a:pt x="468" y="2903"/>
                    </a:lnTo>
                    <a:lnTo>
                      <a:pt x="429" y="2901"/>
                    </a:lnTo>
                    <a:lnTo>
                      <a:pt x="392" y="2901"/>
                    </a:lnTo>
                    <a:lnTo>
                      <a:pt x="354" y="2900"/>
                    </a:lnTo>
                    <a:lnTo>
                      <a:pt x="320" y="2900"/>
                    </a:lnTo>
                    <a:lnTo>
                      <a:pt x="289" y="2899"/>
                    </a:lnTo>
                    <a:lnTo>
                      <a:pt x="261" y="2899"/>
                    </a:lnTo>
                    <a:lnTo>
                      <a:pt x="240" y="2898"/>
                    </a:lnTo>
                    <a:lnTo>
                      <a:pt x="225" y="2898"/>
                    </a:lnTo>
                    <a:lnTo>
                      <a:pt x="219" y="2898"/>
                    </a:lnTo>
                    <a:lnTo>
                      <a:pt x="211" y="2896"/>
                    </a:lnTo>
                    <a:lnTo>
                      <a:pt x="198" y="2895"/>
                    </a:lnTo>
                    <a:lnTo>
                      <a:pt x="178" y="2894"/>
                    </a:lnTo>
                    <a:lnTo>
                      <a:pt x="155" y="2891"/>
                    </a:lnTo>
                    <a:lnTo>
                      <a:pt x="131" y="2890"/>
                    </a:lnTo>
                    <a:lnTo>
                      <a:pt x="104" y="2888"/>
                    </a:lnTo>
                    <a:lnTo>
                      <a:pt x="78" y="2885"/>
                    </a:lnTo>
                    <a:lnTo>
                      <a:pt x="53" y="2884"/>
                    </a:lnTo>
                    <a:lnTo>
                      <a:pt x="32" y="2881"/>
                    </a:lnTo>
                    <a:lnTo>
                      <a:pt x="16" y="2880"/>
                    </a:lnTo>
                    <a:lnTo>
                      <a:pt x="5" y="2879"/>
                    </a:lnTo>
                    <a:lnTo>
                      <a:pt x="0" y="2879"/>
                    </a:lnTo>
                    <a:lnTo>
                      <a:pt x="1" y="2765"/>
                    </a:lnTo>
                    <a:lnTo>
                      <a:pt x="4" y="2654"/>
                    </a:lnTo>
                    <a:lnTo>
                      <a:pt x="7" y="2547"/>
                    </a:lnTo>
                    <a:lnTo>
                      <a:pt x="11" y="2445"/>
                    </a:lnTo>
                    <a:lnTo>
                      <a:pt x="17" y="2348"/>
                    </a:lnTo>
                    <a:lnTo>
                      <a:pt x="24" y="2257"/>
                    </a:lnTo>
                    <a:lnTo>
                      <a:pt x="31" y="2171"/>
                    </a:lnTo>
                    <a:lnTo>
                      <a:pt x="39" y="2092"/>
                    </a:lnTo>
                    <a:lnTo>
                      <a:pt x="46" y="2018"/>
                    </a:lnTo>
                    <a:lnTo>
                      <a:pt x="55" y="1952"/>
                    </a:lnTo>
                    <a:lnTo>
                      <a:pt x="63" y="1894"/>
                    </a:lnTo>
                    <a:lnTo>
                      <a:pt x="71" y="1844"/>
                    </a:lnTo>
                    <a:lnTo>
                      <a:pt x="78" y="1801"/>
                    </a:lnTo>
                    <a:lnTo>
                      <a:pt x="90" y="1760"/>
                    </a:lnTo>
                    <a:lnTo>
                      <a:pt x="104" y="1717"/>
                    </a:lnTo>
                    <a:lnTo>
                      <a:pt x="124" y="1674"/>
                    </a:lnTo>
                    <a:lnTo>
                      <a:pt x="147" y="1632"/>
                    </a:lnTo>
                    <a:lnTo>
                      <a:pt x="170" y="1591"/>
                    </a:lnTo>
                    <a:lnTo>
                      <a:pt x="198" y="1551"/>
                    </a:lnTo>
                    <a:lnTo>
                      <a:pt x="224" y="1511"/>
                    </a:lnTo>
                    <a:lnTo>
                      <a:pt x="250" y="1475"/>
                    </a:lnTo>
                    <a:lnTo>
                      <a:pt x="276" y="1441"/>
                    </a:lnTo>
                    <a:lnTo>
                      <a:pt x="300" y="1410"/>
                    </a:lnTo>
                    <a:lnTo>
                      <a:pt x="321" y="1383"/>
                    </a:lnTo>
                    <a:lnTo>
                      <a:pt x="338" y="1359"/>
                    </a:lnTo>
                    <a:lnTo>
                      <a:pt x="354" y="1343"/>
                    </a:lnTo>
                    <a:lnTo>
                      <a:pt x="377" y="1326"/>
                    </a:lnTo>
                    <a:lnTo>
                      <a:pt x="405" y="1309"/>
                    </a:lnTo>
                    <a:lnTo>
                      <a:pt x="439" y="1292"/>
                    </a:lnTo>
                    <a:lnTo>
                      <a:pt x="476" y="1275"/>
                    </a:lnTo>
                    <a:lnTo>
                      <a:pt x="517" y="1258"/>
                    </a:lnTo>
                    <a:lnTo>
                      <a:pt x="466" y="1219"/>
                    </a:lnTo>
                    <a:lnTo>
                      <a:pt x="419" y="1174"/>
                    </a:lnTo>
                    <a:lnTo>
                      <a:pt x="376" y="1125"/>
                    </a:lnTo>
                    <a:lnTo>
                      <a:pt x="337" y="1072"/>
                    </a:lnTo>
                    <a:lnTo>
                      <a:pt x="303" y="1016"/>
                    </a:lnTo>
                    <a:lnTo>
                      <a:pt x="275" y="955"/>
                    </a:lnTo>
                    <a:lnTo>
                      <a:pt x="252" y="893"/>
                    </a:lnTo>
                    <a:lnTo>
                      <a:pt x="236" y="827"/>
                    </a:lnTo>
                    <a:lnTo>
                      <a:pt x="226" y="759"/>
                    </a:lnTo>
                    <a:lnTo>
                      <a:pt x="223" y="689"/>
                    </a:lnTo>
                    <a:lnTo>
                      <a:pt x="226" y="618"/>
                    </a:lnTo>
                    <a:lnTo>
                      <a:pt x="236" y="550"/>
                    </a:lnTo>
                    <a:lnTo>
                      <a:pt x="254" y="484"/>
                    </a:lnTo>
                    <a:lnTo>
                      <a:pt x="276" y="420"/>
                    </a:lnTo>
                    <a:lnTo>
                      <a:pt x="303" y="361"/>
                    </a:lnTo>
                    <a:lnTo>
                      <a:pt x="338" y="303"/>
                    </a:lnTo>
                    <a:lnTo>
                      <a:pt x="377" y="250"/>
                    </a:lnTo>
                    <a:lnTo>
                      <a:pt x="419" y="201"/>
                    </a:lnTo>
                    <a:lnTo>
                      <a:pt x="468" y="157"/>
                    </a:lnTo>
                    <a:lnTo>
                      <a:pt x="519" y="117"/>
                    </a:lnTo>
                    <a:lnTo>
                      <a:pt x="575" y="82"/>
                    </a:lnTo>
                    <a:lnTo>
                      <a:pt x="633" y="53"/>
                    </a:lnTo>
                    <a:lnTo>
                      <a:pt x="695" y="31"/>
                    </a:lnTo>
                    <a:lnTo>
                      <a:pt x="760" y="14"/>
                    </a:lnTo>
                    <a:lnTo>
                      <a:pt x="826" y="4"/>
                    </a:lnTo>
                    <a:lnTo>
                      <a:pt x="8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8" name="Freeform 8"/>
              <p:cNvSpPr>
                <a:spLocks noChangeAspect="1" noEditPoints="1"/>
              </p:cNvSpPr>
              <p:nvPr/>
            </p:nvSpPr>
            <p:spPr bwMode="auto">
              <a:xfrm>
                <a:off x="5980113" y="2554288"/>
                <a:ext cx="1009650" cy="1585912"/>
              </a:xfrm>
              <a:custGeom>
                <a:avLst/>
                <a:gdLst>
                  <a:gd name="T0" fmla="*/ 2147483647 w 1910"/>
                  <a:gd name="T1" fmla="*/ 2147483647 h 2997"/>
                  <a:gd name="T2" fmla="*/ 2147483647 w 1910"/>
                  <a:gd name="T3" fmla="*/ 2147483647 h 2997"/>
                  <a:gd name="T4" fmla="*/ 2147483647 w 1910"/>
                  <a:gd name="T5" fmla="*/ 2147483647 h 2997"/>
                  <a:gd name="T6" fmla="*/ 2147483647 w 1910"/>
                  <a:gd name="T7" fmla="*/ 2147483647 h 2997"/>
                  <a:gd name="T8" fmla="*/ 2147483647 w 1910"/>
                  <a:gd name="T9" fmla="*/ 2147483647 h 2997"/>
                  <a:gd name="T10" fmla="*/ 2147483647 w 1910"/>
                  <a:gd name="T11" fmla="*/ 2147483647 h 2997"/>
                  <a:gd name="T12" fmla="*/ 2147483647 w 1910"/>
                  <a:gd name="T13" fmla="*/ 2147483647 h 2997"/>
                  <a:gd name="T14" fmla="*/ 2147483647 w 1910"/>
                  <a:gd name="T15" fmla="*/ 2147483647 h 2997"/>
                  <a:gd name="T16" fmla="*/ 2147483647 w 1910"/>
                  <a:gd name="T17" fmla="*/ 2147483647 h 2997"/>
                  <a:gd name="T18" fmla="*/ 2147483647 w 1910"/>
                  <a:gd name="T19" fmla="*/ 2147483647 h 2997"/>
                  <a:gd name="T20" fmla="*/ 2147483647 w 1910"/>
                  <a:gd name="T21" fmla="*/ 2147483647 h 2997"/>
                  <a:gd name="T22" fmla="*/ 2147483647 w 1910"/>
                  <a:gd name="T23" fmla="*/ 2147483647 h 2997"/>
                  <a:gd name="T24" fmla="*/ 2147483647 w 1910"/>
                  <a:gd name="T25" fmla="*/ 2147483647 h 2997"/>
                  <a:gd name="T26" fmla="*/ 2147483647 w 1910"/>
                  <a:gd name="T27" fmla="*/ 2147483647 h 2997"/>
                  <a:gd name="T28" fmla="*/ 2147483647 w 1910"/>
                  <a:gd name="T29" fmla="*/ 2147483647 h 2997"/>
                  <a:gd name="T30" fmla="*/ 2147483647 w 1910"/>
                  <a:gd name="T31" fmla="*/ 2147483647 h 2997"/>
                  <a:gd name="T32" fmla="*/ 2147483647 w 1910"/>
                  <a:gd name="T33" fmla="*/ 2147483647 h 2997"/>
                  <a:gd name="T34" fmla="*/ 2147483647 w 1910"/>
                  <a:gd name="T35" fmla="*/ 2147483647 h 2997"/>
                  <a:gd name="T36" fmla="*/ 2147483647 w 1910"/>
                  <a:gd name="T37" fmla="*/ 2147483647 h 2997"/>
                  <a:gd name="T38" fmla="*/ 2147483647 w 1910"/>
                  <a:gd name="T39" fmla="*/ 2147483647 h 2997"/>
                  <a:gd name="T40" fmla="*/ 2147483647 w 1910"/>
                  <a:gd name="T41" fmla="*/ 2147483647 h 2997"/>
                  <a:gd name="T42" fmla="*/ 2147483647 w 1910"/>
                  <a:gd name="T43" fmla="*/ 2147483647 h 2997"/>
                  <a:gd name="T44" fmla="*/ 2147483647 w 1910"/>
                  <a:gd name="T45" fmla="*/ 2147483647 h 2997"/>
                  <a:gd name="T46" fmla="*/ 2147483647 w 1910"/>
                  <a:gd name="T47" fmla="*/ 2147483647 h 2997"/>
                  <a:gd name="T48" fmla="*/ 2147483647 w 1910"/>
                  <a:gd name="T49" fmla="*/ 2147483647 h 2997"/>
                  <a:gd name="T50" fmla="*/ 2147483647 w 1910"/>
                  <a:gd name="T51" fmla="*/ 2147483647 h 2997"/>
                  <a:gd name="T52" fmla="*/ 2147483647 w 1910"/>
                  <a:gd name="T53" fmla="*/ 2147483647 h 2997"/>
                  <a:gd name="T54" fmla="*/ 2147483647 w 1910"/>
                  <a:gd name="T55" fmla="*/ 2147483647 h 2997"/>
                  <a:gd name="T56" fmla="*/ 2147483647 w 1910"/>
                  <a:gd name="T57" fmla="*/ 2147483647 h 2997"/>
                  <a:gd name="T58" fmla="*/ 2147483647 w 1910"/>
                  <a:gd name="T59" fmla="*/ 2147483647 h 2997"/>
                  <a:gd name="T60" fmla="*/ 2147483647 w 1910"/>
                  <a:gd name="T61" fmla="*/ 2147483647 h 2997"/>
                  <a:gd name="T62" fmla="*/ 2147483647 w 1910"/>
                  <a:gd name="T63" fmla="*/ 2147483647 h 2997"/>
                  <a:gd name="T64" fmla="*/ 2147483647 w 1910"/>
                  <a:gd name="T65" fmla="*/ 2147483647 h 2997"/>
                  <a:gd name="T66" fmla="*/ 2147483647 w 1910"/>
                  <a:gd name="T67" fmla="*/ 2147483647 h 2997"/>
                  <a:gd name="T68" fmla="*/ 2147483647 w 1910"/>
                  <a:gd name="T69" fmla="*/ 2147483647 h 2997"/>
                  <a:gd name="T70" fmla="*/ 2147483647 w 1910"/>
                  <a:gd name="T71" fmla="*/ 2147483647 h 2997"/>
                  <a:gd name="T72" fmla="*/ 2147483647 w 1910"/>
                  <a:gd name="T73" fmla="*/ 2147483647 h 2997"/>
                  <a:gd name="T74" fmla="*/ 2147483647 w 1910"/>
                  <a:gd name="T75" fmla="*/ 2147483647 h 2997"/>
                  <a:gd name="T76" fmla="*/ 2147483647 w 1910"/>
                  <a:gd name="T77" fmla="*/ 2147483647 h 2997"/>
                  <a:gd name="T78" fmla="*/ 2147483647 w 1910"/>
                  <a:gd name="T79" fmla="*/ 2147483647 h 2997"/>
                  <a:gd name="T80" fmla="*/ 2147483647 w 1910"/>
                  <a:gd name="T81" fmla="*/ 2147483647 h 2997"/>
                  <a:gd name="T82" fmla="*/ 2147483647 w 1910"/>
                  <a:gd name="T83" fmla="*/ 2147483647 h 2997"/>
                  <a:gd name="T84" fmla="*/ 0 w 1910"/>
                  <a:gd name="T85" fmla="*/ 2147483647 h 2997"/>
                  <a:gd name="T86" fmla="*/ 2147483647 w 1910"/>
                  <a:gd name="T87" fmla="*/ 2147483647 h 2997"/>
                  <a:gd name="T88" fmla="*/ 2147483647 w 1910"/>
                  <a:gd name="T89" fmla="*/ 2147483647 h 2997"/>
                  <a:gd name="T90" fmla="*/ 2147483647 w 1910"/>
                  <a:gd name="T91" fmla="*/ 2147483647 h 2997"/>
                  <a:gd name="T92" fmla="*/ 2147483647 w 1910"/>
                  <a:gd name="T93" fmla="*/ 2147483647 h 2997"/>
                  <a:gd name="T94" fmla="*/ 2147483647 w 1910"/>
                  <a:gd name="T95" fmla="*/ 2147483647 h 2997"/>
                  <a:gd name="T96" fmla="*/ 2147483647 w 1910"/>
                  <a:gd name="T97" fmla="*/ 2147483647 h 2997"/>
                  <a:gd name="T98" fmla="*/ 2147483647 w 1910"/>
                  <a:gd name="T99" fmla="*/ 2147483647 h 2997"/>
                  <a:gd name="T100" fmla="*/ 2147483647 w 1910"/>
                  <a:gd name="T101" fmla="*/ 2147483647 h 2997"/>
                  <a:gd name="T102" fmla="*/ 2147483647 w 1910"/>
                  <a:gd name="T103" fmla="*/ 2147483647 h 2997"/>
                  <a:gd name="T104" fmla="*/ 2147483647 w 1910"/>
                  <a:gd name="T105" fmla="*/ 2147483647 h 2997"/>
                  <a:gd name="T106" fmla="*/ 2147483647 w 1910"/>
                  <a:gd name="T107" fmla="*/ 2147483647 h 29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10" h="2997">
                    <a:moveTo>
                      <a:pt x="1339" y="1358"/>
                    </a:moveTo>
                    <a:lnTo>
                      <a:pt x="1279" y="1392"/>
                    </a:lnTo>
                    <a:lnTo>
                      <a:pt x="1217" y="1420"/>
                    </a:lnTo>
                    <a:lnTo>
                      <a:pt x="1153" y="1442"/>
                    </a:lnTo>
                    <a:lnTo>
                      <a:pt x="1087" y="1458"/>
                    </a:lnTo>
                    <a:lnTo>
                      <a:pt x="1019" y="1466"/>
                    </a:lnTo>
                    <a:lnTo>
                      <a:pt x="952" y="1470"/>
                    </a:lnTo>
                    <a:lnTo>
                      <a:pt x="883" y="1468"/>
                    </a:lnTo>
                    <a:lnTo>
                      <a:pt x="817" y="1458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1"/>
                    </a:lnTo>
                    <a:lnTo>
                      <a:pt x="519" y="1382"/>
                    </a:lnTo>
                    <a:lnTo>
                      <a:pt x="475" y="1404"/>
                    </a:lnTo>
                    <a:lnTo>
                      <a:pt x="438" y="1429"/>
                    </a:lnTo>
                    <a:lnTo>
                      <a:pt x="391" y="1469"/>
                    </a:lnTo>
                    <a:lnTo>
                      <a:pt x="347" y="1512"/>
                    </a:lnTo>
                    <a:lnTo>
                      <a:pt x="307" y="1562"/>
                    </a:lnTo>
                    <a:lnTo>
                      <a:pt x="270" y="1617"/>
                    </a:lnTo>
                    <a:lnTo>
                      <a:pt x="238" y="1677"/>
                    </a:lnTo>
                    <a:lnTo>
                      <a:pt x="208" y="1741"/>
                    </a:lnTo>
                    <a:lnTo>
                      <a:pt x="183" y="1811"/>
                    </a:lnTo>
                    <a:lnTo>
                      <a:pt x="161" y="1885"/>
                    </a:lnTo>
                    <a:lnTo>
                      <a:pt x="141" y="1966"/>
                    </a:lnTo>
                    <a:lnTo>
                      <a:pt x="126" y="2052"/>
                    </a:lnTo>
                    <a:lnTo>
                      <a:pt x="113" y="2143"/>
                    </a:lnTo>
                    <a:lnTo>
                      <a:pt x="106" y="2240"/>
                    </a:lnTo>
                    <a:lnTo>
                      <a:pt x="100" y="2342"/>
                    </a:lnTo>
                    <a:lnTo>
                      <a:pt x="99" y="2449"/>
                    </a:lnTo>
                    <a:lnTo>
                      <a:pt x="99" y="2497"/>
                    </a:lnTo>
                    <a:lnTo>
                      <a:pt x="99" y="2550"/>
                    </a:lnTo>
                    <a:lnTo>
                      <a:pt x="99" y="2606"/>
                    </a:lnTo>
                    <a:lnTo>
                      <a:pt x="99" y="2662"/>
                    </a:lnTo>
                    <a:lnTo>
                      <a:pt x="97" y="2717"/>
                    </a:lnTo>
                    <a:lnTo>
                      <a:pt x="97" y="2771"/>
                    </a:lnTo>
                    <a:lnTo>
                      <a:pt x="97" y="2821"/>
                    </a:lnTo>
                    <a:lnTo>
                      <a:pt x="97" y="2865"/>
                    </a:lnTo>
                    <a:lnTo>
                      <a:pt x="97" y="2902"/>
                    </a:lnTo>
                    <a:lnTo>
                      <a:pt x="1375" y="2902"/>
                    </a:lnTo>
                    <a:lnTo>
                      <a:pt x="1428" y="2899"/>
                    </a:lnTo>
                    <a:lnTo>
                      <a:pt x="1478" y="2892"/>
                    </a:lnTo>
                    <a:lnTo>
                      <a:pt x="1523" y="2882"/>
                    </a:lnTo>
                    <a:lnTo>
                      <a:pt x="1564" y="2867"/>
                    </a:lnTo>
                    <a:lnTo>
                      <a:pt x="1600" y="2849"/>
                    </a:lnTo>
                    <a:lnTo>
                      <a:pt x="1633" y="2829"/>
                    </a:lnTo>
                    <a:lnTo>
                      <a:pt x="1662" y="2807"/>
                    </a:lnTo>
                    <a:lnTo>
                      <a:pt x="1688" y="2782"/>
                    </a:lnTo>
                    <a:lnTo>
                      <a:pt x="1710" y="2756"/>
                    </a:lnTo>
                    <a:lnTo>
                      <a:pt x="1730" y="2730"/>
                    </a:lnTo>
                    <a:lnTo>
                      <a:pt x="1748" y="2701"/>
                    </a:lnTo>
                    <a:lnTo>
                      <a:pt x="1763" y="2674"/>
                    </a:lnTo>
                    <a:lnTo>
                      <a:pt x="1774" y="2645"/>
                    </a:lnTo>
                    <a:lnTo>
                      <a:pt x="1785" y="2618"/>
                    </a:lnTo>
                    <a:lnTo>
                      <a:pt x="1793" y="2592"/>
                    </a:lnTo>
                    <a:lnTo>
                      <a:pt x="1799" y="2566"/>
                    </a:lnTo>
                    <a:lnTo>
                      <a:pt x="1804" y="2543"/>
                    </a:lnTo>
                    <a:lnTo>
                      <a:pt x="1808" y="2521"/>
                    </a:lnTo>
                    <a:lnTo>
                      <a:pt x="1810" y="2502"/>
                    </a:lnTo>
                    <a:lnTo>
                      <a:pt x="1811" y="2486"/>
                    </a:lnTo>
                    <a:lnTo>
                      <a:pt x="1812" y="2474"/>
                    </a:lnTo>
                    <a:lnTo>
                      <a:pt x="1812" y="2465"/>
                    </a:lnTo>
                    <a:lnTo>
                      <a:pt x="1812" y="2461"/>
                    </a:lnTo>
                    <a:lnTo>
                      <a:pt x="1814" y="2461"/>
                    </a:lnTo>
                    <a:lnTo>
                      <a:pt x="1814" y="2449"/>
                    </a:lnTo>
                    <a:lnTo>
                      <a:pt x="1811" y="2342"/>
                    </a:lnTo>
                    <a:lnTo>
                      <a:pt x="1806" y="2240"/>
                    </a:lnTo>
                    <a:lnTo>
                      <a:pt x="1798" y="2143"/>
                    </a:lnTo>
                    <a:lnTo>
                      <a:pt x="1786" y="2052"/>
                    </a:lnTo>
                    <a:lnTo>
                      <a:pt x="1770" y="1966"/>
                    </a:lnTo>
                    <a:lnTo>
                      <a:pt x="1752" y="1885"/>
                    </a:lnTo>
                    <a:lnTo>
                      <a:pt x="1729" y="1811"/>
                    </a:lnTo>
                    <a:lnTo>
                      <a:pt x="1703" y="1741"/>
                    </a:lnTo>
                    <a:lnTo>
                      <a:pt x="1674" y="1677"/>
                    </a:lnTo>
                    <a:lnTo>
                      <a:pt x="1641" y="1617"/>
                    </a:lnTo>
                    <a:lnTo>
                      <a:pt x="1605" y="1562"/>
                    </a:lnTo>
                    <a:lnTo>
                      <a:pt x="1565" y="1512"/>
                    </a:lnTo>
                    <a:lnTo>
                      <a:pt x="1521" y="1469"/>
                    </a:lnTo>
                    <a:lnTo>
                      <a:pt x="1474" y="1429"/>
                    </a:lnTo>
                    <a:lnTo>
                      <a:pt x="1434" y="1404"/>
                    </a:lnTo>
                    <a:lnTo>
                      <a:pt x="1390" y="1381"/>
                    </a:lnTo>
                    <a:lnTo>
                      <a:pt x="1339" y="1358"/>
                    </a:lnTo>
                    <a:close/>
                    <a:moveTo>
                      <a:pt x="952" y="96"/>
                    </a:moveTo>
                    <a:lnTo>
                      <a:pt x="882" y="100"/>
                    </a:lnTo>
                    <a:lnTo>
                      <a:pt x="815" y="111"/>
                    </a:lnTo>
                    <a:lnTo>
                      <a:pt x="749" y="128"/>
                    </a:lnTo>
                    <a:lnTo>
                      <a:pt x="688" y="153"/>
                    </a:lnTo>
                    <a:lnTo>
                      <a:pt x="630" y="183"/>
                    </a:lnTo>
                    <a:lnTo>
                      <a:pt x="574" y="219"/>
                    </a:lnTo>
                    <a:lnTo>
                      <a:pt x="524" y="261"/>
                    </a:lnTo>
                    <a:lnTo>
                      <a:pt x="477" y="307"/>
                    </a:lnTo>
                    <a:lnTo>
                      <a:pt x="436" y="358"/>
                    </a:lnTo>
                    <a:lnTo>
                      <a:pt x="400" y="413"/>
                    </a:lnTo>
                    <a:lnTo>
                      <a:pt x="370" y="471"/>
                    </a:lnTo>
                    <a:lnTo>
                      <a:pt x="345" y="534"/>
                    </a:lnTo>
                    <a:lnTo>
                      <a:pt x="327" y="598"/>
                    </a:lnTo>
                    <a:lnTo>
                      <a:pt x="316" y="665"/>
                    </a:lnTo>
                    <a:lnTo>
                      <a:pt x="312" y="735"/>
                    </a:lnTo>
                    <a:lnTo>
                      <a:pt x="315" y="797"/>
                    </a:lnTo>
                    <a:lnTo>
                      <a:pt x="324" y="857"/>
                    </a:lnTo>
                    <a:lnTo>
                      <a:pt x="339" y="917"/>
                    </a:lnTo>
                    <a:lnTo>
                      <a:pt x="358" y="973"/>
                    </a:lnTo>
                    <a:lnTo>
                      <a:pt x="383" y="1027"/>
                    </a:lnTo>
                    <a:lnTo>
                      <a:pt x="413" y="1080"/>
                    </a:lnTo>
                    <a:lnTo>
                      <a:pt x="448" y="1128"/>
                    </a:lnTo>
                    <a:lnTo>
                      <a:pt x="488" y="1174"/>
                    </a:lnTo>
                    <a:lnTo>
                      <a:pt x="531" y="1216"/>
                    </a:lnTo>
                    <a:lnTo>
                      <a:pt x="580" y="1255"/>
                    </a:lnTo>
                    <a:lnTo>
                      <a:pt x="616" y="1279"/>
                    </a:lnTo>
                    <a:lnTo>
                      <a:pt x="625" y="1284"/>
                    </a:lnTo>
                    <a:lnTo>
                      <a:pt x="632" y="1287"/>
                    </a:lnTo>
                    <a:lnTo>
                      <a:pt x="663" y="1305"/>
                    </a:lnTo>
                    <a:lnTo>
                      <a:pt x="696" y="1321"/>
                    </a:lnTo>
                    <a:lnTo>
                      <a:pt x="758" y="1343"/>
                    </a:lnTo>
                    <a:lnTo>
                      <a:pt x="821" y="1361"/>
                    </a:lnTo>
                    <a:lnTo>
                      <a:pt x="886" y="1371"/>
                    </a:lnTo>
                    <a:lnTo>
                      <a:pt x="952" y="1374"/>
                    </a:lnTo>
                    <a:lnTo>
                      <a:pt x="1018" y="1371"/>
                    </a:lnTo>
                    <a:lnTo>
                      <a:pt x="1084" y="1361"/>
                    </a:lnTo>
                    <a:lnTo>
                      <a:pt x="1148" y="1343"/>
                    </a:lnTo>
                    <a:lnTo>
                      <a:pt x="1210" y="1318"/>
                    </a:lnTo>
                    <a:lnTo>
                      <a:pt x="1242" y="1303"/>
                    </a:lnTo>
                    <a:lnTo>
                      <a:pt x="1273" y="1286"/>
                    </a:lnTo>
                    <a:lnTo>
                      <a:pt x="1281" y="1281"/>
                    </a:lnTo>
                    <a:lnTo>
                      <a:pt x="1291" y="1276"/>
                    </a:lnTo>
                    <a:lnTo>
                      <a:pt x="1325" y="1252"/>
                    </a:lnTo>
                    <a:lnTo>
                      <a:pt x="1373" y="1214"/>
                    </a:lnTo>
                    <a:lnTo>
                      <a:pt x="1417" y="1172"/>
                    </a:lnTo>
                    <a:lnTo>
                      <a:pt x="1457" y="1127"/>
                    </a:lnTo>
                    <a:lnTo>
                      <a:pt x="1490" y="1078"/>
                    </a:lnTo>
                    <a:lnTo>
                      <a:pt x="1520" y="1026"/>
                    </a:lnTo>
                    <a:lnTo>
                      <a:pt x="1545" y="971"/>
                    </a:lnTo>
                    <a:lnTo>
                      <a:pt x="1565" y="915"/>
                    </a:lnTo>
                    <a:lnTo>
                      <a:pt x="1579" y="857"/>
                    </a:lnTo>
                    <a:lnTo>
                      <a:pt x="1587" y="796"/>
                    </a:lnTo>
                    <a:lnTo>
                      <a:pt x="1591" y="735"/>
                    </a:lnTo>
                    <a:lnTo>
                      <a:pt x="1587" y="665"/>
                    </a:lnTo>
                    <a:lnTo>
                      <a:pt x="1576" y="598"/>
                    </a:lnTo>
                    <a:lnTo>
                      <a:pt x="1558" y="534"/>
                    </a:lnTo>
                    <a:lnTo>
                      <a:pt x="1534" y="471"/>
                    </a:lnTo>
                    <a:lnTo>
                      <a:pt x="1503" y="413"/>
                    </a:lnTo>
                    <a:lnTo>
                      <a:pt x="1467" y="358"/>
                    </a:lnTo>
                    <a:lnTo>
                      <a:pt x="1426" y="307"/>
                    </a:lnTo>
                    <a:lnTo>
                      <a:pt x="1380" y="261"/>
                    </a:lnTo>
                    <a:lnTo>
                      <a:pt x="1329" y="219"/>
                    </a:lnTo>
                    <a:lnTo>
                      <a:pt x="1274" y="183"/>
                    </a:lnTo>
                    <a:lnTo>
                      <a:pt x="1215" y="153"/>
                    </a:lnTo>
                    <a:lnTo>
                      <a:pt x="1153" y="128"/>
                    </a:lnTo>
                    <a:lnTo>
                      <a:pt x="1089" y="111"/>
                    </a:lnTo>
                    <a:lnTo>
                      <a:pt x="1021" y="100"/>
                    </a:lnTo>
                    <a:lnTo>
                      <a:pt x="952" y="96"/>
                    </a:lnTo>
                    <a:close/>
                    <a:moveTo>
                      <a:pt x="952" y="0"/>
                    </a:moveTo>
                    <a:lnTo>
                      <a:pt x="1026" y="4"/>
                    </a:lnTo>
                    <a:lnTo>
                      <a:pt x="1100" y="15"/>
                    </a:lnTo>
                    <a:lnTo>
                      <a:pt x="1169" y="32"/>
                    </a:lnTo>
                    <a:lnTo>
                      <a:pt x="1238" y="57"/>
                    </a:lnTo>
                    <a:lnTo>
                      <a:pt x="1301" y="88"/>
                    </a:lnTo>
                    <a:lnTo>
                      <a:pt x="1362" y="126"/>
                    </a:lnTo>
                    <a:lnTo>
                      <a:pt x="1418" y="168"/>
                    </a:lnTo>
                    <a:lnTo>
                      <a:pt x="1470" y="215"/>
                    </a:lnTo>
                    <a:lnTo>
                      <a:pt x="1519" y="268"/>
                    </a:lnTo>
                    <a:lnTo>
                      <a:pt x="1561" y="325"/>
                    </a:lnTo>
                    <a:lnTo>
                      <a:pt x="1597" y="384"/>
                    </a:lnTo>
                    <a:lnTo>
                      <a:pt x="1628" y="449"/>
                    </a:lnTo>
                    <a:lnTo>
                      <a:pt x="1653" y="516"/>
                    </a:lnTo>
                    <a:lnTo>
                      <a:pt x="1672" y="587"/>
                    </a:lnTo>
                    <a:lnTo>
                      <a:pt x="1683" y="660"/>
                    </a:lnTo>
                    <a:lnTo>
                      <a:pt x="1687" y="735"/>
                    </a:lnTo>
                    <a:lnTo>
                      <a:pt x="1683" y="807"/>
                    </a:lnTo>
                    <a:lnTo>
                      <a:pt x="1673" y="877"/>
                    </a:lnTo>
                    <a:lnTo>
                      <a:pt x="1656" y="945"/>
                    </a:lnTo>
                    <a:lnTo>
                      <a:pt x="1632" y="1011"/>
                    </a:lnTo>
                    <a:lnTo>
                      <a:pt x="1604" y="1075"/>
                    </a:lnTo>
                    <a:lnTo>
                      <a:pt x="1567" y="1136"/>
                    </a:lnTo>
                    <a:lnTo>
                      <a:pt x="1526" y="1192"/>
                    </a:lnTo>
                    <a:lnTo>
                      <a:pt x="1480" y="1245"/>
                    </a:lnTo>
                    <a:lnTo>
                      <a:pt x="1428" y="1294"/>
                    </a:lnTo>
                    <a:lnTo>
                      <a:pt x="1465" y="1312"/>
                    </a:lnTo>
                    <a:lnTo>
                      <a:pt x="1500" y="1332"/>
                    </a:lnTo>
                    <a:lnTo>
                      <a:pt x="1531" y="1353"/>
                    </a:lnTo>
                    <a:lnTo>
                      <a:pt x="1584" y="1397"/>
                    </a:lnTo>
                    <a:lnTo>
                      <a:pt x="1632" y="1445"/>
                    </a:lnTo>
                    <a:lnTo>
                      <a:pt x="1677" y="1499"/>
                    </a:lnTo>
                    <a:lnTo>
                      <a:pt x="1718" y="1558"/>
                    </a:lnTo>
                    <a:lnTo>
                      <a:pt x="1754" y="1622"/>
                    </a:lnTo>
                    <a:lnTo>
                      <a:pt x="1786" y="1693"/>
                    </a:lnTo>
                    <a:lnTo>
                      <a:pt x="1816" y="1767"/>
                    </a:lnTo>
                    <a:lnTo>
                      <a:pt x="1841" y="1848"/>
                    </a:lnTo>
                    <a:lnTo>
                      <a:pt x="1861" y="1934"/>
                    </a:lnTo>
                    <a:lnTo>
                      <a:pt x="1878" y="2026"/>
                    </a:lnTo>
                    <a:lnTo>
                      <a:pt x="1892" y="2123"/>
                    </a:lnTo>
                    <a:lnTo>
                      <a:pt x="1902" y="2226"/>
                    </a:lnTo>
                    <a:lnTo>
                      <a:pt x="1907" y="2334"/>
                    </a:lnTo>
                    <a:lnTo>
                      <a:pt x="1910" y="2449"/>
                    </a:lnTo>
                    <a:lnTo>
                      <a:pt x="1910" y="2603"/>
                    </a:lnTo>
                    <a:lnTo>
                      <a:pt x="1910" y="2607"/>
                    </a:lnTo>
                    <a:lnTo>
                      <a:pt x="1908" y="2614"/>
                    </a:lnTo>
                    <a:lnTo>
                      <a:pt x="1908" y="2627"/>
                    </a:lnTo>
                    <a:lnTo>
                      <a:pt x="1908" y="2679"/>
                    </a:lnTo>
                    <a:lnTo>
                      <a:pt x="1908" y="2729"/>
                    </a:lnTo>
                    <a:lnTo>
                      <a:pt x="1910" y="2777"/>
                    </a:lnTo>
                    <a:lnTo>
                      <a:pt x="1910" y="2822"/>
                    </a:lnTo>
                    <a:lnTo>
                      <a:pt x="1910" y="2863"/>
                    </a:lnTo>
                    <a:lnTo>
                      <a:pt x="1910" y="2898"/>
                    </a:lnTo>
                    <a:lnTo>
                      <a:pt x="1908" y="2926"/>
                    </a:lnTo>
                    <a:lnTo>
                      <a:pt x="1908" y="2949"/>
                    </a:lnTo>
                    <a:lnTo>
                      <a:pt x="1906" y="2964"/>
                    </a:lnTo>
                    <a:lnTo>
                      <a:pt x="1898" y="2977"/>
                    </a:lnTo>
                    <a:lnTo>
                      <a:pt x="1888" y="2987"/>
                    </a:lnTo>
                    <a:lnTo>
                      <a:pt x="1875" y="2994"/>
                    </a:lnTo>
                    <a:lnTo>
                      <a:pt x="1860" y="2996"/>
                    </a:lnTo>
                    <a:lnTo>
                      <a:pt x="1551" y="2996"/>
                    </a:lnTo>
                    <a:lnTo>
                      <a:pt x="1515" y="2997"/>
                    </a:lnTo>
                    <a:lnTo>
                      <a:pt x="0" y="2997"/>
                    </a:lnTo>
                    <a:lnTo>
                      <a:pt x="0" y="2950"/>
                    </a:lnTo>
                    <a:lnTo>
                      <a:pt x="0" y="2944"/>
                    </a:lnTo>
                    <a:lnTo>
                      <a:pt x="0" y="2930"/>
                    </a:lnTo>
                    <a:lnTo>
                      <a:pt x="0" y="2908"/>
                    </a:lnTo>
                    <a:lnTo>
                      <a:pt x="2" y="2879"/>
                    </a:lnTo>
                    <a:lnTo>
                      <a:pt x="2" y="2846"/>
                    </a:lnTo>
                    <a:lnTo>
                      <a:pt x="2" y="2807"/>
                    </a:lnTo>
                    <a:lnTo>
                      <a:pt x="2" y="2765"/>
                    </a:lnTo>
                    <a:lnTo>
                      <a:pt x="2" y="2719"/>
                    </a:lnTo>
                    <a:lnTo>
                      <a:pt x="2" y="2673"/>
                    </a:lnTo>
                    <a:lnTo>
                      <a:pt x="3" y="2624"/>
                    </a:lnTo>
                    <a:lnTo>
                      <a:pt x="3" y="2578"/>
                    </a:lnTo>
                    <a:lnTo>
                      <a:pt x="3" y="2532"/>
                    </a:lnTo>
                    <a:lnTo>
                      <a:pt x="3" y="2489"/>
                    </a:lnTo>
                    <a:lnTo>
                      <a:pt x="3" y="2449"/>
                    </a:lnTo>
                    <a:lnTo>
                      <a:pt x="4" y="2334"/>
                    </a:lnTo>
                    <a:lnTo>
                      <a:pt x="10" y="2226"/>
                    </a:lnTo>
                    <a:lnTo>
                      <a:pt x="20" y="2123"/>
                    </a:lnTo>
                    <a:lnTo>
                      <a:pt x="33" y="2026"/>
                    </a:lnTo>
                    <a:lnTo>
                      <a:pt x="50" y="1934"/>
                    </a:lnTo>
                    <a:lnTo>
                      <a:pt x="71" y="1848"/>
                    </a:lnTo>
                    <a:lnTo>
                      <a:pt x="96" y="1767"/>
                    </a:lnTo>
                    <a:lnTo>
                      <a:pt x="125" y="1691"/>
                    </a:lnTo>
                    <a:lnTo>
                      <a:pt x="157" y="1622"/>
                    </a:lnTo>
                    <a:lnTo>
                      <a:pt x="194" y="1558"/>
                    </a:lnTo>
                    <a:lnTo>
                      <a:pt x="234" y="1499"/>
                    </a:lnTo>
                    <a:lnTo>
                      <a:pt x="279" y="1445"/>
                    </a:lnTo>
                    <a:lnTo>
                      <a:pt x="327" y="1397"/>
                    </a:lnTo>
                    <a:lnTo>
                      <a:pt x="380" y="1353"/>
                    </a:lnTo>
                    <a:lnTo>
                      <a:pt x="409" y="1332"/>
                    </a:lnTo>
                    <a:lnTo>
                      <a:pt x="442" y="1313"/>
                    </a:lnTo>
                    <a:lnTo>
                      <a:pt x="477" y="1296"/>
                    </a:lnTo>
                    <a:lnTo>
                      <a:pt x="424" y="1247"/>
                    </a:lnTo>
                    <a:lnTo>
                      <a:pt x="377" y="1194"/>
                    </a:lnTo>
                    <a:lnTo>
                      <a:pt x="336" y="1137"/>
                    </a:lnTo>
                    <a:lnTo>
                      <a:pt x="300" y="1077"/>
                    </a:lnTo>
                    <a:lnTo>
                      <a:pt x="270" y="1014"/>
                    </a:lnTo>
                    <a:lnTo>
                      <a:pt x="248" y="947"/>
                    </a:lnTo>
                    <a:lnTo>
                      <a:pt x="230" y="878"/>
                    </a:lnTo>
                    <a:lnTo>
                      <a:pt x="219" y="807"/>
                    </a:lnTo>
                    <a:lnTo>
                      <a:pt x="217" y="735"/>
                    </a:lnTo>
                    <a:lnTo>
                      <a:pt x="220" y="660"/>
                    </a:lnTo>
                    <a:lnTo>
                      <a:pt x="232" y="587"/>
                    </a:lnTo>
                    <a:lnTo>
                      <a:pt x="249" y="516"/>
                    </a:lnTo>
                    <a:lnTo>
                      <a:pt x="274" y="449"/>
                    </a:lnTo>
                    <a:lnTo>
                      <a:pt x="305" y="384"/>
                    </a:lnTo>
                    <a:lnTo>
                      <a:pt x="342" y="325"/>
                    </a:lnTo>
                    <a:lnTo>
                      <a:pt x="385" y="268"/>
                    </a:lnTo>
                    <a:lnTo>
                      <a:pt x="432" y="215"/>
                    </a:lnTo>
                    <a:lnTo>
                      <a:pt x="484" y="168"/>
                    </a:lnTo>
                    <a:lnTo>
                      <a:pt x="540" y="126"/>
                    </a:lnTo>
                    <a:lnTo>
                      <a:pt x="601" y="88"/>
                    </a:lnTo>
                    <a:lnTo>
                      <a:pt x="666" y="57"/>
                    </a:lnTo>
                    <a:lnTo>
                      <a:pt x="733" y="32"/>
                    </a:lnTo>
                    <a:lnTo>
                      <a:pt x="804" y="15"/>
                    </a:lnTo>
                    <a:lnTo>
                      <a:pt x="876" y="4"/>
                    </a:ln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821415" y="4431616"/>
              <a:ext cx="264069" cy="485805"/>
              <a:chOff x="5980113" y="2554288"/>
              <a:chExt cx="1009650" cy="1585912"/>
            </a:xfrm>
          </p:grpSpPr>
          <p:sp>
            <p:nvSpPr>
              <p:cNvPr id="20" name="Freeform 7"/>
              <p:cNvSpPr>
                <a:spLocks noChangeAspect="1"/>
              </p:cNvSpPr>
              <p:nvPr/>
            </p:nvSpPr>
            <p:spPr bwMode="auto">
              <a:xfrm>
                <a:off x="6011863" y="2578100"/>
                <a:ext cx="962025" cy="1536700"/>
              </a:xfrm>
              <a:custGeom>
                <a:avLst/>
                <a:gdLst>
                  <a:gd name="T0" fmla="*/ 2147483647 w 1818"/>
                  <a:gd name="T1" fmla="*/ 2147483647 h 2905"/>
                  <a:gd name="T2" fmla="*/ 2147483647 w 1818"/>
                  <a:gd name="T3" fmla="*/ 2147483647 h 2905"/>
                  <a:gd name="T4" fmla="*/ 2147483647 w 1818"/>
                  <a:gd name="T5" fmla="*/ 2147483647 h 2905"/>
                  <a:gd name="T6" fmla="*/ 2147483647 w 1818"/>
                  <a:gd name="T7" fmla="*/ 2147483647 h 2905"/>
                  <a:gd name="T8" fmla="*/ 2147483647 w 1818"/>
                  <a:gd name="T9" fmla="*/ 2147483647 h 2905"/>
                  <a:gd name="T10" fmla="*/ 2147483647 w 1818"/>
                  <a:gd name="T11" fmla="*/ 2147483647 h 2905"/>
                  <a:gd name="T12" fmla="*/ 2147483647 w 1818"/>
                  <a:gd name="T13" fmla="*/ 2147483647 h 2905"/>
                  <a:gd name="T14" fmla="*/ 2147483647 w 1818"/>
                  <a:gd name="T15" fmla="*/ 2147483647 h 2905"/>
                  <a:gd name="T16" fmla="*/ 2147483647 w 1818"/>
                  <a:gd name="T17" fmla="*/ 2147483647 h 2905"/>
                  <a:gd name="T18" fmla="*/ 2147483647 w 1818"/>
                  <a:gd name="T19" fmla="*/ 2147483647 h 2905"/>
                  <a:gd name="T20" fmla="*/ 2147483647 w 1818"/>
                  <a:gd name="T21" fmla="*/ 2147483647 h 2905"/>
                  <a:gd name="T22" fmla="*/ 2147483647 w 1818"/>
                  <a:gd name="T23" fmla="*/ 2147483647 h 2905"/>
                  <a:gd name="T24" fmla="*/ 2147483647 w 1818"/>
                  <a:gd name="T25" fmla="*/ 2147483647 h 2905"/>
                  <a:gd name="T26" fmla="*/ 2147483647 w 1818"/>
                  <a:gd name="T27" fmla="*/ 2147483647 h 2905"/>
                  <a:gd name="T28" fmla="*/ 2147483647 w 1818"/>
                  <a:gd name="T29" fmla="*/ 2147483647 h 2905"/>
                  <a:gd name="T30" fmla="*/ 2147483647 w 1818"/>
                  <a:gd name="T31" fmla="*/ 2147483647 h 2905"/>
                  <a:gd name="T32" fmla="*/ 2147483647 w 1818"/>
                  <a:gd name="T33" fmla="*/ 2147483647 h 2905"/>
                  <a:gd name="T34" fmla="*/ 2147483647 w 1818"/>
                  <a:gd name="T35" fmla="*/ 2147483647 h 2905"/>
                  <a:gd name="T36" fmla="*/ 2147483647 w 1818"/>
                  <a:gd name="T37" fmla="*/ 2147483647 h 2905"/>
                  <a:gd name="T38" fmla="*/ 2147483647 w 1818"/>
                  <a:gd name="T39" fmla="*/ 2147483647 h 2905"/>
                  <a:gd name="T40" fmla="*/ 2147483647 w 1818"/>
                  <a:gd name="T41" fmla="*/ 2147483647 h 2905"/>
                  <a:gd name="T42" fmla="*/ 2147483647 w 1818"/>
                  <a:gd name="T43" fmla="*/ 2147483647 h 2905"/>
                  <a:gd name="T44" fmla="*/ 2147483647 w 1818"/>
                  <a:gd name="T45" fmla="*/ 2147483647 h 2905"/>
                  <a:gd name="T46" fmla="*/ 2147483647 w 1818"/>
                  <a:gd name="T47" fmla="*/ 2147483647 h 2905"/>
                  <a:gd name="T48" fmla="*/ 2147483647 w 1818"/>
                  <a:gd name="T49" fmla="*/ 2147483647 h 2905"/>
                  <a:gd name="T50" fmla="*/ 2147483647 w 1818"/>
                  <a:gd name="T51" fmla="*/ 2147483647 h 2905"/>
                  <a:gd name="T52" fmla="*/ 2147483647 w 1818"/>
                  <a:gd name="T53" fmla="*/ 2147483647 h 2905"/>
                  <a:gd name="T54" fmla="*/ 0 w 1818"/>
                  <a:gd name="T55" fmla="*/ 2147483647 h 2905"/>
                  <a:gd name="T56" fmla="*/ 2147483647 w 1818"/>
                  <a:gd name="T57" fmla="*/ 2147483647 h 2905"/>
                  <a:gd name="T58" fmla="*/ 2147483647 w 1818"/>
                  <a:gd name="T59" fmla="*/ 2147483647 h 2905"/>
                  <a:gd name="T60" fmla="*/ 2147483647 w 1818"/>
                  <a:gd name="T61" fmla="*/ 2147483647 h 2905"/>
                  <a:gd name="T62" fmla="*/ 2147483647 w 1818"/>
                  <a:gd name="T63" fmla="*/ 2147483647 h 2905"/>
                  <a:gd name="T64" fmla="*/ 2147483647 w 1818"/>
                  <a:gd name="T65" fmla="*/ 2147483647 h 2905"/>
                  <a:gd name="T66" fmla="*/ 2147483647 w 1818"/>
                  <a:gd name="T67" fmla="*/ 2147483647 h 2905"/>
                  <a:gd name="T68" fmla="*/ 2147483647 w 1818"/>
                  <a:gd name="T69" fmla="*/ 2147483647 h 2905"/>
                  <a:gd name="T70" fmla="*/ 2147483647 w 1818"/>
                  <a:gd name="T71" fmla="*/ 2147483647 h 2905"/>
                  <a:gd name="T72" fmla="*/ 2147483647 w 1818"/>
                  <a:gd name="T73" fmla="*/ 2147483647 h 2905"/>
                  <a:gd name="T74" fmla="*/ 2147483647 w 1818"/>
                  <a:gd name="T75" fmla="*/ 2147483647 h 2905"/>
                  <a:gd name="T76" fmla="*/ 2147483647 w 1818"/>
                  <a:gd name="T77" fmla="*/ 2147483647 h 2905"/>
                  <a:gd name="T78" fmla="*/ 2147483647 w 1818"/>
                  <a:gd name="T79" fmla="*/ 2147483647 h 2905"/>
                  <a:gd name="T80" fmla="*/ 2147483647 w 1818"/>
                  <a:gd name="T81" fmla="*/ 2147483647 h 2905"/>
                  <a:gd name="T82" fmla="*/ 2147483647 w 1818"/>
                  <a:gd name="T83" fmla="*/ 2147483647 h 2905"/>
                  <a:gd name="T84" fmla="*/ 2147483647 w 1818"/>
                  <a:gd name="T85" fmla="*/ 2147483647 h 2905"/>
                  <a:gd name="T86" fmla="*/ 2147483647 w 1818"/>
                  <a:gd name="T87" fmla="*/ 2147483647 h 2905"/>
                  <a:gd name="T88" fmla="*/ 2147483647 w 1818"/>
                  <a:gd name="T89" fmla="*/ 2147483647 h 2905"/>
                  <a:gd name="T90" fmla="*/ 2147483647 w 1818"/>
                  <a:gd name="T91" fmla="*/ 2147483647 h 2905"/>
                  <a:gd name="T92" fmla="*/ 2147483647 w 1818"/>
                  <a:gd name="T93" fmla="*/ 0 h 290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818" h="2905">
                    <a:moveTo>
                      <a:pt x="894" y="0"/>
                    </a:moveTo>
                    <a:lnTo>
                      <a:pt x="964" y="4"/>
                    </a:lnTo>
                    <a:lnTo>
                      <a:pt x="1030" y="14"/>
                    </a:lnTo>
                    <a:lnTo>
                      <a:pt x="1095" y="31"/>
                    </a:lnTo>
                    <a:lnTo>
                      <a:pt x="1157" y="53"/>
                    </a:lnTo>
                    <a:lnTo>
                      <a:pt x="1215" y="82"/>
                    </a:lnTo>
                    <a:lnTo>
                      <a:pt x="1270" y="117"/>
                    </a:lnTo>
                    <a:lnTo>
                      <a:pt x="1322" y="157"/>
                    </a:lnTo>
                    <a:lnTo>
                      <a:pt x="1369" y="201"/>
                    </a:lnTo>
                    <a:lnTo>
                      <a:pt x="1413" y="250"/>
                    </a:lnTo>
                    <a:lnTo>
                      <a:pt x="1451" y="303"/>
                    </a:lnTo>
                    <a:lnTo>
                      <a:pt x="1485" y="361"/>
                    </a:lnTo>
                    <a:lnTo>
                      <a:pt x="1514" y="420"/>
                    </a:lnTo>
                    <a:lnTo>
                      <a:pt x="1536" y="484"/>
                    </a:lnTo>
                    <a:lnTo>
                      <a:pt x="1553" y="550"/>
                    </a:lnTo>
                    <a:lnTo>
                      <a:pt x="1563" y="618"/>
                    </a:lnTo>
                    <a:lnTo>
                      <a:pt x="1566" y="689"/>
                    </a:lnTo>
                    <a:lnTo>
                      <a:pt x="1563" y="757"/>
                    </a:lnTo>
                    <a:lnTo>
                      <a:pt x="1553" y="824"/>
                    </a:lnTo>
                    <a:lnTo>
                      <a:pt x="1537" y="888"/>
                    </a:lnTo>
                    <a:lnTo>
                      <a:pt x="1516" y="950"/>
                    </a:lnTo>
                    <a:lnTo>
                      <a:pt x="1489" y="1010"/>
                    </a:lnTo>
                    <a:lnTo>
                      <a:pt x="1456" y="1066"/>
                    </a:lnTo>
                    <a:lnTo>
                      <a:pt x="1420" y="1118"/>
                    </a:lnTo>
                    <a:lnTo>
                      <a:pt x="1378" y="1166"/>
                    </a:lnTo>
                    <a:lnTo>
                      <a:pt x="1332" y="1210"/>
                    </a:lnTo>
                    <a:lnTo>
                      <a:pt x="1284" y="1250"/>
                    </a:lnTo>
                    <a:lnTo>
                      <a:pt x="1433" y="1331"/>
                    </a:lnTo>
                    <a:lnTo>
                      <a:pt x="1674" y="1635"/>
                    </a:lnTo>
                    <a:lnTo>
                      <a:pt x="1818" y="2385"/>
                    </a:lnTo>
                    <a:lnTo>
                      <a:pt x="1779" y="2675"/>
                    </a:lnTo>
                    <a:lnTo>
                      <a:pt x="1561" y="2875"/>
                    </a:lnTo>
                    <a:lnTo>
                      <a:pt x="1556" y="2875"/>
                    </a:lnTo>
                    <a:lnTo>
                      <a:pt x="1542" y="2875"/>
                    </a:lnTo>
                    <a:lnTo>
                      <a:pt x="1521" y="2876"/>
                    </a:lnTo>
                    <a:lnTo>
                      <a:pt x="1493" y="2878"/>
                    </a:lnTo>
                    <a:lnTo>
                      <a:pt x="1458" y="2879"/>
                    </a:lnTo>
                    <a:lnTo>
                      <a:pt x="1418" y="2880"/>
                    </a:lnTo>
                    <a:lnTo>
                      <a:pt x="1372" y="2881"/>
                    </a:lnTo>
                    <a:lnTo>
                      <a:pt x="1323" y="2883"/>
                    </a:lnTo>
                    <a:lnTo>
                      <a:pt x="1270" y="2885"/>
                    </a:lnTo>
                    <a:lnTo>
                      <a:pt x="1215" y="2886"/>
                    </a:lnTo>
                    <a:lnTo>
                      <a:pt x="1159" y="2889"/>
                    </a:lnTo>
                    <a:lnTo>
                      <a:pt x="1102" y="2890"/>
                    </a:lnTo>
                    <a:lnTo>
                      <a:pt x="1044" y="2893"/>
                    </a:lnTo>
                    <a:lnTo>
                      <a:pt x="988" y="2894"/>
                    </a:lnTo>
                    <a:lnTo>
                      <a:pt x="933" y="2895"/>
                    </a:lnTo>
                    <a:lnTo>
                      <a:pt x="879" y="2898"/>
                    </a:lnTo>
                    <a:lnTo>
                      <a:pt x="830" y="2899"/>
                    </a:lnTo>
                    <a:lnTo>
                      <a:pt x="785" y="2900"/>
                    </a:lnTo>
                    <a:lnTo>
                      <a:pt x="744" y="2901"/>
                    </a:lnTo>
                    <a:lnTo>
                      <a:pt x="708" y="2903"/>
                    </a:lnTo>
                    <a:lnTo>
                      <a:pt x="678" y="2904"/>
                    </a:lnTo>
                    <a:lnTo>
                      <a:pt x="657" y="2905"/>
                    </a:lnTo>
                    <a:lnTo>
                      <a:pt x="642" y="2905"/>
                    </a:lnTo>
                    <a:lnTo>
                      <a:pt x="637" y="2905"/>
                    </a:lnTo>
                    <a:lnTo>
                      <a:pt x="631" y="2905"/>
                    </a:lnTo>
                    <a:lnTo>
                      <a:pt x="617" y="2905"/>
                    </a:lnTo>
                    <a:lnTo>
                      <a:pt x="596" y="2905"/>
                    </a:lnTo>
                    <a:lnTo>
                      <a:pt x="570" y="2904"/>
                    </a:lnTo>
                    <a:lnTo>
                      <a:pt x="539" y="2904"/>
                    </a:lnTo>
                    <a:lnTo>
                      <a:pt x="505" y="2903"/>
                    </a:lnTo>
                    <a:lnTo>
                      <a:pt x="468" y="2903"/>
                    </a:lnTo>
                    <a:lnTo>
                      <a:pt x="429" y="2901"/>
                    </a:lnTo>
                    <a:lnTo>
                      <a:pt x="392" y="2901"/>
                    </a:lnTo>
                    <a:lnTo>
                      <a:pt x="354" y="2900"/>
                    </a:lnTo>
                    <a:lnTo>
                      <a:pt x="320" y="2900"/>
                    </a:lnTo>
                    <a:lnTo>
                      <a:pt x="289" y="2899"/>
                    </a:lnTo>
                    <a:lnTo>
                      <a:pt x="261" y="2899"/>
                    </a:lnTo>
                    <a:lnTo>
                      <a:pt x="240" y="2898"/>
                    </a:lnTo>
                    <a:lnTo>
                      <a:pt x="225" y="2898"/>
                    </a:lnTo>
                    <a:lnTo>
                      <a:pt x="219" y="2898"/>
                    </a:lnTo>
                    <a:lnTo>
                      <a:pt x="211" y="2896"/>
                    </a:lnTo>
                    <a:lnTo>
                      <a:pt x="198" y="2895"/>
                    </a:lnTo>
                    <a:lnTo>
                      <a:pt x="178" y="2894"/>
                    </a:lnTo>
                    <a:lnTo>
                      <a:pt x="155" y="2891"/>
                    </a:lnTo>
                    <a:lnTo>
                      <a:pt x="131" y="2890"/>
                    </a:lnTo>
                    <a:lnTo>
                      <a:pt x="104" y="2888"/>
                    </a:lnTo>
                    <a:lnTo>
                      <a:pt x="78" y="2885"/>
                    </a:lnTo>
                    <a:lnTo>
                      <a:pt x="53" y="2884"/>
                    </a:lnTo>
                    <a:lnTo>
                      <a:pt x="32" y="2881"/>
                    </a:lnTo>
                    <a:lnTo>
                      <a:pt x="16" y="2880"/>
                    </a:lnTo>
                    <a:lnTo>
                      <a:pt x="5" y="2879"/>
                    </a:lnTo>
                    <a:lnTo>
                      <a:pt x="0" y="2879"/>
                    </a:lnTo>
                    <a:lnTo>
                      <a:pt x="1" y="2765"/>
                    </a:lnTo>
                    <a:lnTo>
                      <a:pt x="4" y="2654"/>
                    </a:lnTo>
                    <a:lnTo>
                      <a:pt x="7" y="2547"/>
                    </a:lnTo>
                    <a:lnTo>
                      <a:pt x="11" y="2445"/>
                    </a:lnTo>
                    <a:lnTo>
                      <a:pt x="17" y="2348"/>
                    </a:lnTo>
                    <a:lnTo>
                      <a:pt x="24" y="2257"/>
                    </a:lnTo>
                    <a:lnTo>
                      <a:pt x="31" y="2171"/>
                    </a:lnTo>
                    <a:lnTo>
                      <a:pt x="39" y="2092"/>
                    </a:lnTo>
                    <a:lnTo>
                      <a:pt x="46" y="2018"/>
                    </a:lnTo>
                    <a:lnTo>
                      <a:pt x="55" y="1952"/>
                    </a:lnTo>
                    <a:lnTo>
                      <a:pt x="63" y="1894"/>
                    </a:lnTo>
                    <a:lnTo>
                      <a:pt x="71" y="1844"/>
                    </a:lnTo>
                    <a:lnTo>
                      <a:pt x="78" y="1801"/>
                    </a:lnTo>
                    <a:lnTo>
                      <a:pt x="90" y="1760"/>
                    </a:lnTo>
                    <a:lnTo>
                      <a:pt x="104" y="1717"/>
                    </a:lnTo>
                    <a:lnTo>
                      <a:pt x="124" y="1674"/>
                    </a:lnTo>
                    <a:lnTo>
                      <a:pt x="147" y="1632"/>
                    </a:lnTo>
                    <a:lnTo>
                      <a:pt x="170" y="1591"/>
                    </a:lnTo>
                    <a:lnTo>
                      <a:pt x="198" y="1551"/>
                    </a:lnTo>
                    <a:lnTo>
                      <a:pt x="224" y="1511"/>
                    </a:lnTo>
                    <a:lnTo>
                      <a:pt x="250" y="1475"/>
                    </a:lnTo>
                    <a:lnTo>
                      <a:pt x="276" y="1441"/>
                    </a:lnTo>
                    <a:lnTo>
                      <a:pt x="300" y="1410"/>
                    </a:lnTo>
                    <a:lnTo>
                      <a:pt x="321" y="1383"/>
                    </a:lnTo>
                    <a:lnTo>
                      <a:pt x="338" y="1359"/>
                    </a:lnTo>
                    <a:lnTo>
                      <a:pt x="354" y="1343"/>
                    </a:lnTo>
                    <a:lnTo>
                      <a:pt x="377" y="1326"/>
                    </a:lnTo>
                    <a:lnTo>
                      <a:pt x="405" y="1309"/>
                    </a:lnTo>
                    <a:lnTo>
                      <a:pt x="439" y="1292"/>
                    </a:lnTo>
                    <a:lnTo>
                      <a:pt x="476" y="1275"/>
                    </a:lnTo>
                    <a:lnTo>
                      <a:pt x="517" y="1258"/>
                    </a:lnTo>
                    <a:lnTo>
                      <a:pt x="466" y="1219"/>
                    </a:lnTo>
                    <a:lnTo>
                      <a:pt x="419" y="1174"/>
                    </a:lnTo>
                    <a:lnTo>
                      <a:pt x="376" y="1125"/>
                    </a:lnTo>
                    <a:lnTo>
                      <a:pt x="337" y="1072"/>
                    </a:lnTo>
                    <a:lnTo>
                      <a:pt x="303" y="1016"/>
                    </a:lnTo>
                    <a:lnTo>
                      <a:pt x="275" y="955"/>
                    </a:lnTo>
                    <a:lnTo>
                      <a:pt x="252" y="893"/>
                    </a:lnTo>
                    <a:lnTo>
                      <a:pt x="236" y="827"/>
                    </a:lnTo>
                    <a:lnTo>
                      <a:pt x="226" y="759"/>
                    </a:lnTo>
                    <a:lnTo>
                      <a:pt x="223" y="689"/>
                    </a:lnTo>
                    <a:lnTo>
                      <a:pt x="226" y="618"/>
                    </a:lnTo>
                    <a:lnTo>
                      <a:pt x="236" y="550"/>
                    </a:lnTo>
                    <a:lnTo>
                      <a:pt x="254" y="484"/>
                    </a:lnTo>
                    <a:lnTo>
                      <a:pt x="276" y="420"/>
                    </a:lnTo>
                    <a:lnTo>
                      <a:pt x="303" y="361"/>
                    </a:lnTo>
                    <a:lnTo>
                      <a:pt x="338" y="303"/>
                    </a:lnTo>
                    <a:lnTo>
                      <a:pt x="377" y="250"/>
                    </a:lnTo>
                    <a:lnTo>
                      <a:pt x="419" y="201"/>
                    </a:lnTo>
                    <a:lnTo>
                      <a:pt x="468" y="157"/>
                    </a:lnTo>
                    <a:lnTo>
                      <a:pt x="519" y="117"/>
                    </a:lnTo>
                    <a:lnTo>
                      <a:pt x="575" y="82"/>
                    </a:lnTo>
                    <a:lnTo>
                      <a:pt x="633" y="53"/>
                    </a:lnTo>
                    <a:lnTo>
                      <a:pt x="695" y="31"/>
                    </a:lnTo>
                    <a:lnTo>
                      <a:pt x="760" y="14"/>
                    </a:lnTo>
                    <a:lnTo>
                      <a:pt x="826" y="4"/>
                    </a:lnTo>
                    <a:lnTo>
                      <a:pt x="8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21" name="Freeform 8"/>
              <p:cNvSpPr>
                <a:spLocks noChangeAspect="1" noEditPoints="1"/>
              </p:cNvSpPr>
              <p:nvPr/>
            </p:nvSpPr>
            <p:spPr bwMode="auto">
              <a:xfrm>
                <a:off x="5980113" y="2554288"/>
                <a:ext cx="1009650" cy="1585912"/>
              </a:xfrm>
              <a:custGeom>
                <a:avLst/>
                <a:gdLst>
                  <a:gd name="T0" fmla="*/ 2147483647 w 1910"/>
                  <a:gd name="T1" fmla="*/ 2147483647 h 2997"/>
                  <a:gd name="T2" fmla="*/ 2147483647 w 1910"/>
                  <a:gd name="T3" fmla="*/ 2147483647 h 2997"/>
                  <a:gd name="T4" fmla="*/ 2147483647 w 1910"/>
                  <a:gd name="T5" fmla="*/ 2147483647 h 2997"/>
                  <a:gd name="T6" fmla="*/ 2147483647 w 1910"/>
                  <a:gd name="T7" fmla="*/ 2147483647 h 2997"/>
                  <a:gd name="T8" fmla="*/ 2147483647 w 1910"/>
                  <a:gd name="T9" fmla="*/ 2147483647 h 2997"/>
                  <a:gd name="T10" fmla="*/ 2147483647 w 1910"/>
                  <a:gd name="T11" fmla="*/ 2147483647 h 2997"/>
                  <a:gd name="T12" fmla="*/ 2147483647 w 1910"/>
                  <a:gd name="T13" fmla="*/ 2147483647 h 2997"/>
                  <a:gd name="T14" fmla="*/ 2147483647 w 1910"/>
                  <a:gd name="T15" fmla="*/ 2147483647 h 2997"/>
                  <a:gd name="T16" fmla="*/ 2147483647 w 1910"/>
                  <a:gd name="T17" fmla="*/ 2147483647 h 2997"/>
                  <a:gd name="T18" fmla="*/ 2147483647 w 1910"/>
                  <a:gd name="T19" fmla="*/ 2147483647 h 2997"/>
                  <a:gd name="T20" fmla="*/ 2147483647 w 1910"/>
                  <a:gd name="T21" fmla="*/ 2147483647 h 2997"/>
                  <a:gd name="T22" fmla="*/ 2147483647 w 1910"/>
                  <a:gd name="T23" fmla="*/ 2147483647 h 2997"/>
                  <a:gd name="T24" fmla="*/ 2147483647 w 1910"/>
                  <a:gd name="T25" fmla="*/ 2147483647 h 2997"/>
                  <a:gd name="T26" fmla="*/ 2147483647 w 1910"/>
                  <a:gd name="T27" fmla="*/ 2147483647 h 2997"/>
                  <a:gd name="T28" fmla="*/ 2147483647 w 1910"/>
                  <a:gd name="T29" fmla="*/ 2147483647 h 2997"/>
                  <a:gd name="T30" fmla="*/ 2147483647 w 1910"/>
                  <a:gd name="T31" fmla="*/ 2147483647 h 2997"/>
                  <a:gd name="T32" fmla="*/ 2147483647 w 1910"/>
                  <a:gd name="T33" fmla="*/ 2147483647 h 2997"/>
                  <a:gd name="T34" fmla="*/ 2147483647 w 1910"/>
                  <a:gd name="T35" fmla="*/ 2147483647 h 2997"/>
                  <a:gd name="T36" fmla="*/ 2147483647 w 1910"/>
                  <a:gd name="T37" fmla="*/ 2147483647 h 2997"/>
                  <a:gd name="T38" fmla="*/ 2147483647 w 1910"/>
                  <a:gd name="T39" fmla="*/ 2147483647 h 2997"/>
                  <a:gd name="T40" fmla="*/ 2147483647 w 1910"/>
                  <a:gd name="T41" fmla="*/ 2147483647 h 2997"/>
                  <a:gd name="T42" fmla="*/ 2147483647 w 1910"/>
                  <a:gd name="T43" fmla="*/ 2147483647 h 2997"/>
                  <a:gd name="T44" fmla="*/ 2147483647 w 1910"/>
                  <a:gd name="T45" fmla="*/ 2147483647 h 2997"/>
                  <a:gd name="T46" fmla="*/ 2147483647 w 1910"/>
                  <a:gd name="T47" fmla="*/ 2147483647 h 2997"/>
                  <a:gd name="T48" fmla="*/ 2147483647 w 1910"/>
                  <a:gd name="T49" fmla="*/ 2147483647 h 2997"/>
                  <a:gd name="T50" fmla="*/ 2147483647 w 1910"/>
                  <a:gd name="T51" fmla="*/ 2147483647 h 2997"/>
                  <a:gd name="T52" fmla="*/ 2147483647 w 1910"/>
                  <a:gd name="T53" fmla="*/ 2147483647 h 2997"/>
                  <a:gd name="T54" fmla="*/ 2147483647 w 1910"/>
                  <a:gd name="T55" fmla="*/ 2147483647 h 2997"/>
                  <a:gd name="T56" fmla="*/ 2147483647 w 1910"/>
                  <a:gd name="T57" fmla="*/ 2147483647 h 2997"/>
                  <a:gd name="T58" fmla="*/ 2147483647 w 1910"/>
                  <a:gd name="T59" fmla="*/ 2147483647 h 2997"/>
                  <a:gd name="T60" fmla="*/ 2147483647 w 1910"/>
                  <a:gd name="T61" fmla="*/ 2147483647 h 2997"/>
                  <a:gd name="T62" fmla="*/ 2147483647 w 1910"/>
                  <a:gd name="T63" fmla="*/ 2147483647 h 2997"/>
                  <a:gd name="T64" fmla="*/ 2147483647 w 1910"/>
                  <a:gd name="T65" fmla="*/ 2147483647 h 2997"/>
                  <a:gd name="T66" fmla="*/ 2147483647 w 1910"/>
                  <a:gd name="T67" fmla="*/ 2147483647 h 2997"/>
                  <a:gd name="T68" fmla="*/ 2147483647 w 1910"/>
                  <a:gd name="T69" fmla="*/ 2147483647 h 2997"/>
                  <a:gd name="T70" fmla="*/ 2147483647 w 1910"/>
                  <a:gd name="T71" fmla="*/ 2147483647 h 2997"/>
                  <a:gd name="T72" fmla="*/ 2147483647 w 1910"/>
                  <a:gd name="T73" fmla="*/ 2147483647 h 2997"/>
                  <a:gd name="T74" fmla="*/ 2147483647 w 1910"/>
                  <a:gd name="T75" fmla="*/ 2147483647 h 2997"/>
                  <a:gd name="T76" fmla="*/ 2147483647 w 1910"/>
                  <a:gd name="T77" fmla="*/ 2147483647 h 2997"/>
                  <a:gd name="T78" fmla="*/ 2147483647 w 1910"/>
                  <a:gd name="T79" fmla="*/ 2147483647 h 2997"/>
                  <a:gd name="T80" fmla="*/ 2147483647 w 1910"/>
                  <a:gd name="T81" fmla="*/ 2147483647 h 2997"/>
                  <a:gd name="T82" fmla="*/ 2147483647 w 1910"/>
                  <a:gd name="T83" fmla="*/ 2147483647 h 2997"/>
                  <a:gd name="T84" fmla="*/ 0 w 1910"/>
                  <a:gd name="T85" fmla="*/ 2147483647 h 2997"/>
                  <a:gd name="T86" fmla="*/ 2147483647 w 1910"/>
                  <a:gd name="T87" fmla="*/ 2147483647 h 2997"/>
                  <a:gd name="T88" fmla="*/ 2147483647 w 1910"/>
                  <a:gd name="T89" fmla="*/ 2147483647 h 2997"/>
                  <a:gd name="T90" fmla="*/ 2147483647 w 1910"/>
                  <a:gd name="T91" fmla="*/ 2147483647 h 2997"/>
                  <a:gd name="T92" fmla="*/ 2147483647 w 1910"/>
                  <a:gd name="T93" fmla="*/ 2147483647 h 2997"/>
                  <a:gd name="T94" fmla="*/ 2147483647 w 1910"/>
                  <a:gd name="T95" fmla="*/ 2147483647 h 2997"/>
                  <a:gd name="T96" fmla="*/ 2147483647 w 1910"/>
                  <a:gd name="T97" fmla="*/ 2147483647 h 2997"/>
                  <a:gd name="T98" fmla="*/ 2147483647 w 1910"/>
                  <a:gd name="T99" fmla="*/ 2147483647 h 2997"/>
                  <a:gd name="T100" fmla="*/ 2147483647 w 1910"/>
                  <a:gd name="T101" fmla="*/ 2147483647 h 2997"/>
                  <a:gd name="T102" fmla="*/ 2147483647 w 1910"/>
                  <a:gd name="T103" fmla="*/ 2147483647 h 2997"/>
                  <a:gd name="T104" fmla="*/ 2147483647 w 1910"/>
                  <a:gd name="T105" fmla="*/ 2147483647 h 2997"/>
                  <a:gd name="T106" fmla="*/ 2147483647 w 1910"/>
                  <a:gd name="T107" fmla="*/ 2147483647 h 29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10" h="2997">
                    <a:moveTo>
                      <a:pt x="1339" y="1358"/>
                    </a:moveTo>
                    <a:lnTo>
                      <a:pt x="1279" y="1392"/>
                    </a:lnTo>
                    <a:lnTo>
                      <a:pt x="1217" y="1420"/>
                    </a:lnTo>
                    <a:lnTo>
                      <a:pt x="1153" y="1442"/>
                    </a:lnTo>
                    <a:lnTo>
                      <a:pt x="1087" y="1458"/>
                    </a:lnTo>
                    <a:lnTo>
                      <a:pt x="1019" y="1466"/>
                    </a:lnTo>
                    <a:lnTo>
                      <a:pt x="952" y="1470"/>
                    </a:lnTo>
                    <a:lnTo>
                      <a:pt x="883" y="1468"/>
                    </a:lnTo>
                    <a:lnTo>
                      <a:pt x="817" y="1458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1"/>
                    </a:lnTo>
                    <a:lnTo>
                      <a:pt x="519" y="1382"/>
                    </a:lnTo>
                    <a:lnTo>
                      <a:pt x="475" y="1404"/>
                    </a:lnTo>
                    <a:lnTo>
                      <a:pt x="438" y="1429"/>
                    </a:lnTo>
                    <a:lnTo>
                      <a:pt x="391" y="1469"/>
                    </a:lnTo>
                    <a:lnTo>
                      <a:pt x="347" y="1512"/>
                    </a:lnTo>
                    <a:lnTo>
                      <a:pt x="307" y="1562"/>
                    </a:lnTo>
                    <a:lnTo>
                      <a:pt x="270" y="1617"/>
                    </a:lnTo>
                    <a:lnTo>
                      <a:pt x="238" y="1677"/>
                    </a:lnTo>
                    <a:lnTo>
                      <a:pt x="208" y="1741"/>
                    </a:lnTo>
                    <a:lnTo>
                      <a:pt x="183" y="1811"/>
                    </a:lnTo>
                    <a:lnTo>
                      <a:pt x="161" y="1885"/>
                    </a:lnTo>
                    <a:lnTo>
                      <a:pt x="141" y="1966"/>
                    </a:lnTo>
                    <a:lnTo>
                      <a:pt x="126" y="2052"/>
                    </a:lnTo>
                    <a:lnTo>
                      <a:pt x="113" y="2143"/>
                    </a:lnTo>
                    <a:lnTo>
                      <a:pt x="106" y="2240"/>
                    </a:lnTo>
                    <a:lnTo>
                      <a:pt x="100" y="2342"/>
                    </a:lnTo>
                    <a:lnTo>
                      <a:pt x="99" y="2449"/>
                    </a:lnTo>
                    <a:lnTo>
                      <a:pt x="99" y="2497"/>
                    </a:lnTo>
                    <a:lnTo>
                      <a:pt x="99" y="2550"/>
                    </a:lnTo>
                    <a:lnTo>
                      <a:pt x="99" y="2606"/>
                    </a:lnTo>
                    <a:lnTo>
                      <a:pt x="99" y="2662"/>
                    </a:lnTo>
                    <a:lnTo>
                      <a:pt x="97" y="2717"/>
                    </a:lnTo>
                    <a:lnTo>
                      <a:pt x="97" y="2771"/>
                    </a:lnTo>
                    <a:lnTo>
                      <a:pt x="97" y="2821"/>
                    </a:lnTo>
                    <a:lnTo>
                      <a:pt x="97" y="2865"/>
                    </a:lnTo>
                    <a:lnTo>
                      <a:pt x="97" y="2902"/>
                    </a:lnTo>
                    <a:lnTo>
                      <a:pt x="1375" y="2902"/>
                    </a:lnTo>
                    <a:lnTo>
                      <a:pt x="1428" y="2899"/>
                    </a:lnTo>
                    <a:lnTo>
                      <a:pt x="1478" y="2892"/>
                    </a:lnTo>
                    <a:lnTo>
                      <a:pt x="1523" y="2882"/>
                    </a:lnTo>
                    <a:lnTo>
                      <a:pt x="1564" y="2867"/>
                    </a:lnTo>
                    <a:lnTo>
                      <a:pt x="1600" y="2849"/>
                    </a:lnTo>
                    <a:lnTo>
                      <a:pt x="1633" y="2829"/>
                    </a:lnTo>
                    <a:lnTo>
                      <a:pt x="1662" y="2807"/>
                    </a:lnTo>
                    <a:lnTo>
                      <a:pt x="1688" y="2782"/>
                    </a:lnTo>
                    <a:lnTo>
                      <a:pt x="1710" y="2756"/>
                    </a:lnTo>
                    <a:lnTo>
                      <a:pt x="1730" y="2730"/>
                    </a:lnTo>
                    <a:lnTo>
                      <a:pt x="1748" y="2701"/>
                    </a:lnTo>
                    <a:lnTo>
                      <a:pt x="1763" y="2674"/>
                    </a:lnTo>
                    <a:lnTo>
                      <a:pt x="1774" y="2645"/>
                    </a:lnTo>
                    <a:lnTo>
                      <a:pt x="1785" y="2618"/>
                    </a:lnTo>
                    <a:lnTo>
                      <a:pt x="1793" y="2592"/>
                    </a:lnTo>
                    <a:lnTo>
                      <a:pt x="1799" y="2566"/>
                    </a:lnTo>
                    <a:lnTo>
                      <a:pt x="1804" y="2543"/>
                    </a:lnTo>
                    <a:lnTo>
                      <a:pt x="1808" y="2521"/>
                    </a:lnTo>
                    <a:lnTo>
                      <a:pt x="1810" y="2502"/>
                    </a:lnTo>
                    <a:lnTo>
                      <a:pt x="1811" y="2486"/>
                    </a:lnTo>
                    <a:lnTo>
                      <a:pt x="1812" y="2474"/>
                    </a:lnTo>
                    <a:lnTo>
                      <a:pt x="1812" y="2465"/>
                    </a:lnTo>
                    <a:lnTo>
                      <a:pt x="1812" y="2461"/>
                    </a:lnTo>
                    <a:lnTo>
                      <a:pt x="1814" y="2461"/>
                    </a:lnTo>
                    <a:lnTo>
                      <a:pt x="1814" y="2449"/>
                    </a:lnTo>
                    <a:lnTo>
                      <a:pt x="1811" y="2342"/>
                    </a:lnTo>
                    <a:lnTo>
                      <a:pt x="1806" y="2240"/>
                    </a:lnTo>
                    <a:lnTo>
                      <a:pt x="1798" y="2143"/>
                    </a:lnTo>
                    <a:lnTo>
                      <a:pt x="1786" y="2052"/>
                    </a:lnTo>
                    <a:lnTo>
                      <a:pt x="1770" y="1966"/>
                    </a:lnTo>
                    <a:lnTo>
                      <a:pt x="1752" y="1885"/>
                    </a:lnTo>
                    <a:lnTo>
                      <a:pt x="1729" y="1811"/>
                    </a:lnTo>
                    <a:lnTo>
                      <a:pt x="1703" y="1741"/>
                    </a:lnTo>
                    <a:lnTo>
                      <a:pt x="1674" y="1677"/>
                    </a:lnTo>
                    <a:lnTo>
                      <a:pt x="1641" y="1617"/>
                    </a:lnTo>
                    <a:lnTo>
                      <a:pt x="1605" y="1562"/>
                    </a:lnTo>
                    <a:lnTo>
                      <a:pt x="1565" y="1512"/>
                    </a:lnTo>
                    <a:lnTo>
                      <a:pt x="1521" y="1469"/>
                    </a:lnTo>
                    <a:lnTo>
                      <a:pt x="1474" y="1429"/>
                    </a:lnTo>
                    <a:lnTo>
                      <a:pt x="1434" y="1404"/>
                    </a:lnTo>
                    <a:lnTo>
                      <a:pt x="1390" y="1381"/>
                    </a:lnTo>
                    <a:lnTo>
                      <a:pt x="1339" y="1358"/>
                    </a:lnTo>
                    <a:close/>
                    <a:moveTo>
                      <a:pt x="952" y="96"/>
                    </a:moveTo>
                    <a:lnTo>
                      <a:pt x="882" y="100"/>
                    </a:lnTo>
                    <a:lnTo>
                      <a:pt x="815" y="111"/>
                    </a:lnTo>
                    <a:lnTo>
                      <a:pt x="749" y="128"/>
                    </a:lnTo>
                    <a:lnTo>
                      <a:pt x="688" y="153"/>
                    </a:lnTo>
                    <a:lnTo>
                      <a:pt x="630" y="183"/>
                    </a:lnTo>
                    <a:lnTo>
                      <a:pt x="574" y="219"/>
                    </a:lnTo>
                    <a:lnTo>
                      <a:pt x="524" y="261"/>
                    </a:lnTo>
                    <a:lnTo>
                      <a:pt x="477" y="307"/>
                    </a:lnTo>
                    <a:lnTo>
                      <a:pt x="436" y="358"/>
                    </a:lnTo>
                    <a:lnTo>
                      <a:pt x="400" y="413"/>
                    </a:lnTo>
                    <a:lnTo>
                      <a:pt x="370" y="471"/>
                    </a:lnTo>
                    <a:lnTo>
                      <a:pt x="345" y="534"/>
                    </a:lnTo>
                    <a:lnTo>
                      <a:pt x="327" y="598"/>
                    </a:lnTo>
                    <a:lnTo>
                      <a:pt x="316" y="665"/>
                    </a:lnTo>
                    <a:lnTo>
                      <a:pt x="312" y="735"/>
                    </a:lnTo>
                    <a:lnTo>
                      <a:pt x="315" y="797"/>
                    </a:lnTo>
                    <a:lnTo>
                      <a:pt x="324" y="857"/>
                    </a:lnTo>
                    <a:lnTo>
                      <a:pt x="339" y="917"/>
                    </a:lnTo>
                    <a:lnTo>
                      <a:pt x="358" y="973"/>
                    </a:lnTo>
                    <a:lnTo>
                      <a:pt x="383" y="1027"/>
                    </a:lnTo>
                    <a:lnTo>
                      <a:pt x="413" y="1080"/>
                    </a:lnTo>
                    <a:lnTo>
                      <a:pt x="448" y="1128"/>
                    </a:lnTo>
                    <a:lnTo>
                      <a:pt x="488" y="1174"/>
                    </a:lnTo>
                    <a:lnTo>
                      <a:pt x="531" y="1216"/>
                    </a:lnTo>
                    <a:lnTo>
                      <a:pt x="580" y="1255"/>
                    </a:lnTo>
                    <a:lnTo>
                      <a:pt x="616" y="1279"/>
                    </a:lnTo>
                    <a:lnTo>
                      <a:pt x="625" y="1284"/>
                    </a:lnTo>
                    <a:lnTo>
                      <a:pt x="632" y="1287"/>
                    </a:lnTo>
                    <a:lnTo>
                      <a:pt x="663" y="1305"/>
                    </a:lnTo>
                    <a:lnTo>
                      <a:pt x="696" y="1321"/>
                    </a:lnTo>
                    <a:lnTo>
                      <a:pt x="758" y="1343"/>
                    </a:lnTo>
                    <a:lnTo>
                      <a:pt x="821" y="1361"/>
                    </a:lnTo>
                    <a:lnTo>
                      <a:pt x="886" y="1371"/>
                    </a:lnTo>
                    <a:lnTo>
                      <a:pt x="952" y="1374"/>
                    </a:lnTo>
                    <a:lnTo>
                      <a:pt x="1018" y="1371"/>
                    </a:lnTo>
                    <a:lnTo>
                      <a:pt x="1084" y="1361"/>
                    </a:lnTo>
                    <a:lnTo>
                      <a:pt x="1148" y="1343"/>
                    </a:lnTo>
                    <a:lnTo>
                      <a:pt x="1210" y="1318"/>
                    </a:lnTo>
                    <a:lnTo>
                      <a:pt x="1242" y="1303"/>
                    </a:lnTo>
                    <a:lnTo>
                      <a:pt x="1273" y="1286"/>
                    </a:lnTo>
                    <a:lnTo>
                      <a:pt x="1281" y="1281"/>
                    </a:lnTo>
                    <a:lnTo>
                      <a:pt x="1291" y="1276"/>
                    </a:lnTo>
                    <a:lnTo>
                      <a:pt x="1325" y="1252"/>
                    </a:lnTo>
                    <a:lnTo>
                      <a:pt x="1373" y="1214"/>
                    </a:lnTo>
                    <a:lnTo>
                      <a:pt x="1417" y="1172"/>
                    </a:lnTo>
                    <a:lnTo>
                      <a:pt x="1457" y="1127"/>
                    </a:lnTo>
                    <a:lnTo>
                      <a:pt x="1490" y="1078"/>
                    </a:lnTo>
                    <a:lnTo>
                      <a:pt x="1520" y="1026"/>
                    </a:lnTo>
                    <a:lnTo>
                      <a:pt x="1545" y="971"/>
                    </a:lnTo>
                    <a:lnTo>
                      <a:pt x="1565" y="915"/>
                    </a:lnTo>
                    <a:lnTo>
                      <a:pt x="1579" y="857"/>
                    </a:lnTo>
                    <a:lnTo>
                      <a:pt x="1587" y="796"/>
                    </a:lnTo>
                    <a:lnTo>
                      <a:pt x="1591" y="735"/>
                    </a:lnTo>
                    <a:lnTo>
                      <a:pt x="1587" y="665"/>
                    </a:lnTo>
                    <a:lnTo>
                      <a:pt x="1576" y="598"/>
                    </a:lnTo>
                    <a:lnTo>
                      <a:pt x="1558" y="534"/>
                    </a:lnTo>
                    <a:lnTo>
                      <a:pt x="1534" y="471"/>
                    </a:lnTo>
                    <a:lnTo>
                      <a:pt x="1503" y="413"/>
                    </a:lnTo>
                    <a:lnTo>
                      <a:pt x="1467" y="358"/>
                    </a:lnTo>
                    <a:lnTo>
                      <a:pt x="1426" y="307"/>
                    </a:lnTo>
                    <a:lnTo>
                      <a:pt x="1380" y="261"/>
                    </a:lnTo>
                    <a:lnTo>
                      <a:pt x="1329" y="219"/>
                    </a:lnTo>
                    <a:lnTo>
                      <a:pt x="1274" y="183"/>
                    </a:lnTo>
                    <a:lnTo>
                      <a:pt x="1215" y="153"/>
                    </a:lnTo>
                    <a:lnTo>
                      <a:pt x="1153" y="128"/>
                    </a:lnTo>
                    <a:lnTo>
                      <a:pt x="1089" y="111"/>
                    </a:lnTo>
                    <a:lnTo>
                      <a:pt x="1021" y="100"/>
                    </a:lnTo>
                    <a:lnTo>
                      <a:pt x="952" y="96"/>
                    </a:lnTo>
                    <a:close/>
                    <a:moveTo>
                      <a:pt x="952" y="0"/>
                    </a:moveTo>
                    <a:lnTo>
                      <a:pt x="1026" y="4"/>
                    </a:lnTo>
                    <a:lnTo>
                      <a:pt x="1100" y="15"/>
                    </a:lnTo>
                    <a:lnTo>
                      <a:pt x="1169" y="32"/>
                    </a:lnTo>
                    <a:lnTo>
                      <a:pt x="1238" y="57"/>
                    </a:lnTo>
                    <a:lnTo>
                      <a:pt x="1301" y="88"/>
                    </a:lnTo>
                    <a:lnTo>
                      <a:pt x="1362" y="126"/>
                    </a:lnTo>
                    <a:lnTo>
                      <a:pt x="1418" y="168"/>
                    </a:lnTo>
                    <a:lnTo>
                      <a:pt x="1470" y="215"/>
                    </a:lnTo>
                    <a:lnTo>
                      <a:pt x="1519" y="268"/>
                    </a:lnTo>
                    <a:lnTo>
                      <a:pt x="1561" y="325"/>
                    </a:lnTo>
                    <a:lnTo>
                      <a:pt x="1597" y="384"/>
                    </a:lnTo>
                    <a:lnTo>
                      <a:pt x="1628" y="449"/>
                    </a:lnTo>
                    <a:lnTo>
                      <a:pt x="1653" y="516"/>
                    </a:lnTo>
                    <a:lnTo>
                      <a:pt x="1672" y="587"/>
                    </a:lnTo>
                    <a:lnTo>
                      <a:pt x="1683" y="660"/>
                    </a:lnTo>
                    <a:lnTo>
                      <a:pt x="1687" y="735"/>
                    </a:lnTo>
                    <a:lnTo>
                      <a:pt x="1683" y="807"/>
                    </a:lnTo>
                    <a:lnTo>
                      <a:pt x="1673" y="877"/>
                    </a:lnTo>
                    <a:lnTo>
                      <a:pt x="1656" y="945"/>
                    </a:lnTo>
                    <a:lnTo>
                      <a:pt x="1632" y="1011"/>
                    </a:lnTo>
                    <a:lnTo>
                      <a:pt x="1604" y="1075"/>
                    </a:lnTo>
                    <a:lnTo>
                      <a:pt x="1567" y="1136"/>
                    </a:lnTo>
                    <a:lnTo>
                      <a:pt x="1526" y="1192"/>
                    </a:lnTo>
                    <a:lnTo>
                      <a:pt x="1480" y="1245"/>
                    </a:lnTo>
                    <a:lnTo>
                      <a:pt x="1428" y="1294"/>
                    </a:lnTo>
                    <a:lnTo>
                      <a:pt x="1465" y="1312"/>
                    </a:lnTo>
                    <a:lnTo>
                      <a:pt x="1500" y="1332"/>
                    </a:lnTo>
                    <a:lnTo>
                      <a:pt x="1531" y="1353"/>
                    </a:lnTo>
                    <a:lnTo>
                      <a:pt x="1584" y="1397"/>
                    </a:lnTo>
                    <a:lnTo>
                      <a:pt x="1632" y="1445"/>
                    </a:lnTo>
                    <a:lnTo>
                      <a:pt x="1677" y="1499"/>
                    </a:lnTo>
                    <a:lnTo>
                      <a:pt x="1718" y="1558"/>
                    </a:lnTo>
                    <a:lnTo>
                      <a:pt x="1754" y="1622"/>
                    </a:lnTo>
                    <a:lnTo>
                      <a:pt x="1786" y="1693"/>
                    </a:lnTo>
                    <a:lnTo>
                      <a:pt x="1816" y="1767"/>
                    </a:lnTo>
                    <a:lnTo>
                      <a:pt x="1841" y="1848"/>
                    </a:lnTo>
                    <a:lnTo>
                      <a:pt x="1861" y="1934"/>
                    </a:lnTo>
                    <a:lnTo>
                      <a:pt x="1878" y="2026"/>
                    </a:lnTo>
                    <a:lnTo>
                      <a:pt x="1892" y="2123"/>
                    </a:lnTo>
                    <a:lnTo>
                      <a:pt x="1902" y="2226"/>
                    </a:lnTo>
                    <a:lnTo>
                      <a:pt x="1907" y="2334"/>
                    </a:lnTo>
                    <a:lnTo>
                      <a:pt x="1910" y="2449"/>
                    </a:lnTo>
                    <a:lnTo>
                      <a:pt x="1910" y="2603"/>
                    </a:lnTo>
                    <a:lnTo>
                      <a:pt x="1910" y="2607"/>
                    </a:lnTo>
                    <a:lnTo>
                      <a:pt x="1908" y="2614"/>
                    </a:lnTo>
                    <a:lnTo>
                      <a:pt x="1908" y="2627"/>
                    </a:lnTo>
                    <a:lnTo>
                      <a:pt x="1908" y="2679"/>
                    </a:lnTo>
                    <a:lnTo>
                      <a:pt x="1908" y="2729"/>
                    </a:lnTo>
                    <a:lnTo>
                      <a:pt x="1910" y="2777"/>
                    </a:lnTo>
                    <a:lnTo>
                      <a:pt x="1910" y="2822"/>
                    </a:lnTo>
                    <a:lnTo>
                      <a:pt x="1910" y="2863"/>
                    </a:lnTo>
                    <a:lnTo>
                      <a:pt x="1910" y="2898"/>
                    </a:lnTo>
                    <a:lnTo>
                      <a:pt x="1908" y="2926"/>
                    </a:lnTo>
                    <a:lnTo>
                      <a:pt x="1908" y="2949"/>
                    </a:lnTo>
                    <a:lnTo>
                      <a:pt x="1906" y="2964"/>
                    </a:lnTo>
                    <a:lnTo>
                      <a:pt x="1898" y="2977"/>
                    </a:lnTo>
                    <a:lnTo>
                      <a:pt x="1888" y="2987"/>
                    </a:lnTo>
                    <a:lnTo>
                      <a:pt x="1875" y="2994"/>
                    </a:lnTo>
                    <a:lnTo>
                      <a:pt x="1860" y="2996"/>
                    </a:lnTo>
                    <a:lnTo>
                      <a:pt x="1551" y="2996"/>
                    </a:lnTo>
                    <a:lnTo>
                      <a:pt x="1515" y="2997"/>
                    </a:lnTo>
                    <a:lnTo>
                      <a:pt x="0" y="2997"/>
                    </a:lnTo>
                    <a:lnTo>
                      <a:pt x="0" y="2950"/>
                    </a:lnTo>
                    <a:lnTo>
                      <a:pt x="0" y="2944"/>
                    </a:lnTo>
                    <a:lnTo>
                      <a:pt x="0" y="2930"/>
                    </a:lnTo>
                    <a:lnTo>
                      <a:pt x="0" y="2908"/>
                    </a:lnTo>
                    <a:lnTo>
                      <a:pt x="2" y="2879"/>
                    </a:lnTo>
                    <a:lnTo>
                      <a:pt x="2" y="2846"/>
                    </a:lnTo>
                    <a:lnTo>
                      <a:pt x="2" y="2807"/>
                    </a:lnTo>
                    <a:lnTo>
                      <a:pt x="2" y="2765"/>
                    </a:lnTo>
                    <a:lnTo>
                      <a:pt x="2" y="2719"/>
                    </a:lnTo>
                    <a:lnTo>
                      <a:pt x="2" y="2673"/>
                    </a:lnTo>
                    <a:lnTo>
                      <a:pt x="3" y="2624"/>
                    </a:lnTo>
                    <a:lnTo>
                      <a:pt x="3" y="2578"/>
                    </a:lnTo>
                    <a:lnTo>
                      <a:pt x="3" y="2532"/>
                    </a:lnTo>
                    <a:lnTo>
                      <a:pt x="3" y="2489"/>
                    </a:lnTo>
                    <a:lnTo>
                      <a:pt x="3" y="2449"/>
                    </a:lnTo>
                    <a:lnTo>
                      <a:pt x="4" y="2334"/>
                    </a:lnTo>
                    <a:lnTo>
                      <a:pt x="10" y="2226"/>
                    </a:lnTo>
                    <a:lnTo>
                      <a:pt x="20" y="2123"/>
                    </a:lnTo>
                    <a:lnTo>
                      <a:pt x="33" y="2026"/>
                    </a:lnTo>
                    <a:lnTo>
                      <a:pt x="50" y="1934"/>
                    </a:lnTo>
                    <a:lnTo>
                      <a:pt x="71" y="1848"/>
                    </a:lnTo>
                    <a:lnTo>
                      <a:pt x="96" y="1767"/>
                    </a:lnTo>
                    <a:lnTo>
                      <a:pt x="125" y="1691"/>
                    </a:lnTo>
                    <a:lnTo>
                      <a:pt x="157" y="1622"/>
                    </a:lnTo>
                    <a:lnTo>
                      <a:pt x="194" y="1558"/>
                    </a:lnTo>
                    <a:lnTo>
                      <a:pt x="234" y="1499"/>
                    </a:lnTo>
                    <a:lnTo>
                      <a:pt x="279" y="1445"/>
                    </a:lnTo>
                    <a:lnTo>
                      <a:pt x="327" y="1397"/>
                    </a:lnTo>
                    <a:lnTo>
                      <a:pt x="380" y="1353"/>
                    </a:lnTo>
                    <a:lnTo>
                      <a:pt x="409" y="1332"/>
                    </a:lnTo>
                    <a:lnTo>
                      <a:pt x="442" y="1313"/>
                    </a:lnTo>
                    <a:lnTo>
                      <a:pt x="477" y="1296"/>
                    </a:lnTo>
                    <a:lnTo>
                      <a:pt x="424" y="1247"/>
                    </a:lnTo>
                    <a:lnTo>
                      <a:pt x="377" y="1194"/>
                    </a:lnTo>
                    <a:lnTo>
                      <a:pt x="336" y="1137"/>
                    </a:lnTo>
                    <a:lnTo>
                      <a:pt x="300" y="1077"/>
                    </a:lnTo>
                    <a:lnTo>
                      <a:pt x="270" y="1014"/>
                    </a:lnTo>
                    <a:lnTo>
                      <a:pt x="248" y="947"/>
                    </a:lnTo>
                    <a:lnTo>
                      <a:pt x="230" y="878"/>
                    </a:lnTo>
                    <a:lnTo>
                      <a:pt x="219" y="807"/>
                    </a:lnTo>
                    <a:lnTo>
                      <a:pt x="217" y="735"/>
                    </a:lnTo>
                    <a:lnTo>
                      <a:pt x="220" y="660"/>
                    </a:lnTo>
                    <a:lnTo>
                      <a:pt x="232" y="587"/>
                    </a:lnTo>
                    <a:lnTo>
                      <a:pt x="249" y="516"/>
                    </a:lnTo>
                    <a:lnTo>
                      <a:pt x="274" y="449"/>
                    </a:lnTo>
                    <a:lnTo>
                      <a:pt x="305" y="384"/>
                    </a:lnTo>
                    <a:lnTo>
                      <a:pt x="342" y="325"/>
                    </a:lnTo>
                    <a:lnTo>
                      <a:pt x="385" y="268"/>
                    </a:lnTo>
                    <a:lnTo>
                      <a:pt x="432" y="215"/>
                    </a:lnTo>
                    <a:lnTo>
                      <a:pt x="484" y="168"/>
                    </a:lnTo>
                    <a:lnTo>
                      <a:pt x="540" y="126"/>
                    </a:lnTo>
                    <a:lnTo>
                      <a:pt x="601" y="88"/>
                    </a:lnTo>
                    <a:lnTo>
                      <a:pt x="666" y="57"/>
                    </a:lnTo>
                    <a:lnTo>
                      <a:pt x="733" y="32"/>
                    </a:lnTo>
                    <a:lnTo>
                      <a:pt x="804" y="15"/>
                    </a:lnTo>
                    <a:lnTo>
                      <a:pt x="876" y="4"/>
                    </a:ln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1152582" y="4427522"/>
              <a:ext cx="264069" cy="485805"/>
              <a:chOff x="5980113" y="2554288"/>
              <a:chExt cx="1009650" cy="1585912"/>
            </a:xfrm>
          </p:grpSpPr>
          <p:sp>
            <p:nvSpPr>
              <p:cNvPr id="23" name="Freeform 7"/>
              <p:cNvSpPr>
                <a:spLocks noChangeAspect="1"/>
              </p:cNvSpPr>
              <p:nvPr/>
            </p:nvSpPr>
            <p:spPr bwMode="auto">
              <a:xfrm>
                <a:off x="6011863" y="2578100"/>
                <a:ext cx="962025" cy="1536700"/>
              </a:xfrm>
              <a:custGeom>
                <a:avLst/>
                <a:gdLst>
                  <a:gd name="T0" fmla="*/ 2147483647 w 1818"/>
                  <a:gd name="T1" fmla="*/ 2147483647 h 2905"/>
                  <a:gd name="T2" fmla="*/ 2147483647 w 1818"/>
                  <a:gd name="T3" fmla="*/ 2147483647 h 2905"/>
                  <a:gd name="T4" fmla="*/ 2147483647 w 1818"/>
                  <a:gd name="T5" fmla="*/ 2147483647 h 2905"/>
                  <a:gd name="T6" fmla="*/ 2147483647 w 1818"/>
                  <a:gd name="T7" fmla="*/ 2147483647 h 2905"/>
                  <a:gd name="T8" fmla="*/ 2147483647 w 1818"/>
                  <a:gd name="T9" fmla="*/ 2147483647 h 2905"/>
                  <a:gd name="T10" fmla="*/ 2147483647 w 1818"/>
                  <a:gd name="T11" fmla="*/ 2147483647 h 2905"/>
                  <a:gd name="T12" fmla="*/ 2147483647 w 1818"/>
                  <a:gd name="T13" fmla="*/ 2147483647 h 2905"/>
                  <a:gd name="T14" fmla="*/ 2147483647 w 1818"/>
                  <a:gd name="T15" fmla="*/ 2147483647 h 2905"/>
                  <a:gd name="T16" fmla="*/ 2147483647 w 1818"/>
                  <a:gd name="T17" fmla="*/ 2147483647 h 2905"/>
                  <a:gd name="T18" fmla="*/ 2147483647 w 1818"/>
                  <a:gd name="T19" fmla="*/ 2147483647 h 2905"/>
                  <a:gd name="T20" fmla="*/ 2147483647 w 1818"/>
                  <a:gd name="T21" fmla="*/ 2147483647 h 2905"/>
                  <a:gd name="T22" fmla="*/ 2147483647 w 1818"/>
                  <a:gd name="T23" fmla="*/ 2147483647 h 2905"/>
                  <a:gd name="T24" fmla="*/ 2147483647 w 1818"/>
                  <a:gd name="T25" fmla="*/ 2147483647 h 2905"/>
                  <a:gd name="T26" fmla="*/ 2147483647 w 1818"/>
                  <a:gd name="T27" fmla="*/ 2147483647 h 2905"/>
                  <a:gd name="T28" fmla="*/ 2147483647 w 1818"/>
                  <a:gd name="T29" fmla="*/ 2147483647 h 2905"/>
                  <a:gd name="T30" fmla="*/ 2147483647 w 1818"/>
                  <a:gd name="T31" fmla="*/ 2147483647 h 2905"/>
                  <a:gd name="T32" fmla="*/ 2147483647 w 1818"/>
                  <a:gd name="T33" fmla="*/ 2147483647 h 2905"/>
                  <a:gd name="T34" fmla="*/ 2147483647 w 1818"/>
                  <a:gd name="T35" fmla="*/ 2147483647 h 2905"/>
                  <a:gd name="T36" fmla="*/ 2147483647 w 1818"/>
                  <a:gd name="T37" fmla="*/ 2147483647 h 2905"/>
                  <a:gd name="T38" fmla="*/ 2147483647 w 1818"/>
                  <a:gd name="T39" fmla="*/ 2147483647 h 2905"/>
                  <a:gd name="T40" fmla="*/ 2147483647 w 1818"/>
                  <a:gd name="T41" fmla="*/ 2147483647 h 2905"/>
                  <a:gd name="T42" fmla="*/ 2147483647 w 1818"/>
                  <a:gd name="T43" fmla="*/ 2147483647 h 2905"/>
                  <a:gd name="T44" fmla="*/ 2147483647 w 1818"/>
                  <a:gd name="T45" fmla="*/ 2147483647 h 2905"/>
                  <a:gd name="T46" fmla="*/ 2147483647 w 1818"/>
                  <a:gd name="T47" fmla="*/ 2147483647 h 2905"/>
                  <a:gd name="T48" fmla="*/ 2147483647 w 1818"/>
                  <a:gd name="T49" fmla="*/ 2147483647 h 2905"/>
                  <a:gd name="T50" fmla="*/ 2147483647 w 1818"/>
                  <a:gd name="T51" fmla="*/ 2147483647 h 2905"/>
                  <a:gd name="T52" fmla="*/ 2147483647 w 1818"/>
                  <a:gd name="T53" fmla="*/ 2147483647 h 2905"/>
                  <a:gd name="T54" fmla="*/ 0 w 1818"/>
                  <a:gd name="T55" fmla="*/ 2147483647 h 2905"/>
                  <a:gd name="T56" fmla="*/ 2147483647 w 1818"/>
                  <a:gd name="T57" fmla="*/ 2147483647 h 2905"/>
                  <a:gd name="T58" fmla="*/ 2147483647 w 1818"/>
                  <a:gd name="T59" fmla="*/ 2147483647 h 2905"/>
                  <a:gd name="T60" fmla="*/ 2147483647 w 1818"/>
                  <a:gd name="T61" fmla="*/ 2147483647 h 2905"/>
                  <a:gd name="T62" fmla="*/ 2147483647 w 1818"/>
                  <a:gd name="T63" fmla="*/ 2147483647 h 2905"/>
                  <a:gd name="T64" fmla="*/ 2147483647 w 1818"/>
                  <a:gd name="T65" fmla="*/ 2147483647 h 2905"/>
                  <a:gd name="T66" fmla="*/ 2147483647 w 1818"/>
                  <a:gd name="T67" fmla="*/ 2147483647 h 2905"/>
                  <a:gd name="T68" fmla="*/ 2147483647 w 1818"/>
                  <a:gd name="T69" fmla="*/ 2147483647 h 2905"/>
                  <a:gd name="T70" fmla="*/ 2147483647 w 1818"/>
                  <a:gd name="T71" fmla="*/ 2147483647 h 2905"/>
                  <a:gd name="T72" fmla="*/ 2147483647 w 1818"/>
                  <a:gd name="T73" fmla="*/ 2147483647 h 2905"/>
                  <a:gd name="T74" fmla="*/ 2147483647 w 1818"/>
                  <a:gd name="T75" fmla="*/ 2147483647 h 2905"/>
                  <a:gd name="T76" fmla="*/ 2147483647 w 1818"/>
                  <a:gd name="T77" fmla="*/ 2147483647 h 2905"/>
                  <a:gd name="T78" fmla="*/ 2147483647 w 1818"/>
                  <a:gd name="T79" fmla="*/ 2147483647 h 2905"/>
                  <a:gd name="T80" fmla="*/ 2147483647 w 1818"/>
                  <a:gd name="T81" fmla="*/ 2147483647 h 2905"/>
                  <a:gd name="T82" fmla="*/ 2147483647 w 1818"/>
                  <a:gd name="T83" fmla="*/ 2147483647 h 2905"/>
                  <a:gd name="T84" fmla="*/ 2147483647 w 1818"/>
                  <a:gd name="T85" fmla="*/ 2147483647 h 2905"/>
                  <a:gd name="T86" fmla="*/ 2147483647 w 1818"/>
                  <a:gd name="T87" fmla="*/ 2147483647 h 2905"/>
                  <a:gd name="T88" fmla="*/ 2147483647 w 1818"/>
                  <a:gd name="T89" fmla="*/ 2147483647 h 2905"/>
                  <a:gd name="T90" fmla="*/ 2147483647 w 1818"/>
                  <a:gd name="T91" fmla="*/ 2147483647 h 2905"/>
                  <a:gd name="T92" fmla="*/ 2147483647 w 1818"/>
                  <a:gd name="T93" fmla="*/ 0 h 290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818" h="2905">
                    <a:moveTo>
                      <a:pt x="894" y="0"/>
                    </a:moveTo>
                    <a:lnTo>
                      <a:pt x="964" y="4"/>
                    </a:lnTo>
                    <a:lnTo>
                      <a:pt x="1030" y="14"/>
                    </a:lnTo>
                    <a:lnTo>
                      <a:pt x="1095" y="31"/>
                    </a:lnTo>
                    <a:lnTo>
                      <a:pt x="1157" y="53"/>
                    </a:lnTo>
                    <a:lnTo>
                      <a:pt x="1215" y="82"/>
                    </a:lnTo>
                    <a:lnTo>
                      <a:pt x="1270" y="117"/>
                    </a:lnTo>
                    <a:lnTo>
                      <a:pt x="1322" y="157"/>
                    </a:lnTo>
                    <a:lnTo>
                      <a:pt x="1369" y="201"/>
                    </a:lnTo>
                    <a:lnTo>
                      <a:pt x="1413" y="250"/>
                    </a:lnTo>
                    <a:lnTo>
                      <a:pt x="1451" y="303"/>
                    </a:lnTo>
                    <a:lnTo>
                      <a:pt x="1485" y="361"/>
                    </a:lnTo>
                    <a:lnTo>
                      <a:pt x="1514" y="420"/>
                    </a:lnTo>
                    <a:lnTo>
                      <a:pt x="1536" y="484"/>
                    </a:lnTo>
                    <a:lnTo>
                      <a:pt x="1553" y="550"/>
                    </a:lnTo>
                    <a:lnTo>
                      <a:pt x="1563" y="618"/>
                    </a:lnTo>
                    <a:lnTo>
                      <a:pt x="1566" y="689"/>
                    </a:lnTo>
                    <a:lnTo>
                      <a:pt x="1563" y="757"/>
                    </a:lnTo>
                    <a:lnTo>
                      <a:pt x="1553" y="824"/>
                    </a:lnTo>
                    <a:lnTo>
                      <a:pt x="1537" y="888"/>
                    </a:lnTo>
                    <a:lnTo>
                      <a:pt x="1516" y="950"/>
                    </a:lnTo>
                    <a:lnTo>
                      <a:pt x="1489" y="1010"/>
                    </a:lnTo>
                    <a:lnTo>
                      <a:pt x="1456" y="1066"/>
                    </a:lnTo>
                    <a:lnTo>
                      <a:pt x="1420" y="1118"/>
                    </a:lnTo>
                    <a:lnTo>
                      <a:pt x="1378" y="1166"/>
                    </a:lnTo>
                    <a:lnTo>
                      <a:pt x="1332" y="1210"/>
                    </a:lnTo>
                    <a:lnTo>
                      <a:pt x="1284" y="1250"/>
                    </a:lnTo>
                    <a:lnTo>
                      <a:pt x="1433" y="1331"/>
                    </a:lnTo>
                    <a:lnTo>
                      <a:pt x="1674" y="1635"/>
                    </a:lnTo>
                    <a:lnTo>
                      <a:pt x="1818" y="2385"/>
                    </a:lnTo>
                    <a:lnTo>
                      <a:pt x="1779" y="2675"/>
                    </a:lnTo>
                    <a:lnTo>
                      <a:pt x="1561" y="2875"/>
                    </a:lnTo>
                    <a:lnTo>
                      <a:pt x="1556" y="2875"/>
                    </a:lnTo>
                    <a:lnTo>
                      <a:pt x="1542" y="2875"/>
                    </a:lnTo>
                    <a:lnTo>
                      <a:pt x="1521" y="2876"/>
                    </a:lnTo>
                    <a:lnTo>
                      <a:pt x="1493" y="2878"/>
                    </a:lnTo>
                    <a:lnTo>
                      <a:pt x="1458" y="2879"/>
                    </a:lnTo>
                    <a:lnTo>
                      <a:pt x="1418" y="2880"/>
                    </a:lnTo>
                    <a:lnTo>
                      <a:pt x="1372" y="2881"/>
                    </a:lnTo>
                    <a:lnTo>
                      <a:pt x="1323" y="2883"/>
                    </a:lnTo>
                    <a:lnTo>
                      <a:pt x="1270" y="2885"/>
                    </a:lnTo>
                    <a:lnTo>
                      <a:pt x="1215" y="2886"/>
                    </a:lnTo>
                    <a:lnTo>
                      <a:pt x="1159" y="2889"/>
                    </a:lnTo>
                    <a:lnTo>
                      <a:pt x="1102" y="2890"/>
                    </a:lnTo>
                    <a:lnTo>
                      <a:pt x="1044" y="2893"/>
                    </a:lnTo>
                    <a:lnTo>
                      <a:pt x="988" y="2894"/>
                    </a:lnTo>
                    <a:lnTo>
                      <a:pt x="933" y="2895"/>
                    </a:lnTo>
                    <a:lnTo>
                      <a:pt x="879" y="2898"/>
                    </a:lnTo>
                    <a:lnTo>
                      <a:pt x="830" y="2899"/>
                    </a:lnTo>
                    <a:lnTo>
                      <a:pt x="785" y="2900"/>
                    </a:lnTo>
                    <a:lnTo>
                      <a:pt x="744" y="2901"/>
                    </a:lnTo>
                    <a:lnTo>
                      <a:pt x="708" y="2903"/>
                    </a:lnTo>
                    <a:lnTo>
                      <a:pt x="678" y="2904"/>
                    </a:lnTo>
                    <a:lnTo>
                      <a:pt x="657" y="2905"/>
                    </a:lnTo>
                    <a:lnTo>
                      <a:pt x="642" y="2905"/>
                    </a:lnTo>
                    <a:lnTo>
                      <a:pt x="637" y="2905"/>
                    </a:lnTo>
                    <a:lnTo>
                      <a:pt x="631" y="2905"/>
                    </a:lnTo>
                    <a:lnTo>
                      <a:pt x="617" y="2905"/>
                    </a:lnTo>
                    <a:lnTo>
                      <a:pt x="596" y="2905"/>
                    </a:lnTo>
                    <a:lnTo>
                      <a:pt x="570" y="2904"/>
                    </a:lnTo>
                    <a:lnTo>
                      <a:pt x="539" y="2904"/>
                    </a:lnTo>
                    <a:lnTo>
                      <a:pt x="505" y="2903"/>
                    </a:lnTo>
                    <a:lnTo>
                      <a:pt x="468" y="2903"/>
                    </a:lnTo>
                    <a:lnTo>
                      <a:pt x="429" y="2901"/>
                    </a:lnTo>
                    <a:lnTo>
                      <a:pt x="392" y="2901"/>
                    </a:lnTo>
                    <a:lnTo>
                      <a:pt x="354" y="2900"/>
                    </a:lnTo>
                    <a:lnTo>
                      <a:pt x="320" y="2900"/>
                    </a:lnTo>
                    <a:lnTo>
                      <a:pt x="289" y="2899"/>
                    </a:lnTo>
                    <a:lnTo>
                      <a:pt x="261" y="2899"/>
                    </a:lnTo>
                    <a:lnTo>
                      <a:pt x="240" y="2898"/>
                    </a:lnTo>
                    <a:lnTo>
                      <a:pt x="225" y="2898"/>
                    </a:lnTo>
                    <a:lnTo>
                      <a:pt x="219" y="2898"/>
                    </a:lnTo>
                    <a:lnTo>
                      <a:pt x="211" y="2896"/>
                    </a:lnTo>
                    <a:lnTo>
                      <a:pt x="198" y="2895"/>
                    </a:lnTo>
                    <a:lnTo>
                      <a:pt x="178" y="2894"/>
                    </a:lnTo>
                    <a:lnTo>
                      <a:pt x="155" y="2891"/>
                    </a:lnTo>
                    <a:lnTo>
                      <a:pt x="131" y="2890"/>
                    </a:lnTo>
                    <a:lnTo>
                      <a:pt x="104" y="2888"/>
                    </a:lnTo>
                    <a:lnTo>
                      <a:pt x="78" y="2885"/>
                    </a:lnTo>
                    <a:lnTo>
                      <a:pt x="53" y="2884"/>
                    </a:lnTo>
                    <a:lnTo>
                      <a:pt x="32" y="2881"/>
                    </a:lnTo>
                    <a:lnTo>
                      <a:pt x="16" y="2880"/>
                    </a:lnTo>
                    <a:lnTo>
                      <a:pt x="5" y="2879"/>
                    </a:lnTo>
                    <a:lnTo>
                      <a:pt x="0" y="2879"/>
                    </a:lnTo>
                    <a:lnTo>
                      <a:pt x="1" y="2765"/>
                    </a:lnTo>
                    <a:lnTo>
                      <a:pt x="4" y="2654"/>
                    </a:lnTo>
                    <a:lnTo>
                      <a:pt x="7" y="2547"/>
                    </a:lnTo>
                    <a:lnTo>
                      <a:pt x="11" y="2445"/>
                    </a:lnTo>
                    <a:lnTo>
                      <a:pt x="17" y="2348"/>
                    </a:lnTo>
                    <a:lnTo>
                      <a:pt x="24" y="2257"/>
                    </a:lnTo>
                    <a:lnTo>
                      <a:pt x="31" y="2171"/>
                    </a:lnTo>
                    <a:lnTo>
                      <a:pt x="39" y="2092"/>
                    </a:lnTo>
                    <a:lnTo>
                      <a:pt x="46" y="2018"/>
                    </a:lnTo>
                    <a:lnTo>
                      <a:pt x="55" y="1952"/>
                    </a:lnTo>
                    <a:lnTo>
                      <a:pt x="63" y="1894"/>
                    </a:lnTo>
                    <a:lnTo>
                      <a:pt x="71" y="1844"/>
                    </a:lnTo>
                    <a:lnTo>
                      <a:pt x="78" y="1801"/>
                    </a:lnTo>
                    <a:lnTo>
                      <a:pt x="90" y="1760"/>
                    </a:lnTo>
                    <a:lnTo>
                      <a:pt x="104" y="1717"/>
                    </a:lnTo>
                    <a:lnTo>
                      <a:pt x="124" y="1674"/>
                    </a:lnTo>
                    <a:lnTo>
                      <a:pt x="147" y="1632"/>
                    </a:lnTo>
                    <a:lnTo>
                      <a:pt x="170" y="1591"/>
                    </a:lnTo>
                    <a:lnTo>
                      <a:pt x="198" y="1551"/>
                    </a:lnTo>
                    <a:lnTo>
                      <a:pt x="224" y="1511"/>
                    </a:lnTo>
                    <a:lnTo>
                      <a:pt x="250" y="1475"/>
                    </a:lnTo>
                    <a:lnTo>
                      <a:pt x="276" y="1441"/>
                    </a:lnTo>
                    <a:lnTo>
                      <a:pt x="300" y="1410"/>
                    </a:lnTo>
                    <a:lnTo>
                      <a:pt x="321" y="1383"/>
                    </a:lnTo>
                    <a:lnTo>
                      <a:pt x="338" y="1359"/>
                    </a:lnTo>
                    <a:lnTo>
                      <a:pt x="354" y="1343"/>
                    </a:lnTo>
                    <a:lnTo>
                      <a:pt x="377" y="1326"/>
                    </a:lnTo>
                    <a:lnTo>
                      <a:pt x="405" y="1309"/>
                    </a:lnTo>
                    <a:lnTo>
                      <a:pt x="439" y="1292"/>
                    </a:lnTo>
                    <a:lnTo>
                      <a:pt x="476" y="1275"/>
                    </a:lnTo>
                    <a:lnTo>
                      <a:pt x="517" y="1258"/>
                    </a:lnTo>
                    <a:lnTo>
                      <a:pt x="466" y="1219"/>
                    </a:lnTo>
                    <a:lnTo>
                      <a:pt x="419" y="1174"/>
                    </a:lnTo>
                    <a:lnTo>
                      <a:pt x="376" y="1125"/>
                    </a:lnTo>
                    <a:lnTo>
                      <a:pt x="337" y="1072"/>
                    </a:lnTo>
                    <a:lnTo>
                      <a:pt x="303" y="1016"/>
                    </a:lnTo>
                    <a:lnTo>
                      <a:pt x="275" y="955"/>
                    </a:lnTo>
                    <a:lnTo>
                      <a:pt x="252" y="893"/>
                    </a:lnTo>
                    <a:lnTo>
                      <a:pt x="236" y="827"/>
                    </a:lnTo>
                    <a:lnTo>
                      <a:pt x="226" y="759"/>
                    </a:lnTo>
                    <a:lnTo>
                      <a:pt x="223" y="689"/>
                    </a:lnTo>
                    <a:lnTo>
                      <a:pt x="226" y="618"/>
                    </a:lnTo>
                    <a:lnTo>
                      <a:pt x="236" y="550"/>
                    </a:lnTo>
                    <a:lnTo>
                      <a:pt x="254" y="484"/>
                    </a:lnTo>
                    <a:lnTo>
                      <a:pt x="276" y="420"/>
                    </a:lnTo>
                    <a:lnTo>
                      <a:pt x="303" y="361"/>
                    </a:lnTo>
                    <a:lnTo>
                      <a:pt x="338" y="303"/>
                    </a:lnTo>
                    <a:lnTo>
                      <a:pt x="377" y="250"/>
                    </a:lnTo>
                    <a:lnTo>
                      <a:pt x="419" y="201"/>
                    </a:lnTo>
                    <a:lnTo>
                      <a:pt x="468" y="157"/>
                    </a:lnTo>
                    <a:lnTo>
                      <a:pt x="519" y="117"/>
                    </a:lnTo>
                    <a:lnTo>
                      <a:pt x="575" y="82"/>
                    </a:lnTo>
                    <a:lnTo>
                      <a:pt x="633" y="53"/>
                    </a:lnTo>
                    <a:lnTo>
                      <a:pt x="695" y="31"/>
                    </a:lnTo>
                    <a:lnTo>
                      <a:pt x="760" y="14"/>
                    </a:lnTo>
                    <a:lnTo>
                      <a:pt x="826" y="4"/>
                    </a:lnTo>
                    <a:lnTo>
                      <a:pt x="89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24" name="Freeform 8"/>
              <p:cNvSpPr>
                <a:spLocks noChangeAspect="1" noEditPoints="1"/>
              </p:cNvSpPr>
              <p:nvPr/>
            </p:nvSpPr>
            <p:spPr bwMode="auto">
              <a:xfrm>
                <a:off x="5980113" y="2554288"/>
                <a:ext cx="1009650" cy="1585912"/>
              </a:xfrm>
              <a:custGeom>
                <a:avLst/>
                <a:gdLst>
                  <a:gd name="T0" fmla="*/ 2147483647 w 1910"/>
                  <a:gd name="T1" fmla="*/ 2147483647 h 2997"/>
                  <a:gd name="T2" fmla="*/ 2147483647 w 1910"/>
                  <a:gd name="T3" fmla="*/ 2147483647 h 2997"/>
                  <a:gd name="T4" fmla="*/ 2147483647 w 1910"/>
                  <a:gd name="T5" fmla="*/ 2147483647 h 2997"/>
                  <a:gd name="T6" fmla="*/ 2147483647 w 1910"/>
                  <a:gd name="T7" fmla="*/ 2147483647 h 2997"/>
                  <a:gd name="T8" fmla="*/ 2147483647 w 1910"/>
                  <a:gd name="T9" fmla="*/ 2147483647 h 2997"/>
                  <a:gd name="T10" fmla="*/ 2147483647 w 1910"/>
                  <a:gd name="T11" fmla="*/ 2147483647 h 2997"/>
                  <a:gd name="T12" fmla="*/ 2147483647 w 1910"/>
                  <a:gd name="T13" fmla="*/ 2147483647 h 2997"/>
                  <a:gd name="T14" fmla="*/ 2147483647 w 1910"/>
                  <a:gd name="T15" fmla="*/ 2147483647 h 2997"/>
                  <a:gd name="T16" fmla="*/ 2147483647 w 1910"/>
                  <a:gd name="T17" fmla="*/ 2147483647 h 2997"/>
                  <a:gd name="T18" fmla="*/ 2147483647 w 1910"/>
                  <a:gd name="T19" fmla="*/ 2147483647 h 2997"/>
                  <a:gd name="T20" fmla="*/ 2147483647 w 1910"/>
                  <a:gd name="T21" fmla="*/ 2147483647 h 2997"/>
                  <a:gd name="T22" fmla="*/ 2147483647 w 1910"/>
                  <a:gd name="T23" fmla="*/ 2147483647 h 2997"/>
                  <a:gd name="T24" fmla="*/ 2147483647 w 1910"/>
                  <a:gd name="T25" fmla="*/ 2147483647 h 2997"/>
                  <a:gd name="T26" fmla="*/ 2147483647 w 1910"/>
                  <a:gd name="T27" fmla="*/ 2147483647 h 2997"/>
                  <a:gd name="T28" fmla="*/ 2147483647 w 1910"/>
                  <a:gd name="T29" fmla="*/ 2147483647 h 2997"/>
                  <a:gd name="T30" fmla="*/ 2147483647 w 1910"/>
                  <a:gd name="T31" fmla="*/ 2147483647 h 2997"/>
                  <a:gd name="T32" fmla="*/ 2147483647 w 1910"/>
                  <a:gd name="T33" fmla="*/ 2147483647 h 2997"/>
                  <a:gd name="T34" fmla="*/ 2147483647 w 1910"/>
                  <a:gd name="T35" fmla="*/ 2147483647 h 2997"/>
                  <a:gd name="T36" fmla="*/ 2147483647 w 1910"/>
                  <a:gd name="T37" fmla="*/ 2147483647 h 2997"/>
                  <a:gd name="T38" fmla="*/ 2147483647 w 1910"/>
                  <a:gd name="T39" fmla="*/ 2147483647 h 2997"/>
                  <a:gd name="T40" fmla="*/ 2147483647 w 1910"/>
                  <a:gd name="T41" fmla="*/ 2147483647 h 2997"/>
                  <a:gd name="T42" fmla="*/ 2147483647 w 1910"/>
                  <a:gd name="T43" fmla="*/ 2147483647 h 2997"/>
                  <a:gd name="T44" fmla="*/ 2147483647 w 1910"/>
                  <a:gd name="T45" fmla="*/ 2147483647 h 2997"/>
                  <a:gd name="T46" fmla="*/ 2147483647 w 1910"/>
                  <a:gd name="T47" fmla="*/ 2147483647 h 2997"/>
                  <a:gd name="T48" fmla="*/ 2147483647 w 1910"/>
                  <a:gd name="T49" fmla="*/ 2147483647 h 2997"/>
                  <a:gd name="T50" fmla="*/ 2147483647 w 1910"/>
                  <a:gd name="T51" fmla="*/ 2147483647 h 2997"/>
                  <a:gd name="T52" fmla="*/ 2147483647 w 1910"/>
                  <a:gd name="T53" fmla="*/ 2147483647 h 2997"/>
                  <a:gd name="T54" fmla="*/ 2147483647 w 1910"/>
                  <a:gd name="T55" fmla="*/ 2147483647 h 2997"/>
                  <a:gd name="T56" fmla="*/ 2147483647 w 1910"/>
                  <a:gd name="T57" fmla="*/ 2147483647 h 2997"/>
                  <a:gd name="T58" fmla="*/ 2147483647 w 1910"/>
                  <a:gd name="T59" fmla="*/ 2147483647 h 2997"/>
                  <a:gd name="T60" fmla="*/ 2147483647 w 1910"/>
                  <a:gd name="T61" fmla="*/ 2147483647 h 2997"/>
                  <a:gd name="T62" fmla="*/ 2147483647 w 1910"/>
                  <a:gd name="T63" fmla="*/ 2147483647 h 2997"/>
                  <a:gd name="T64" fmla="*/ 2147483647 w 1910"/>
                  <a:gd name="T65" fmla="*/ 2147483647 h 2997"/>
                  <a:gd name="T66" fmla="*/ 2147483647 w 1910"/>
                  <a:gd name="T67" fmla="*/ 2147483647 h 2997"/>
                  <a:gd name="T68" fmla="*/ 2147483647 w 1910"/>
                  <a:gd name="T69" fmla="*/ 2147483647 h 2997"/>
                  <a:gd name="T70" fmla="*/ 2147483647 w 1910"/>
                  <a:gd name="T71" fmla="*/ 2147483647 h 2997"/>
                  <a:gd name="T72" fmla="*/ 2147483647 w 1910"/>
                  <a:gd name="T73" fmla="*/ 2147483647 h 2997"/>
                  <a:gd name="T74" fmla="*/ 2147483647 w 1910"/>
                  <a:gd name="T75" fmla="*/ 2147483647 h 2997"/>
                  <a:gd name="T76" fmla="*/ 2147483647 w 1910"/>
                  <a:gd name="T77" fmla="*/ 2147483647 h 2997"/>
                  <a:gd name="T78" fmla="*/ 2147483647 w 1910"/>
                  <a:gd name="T79" fmla="*/ 2147483647 h 2997"/>
                  <a:gd name="T80" fmla="*/ 2147483647 w 1910"/>
                  <a:gd name="T81" fmla="*/ 2147483647 h 2997"/>
                  <a:gd name="T82" fmla="*/ 2147483647 w 1910"/>
                  <a:gd name="T83" fmla="*/ 2147483647 h 2997"/>
                  <a:gd name="T84" fmla="*/ 0 w 1910"/>
                  <a:gd name="T85" fmla="*/ 2147483647 h 2997"/>
                  <a:gd name="T86" fmla="*/ 2147483647 w 1910"/>
                  <a:gd name="T87" fmla="*/ 2147483647 h 2997"/>
                  <a:gd name="T88" fmla="*/ 2147483647 w 1910"/>
                  <a:gd name="T89" fmla="*/ 2147483647 h 2997"/>
                  <a:gd name="T90" fmla="*/ 2147483647 w 1910"/>
                  <a:gd name="T91" fmla="*/ 2147483647 h 2997"/>
                  <a:gd name="T92" fmla="*/ 2147483647 w 1910"/>
                  <a:gd name="T93" fmla="*/ 2147483647 h 2997"/>
                  <a:gd name="T94" fmla="*/ 2147483647 w 1910"/>
                  <a:gd name="T95" fmla="*/ 2147483647 h 2997"/>
                  <a:gd name="T96" fmla="*/ 2147483647 w 1910"/>
                  <a:gd name="T97" fmla="*/ 2147483647 h 2997"/>
                  <a:gd name="T98" fmla="*/ 2147483647 w 1910"/>
                  <a:gd name="T99" fmla="*/ 2147483647 h 2997"/>
                  <a:gd name="T100" fmla="*/ 2147483647 w 1910"/>
                  <a:gd name="T101" fmla="*/ 2147483647 h 2997"/>
                  <a:gd name="T102" fmla="*/ 2147483647 w 1910"/>
                  <a:gd name="T103" fmla="*/ 2147483647 h 2997"/>
                  <a:gd name="T104" fmla="*/ 2147483647 w 1910"/>
                  <a:gd name="T105" fmla="*/ 2147483647 h 2997"/>
                  <a:gd name="T106" fmla="*/ 2147483647 w 1910"/>
                  <a:gd name="T107" fmla="*/ 2147483647 h 29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10" h="2997">
                    <a:moveTo>
                      <a:pt x="1339" y="1358"/>
                    </a:moveTo>
                    <a:lnTo>
                      <a:pt x="1279" y="1392"/>
                    </a:lnTo>
                    <a:lnTo>
                      <a:pt x="1217" y="1420"/>
                    </a:lnTo>
                    <a:lnTo>
                      <a:pt x="1153" y="1442"/>
                    </a:lnTo>
                    <a:lnTo>
                      <a:pt x="1087" y="1458"/>
                    </a:lnTo>
                    <a:lnTo>
                      <a:pt x="1019" y="1466"/>
                    </a:lnTo>
                    <a:lnTo>
                      <a:pt x="952" y="1470"/>
                    </a:lnTo>
                    <a:lnTo>
                      <a:pt x="883" y="1468"/>
                    </a:lnTo>
                    <a:lnTo>
                      <a:pt x="817" y="1458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1"/>
                    </a:lnTo>
                    <a:lnTo>
                      <a:pt x="519" y="1382"/>
                    </a:lnTo>
                    <a:lnTo>
                      <a:pt x="475" y="1404"/>
                    </a:lnTo>
                    <a:lnTo>
                      <a:pt x="438" y="1429"/>
                    </a:lnTo>
                    <a:lnTo>
                      <a:pt x="391" y="1469"/>
                    </a:lnTo>
                    <a:lnTo>
                      <a:pt x="347" y="1512"/>
                    </a:lnTo>
                    <a:lnTo>
                      <a:pt x="307" y="1562"/>
                    </a:lnTo>
                    <a:lnTo>
                      <a:pt x="270" y="1617"/>
                    </a:lnTo>
                    <a:lnTo>
                      <a:pt x="238" y="1677"/>
                    </a:lnTo>
                    <a:lnTo>
                      <a:pt x="208" y="1741"/>
                    </a:lnTo>
                    <a:lnTo>
                      <a:pt x="183" y="1811"/>
                    </a:lnTo>
                    <a:lnTo>
                      <a:pt x="161" y="1885"/>
                    </a:lnTo>
                    <a:lnTo>
                      <a:pt x="141" y="1966"/>
                    </a:lnTo>
                    <a:lnTo>
                      <a:pt x="126" y="2052"/>
                    </a:lnTo>
                    <a:lnTo>
                      <a:pt x="113" y="2143"/>
                    </a:lnTo>
                    <a:lnTo>
                      <a:pt x="106" y="2240"/>
                    </a:lnTo>
                    <a:lnTo>
                      <a:pt x="100" y="2342"/>
                    </a:lnTo>
                    <a:lnTo>
                      <a:pt x="99" y="2449"/>
                    </a:lnTo>
                    <a:lnTo>
                      <a:pt x="99" y="2497"/>
                    </a:lnTo>
                    <a:lnTo>
                      <a:pt x="99" y="2550"/>
                    </a:lnTo>
                    <a:lnTo>
                      <a:pt x="99" y="2606"/>
                    </a:lnTo>
                    <a:lnTo>
                      <a:pt x="99" y="2662"/>
                    </a:lnTo>
                    <a:lnTo>
                      <a:pt x="97" y="2717"/>
                    </a:lnTo>
                    <a:lnTo>
                      <a:pt x="97" y="2771"/>
                    </a:lnTo>
                    <a:lnTo>
                      <a:pt x="97" y="2821"/>
                    </a:lnTo>
                    <a:lnTo>
                      <a:pt x="97" y="2865"/>
                    </a:lnTo>
                    <a:lnTo>
                      <a:pt x="97" y="2902"/>
                    </a:lnTo>
                    <a:lnTo>
                      <a:pt x="1375" y="2902"/>
                    </a:lnTo>
                    <a:lnTo>
                      <a:pt x="1428" y="2899"/>
                    </a:lnTo>
                    <a:lnTo>
                      <a:pt x="1478" y="2892"/>
                    </a:lnTo>
                    <a:lnTo>
                      <a:pt x="1523" y="2882"/>
                    </a:lnTo>
                    <a:lnTo>
                      <a:pt x="1564" y="2867"/>
                    </a:lnTo>
                    <a:lnTo>
                      <a:pt x="1600" y="2849"/>
                    </a:lnTo>
                    <a:lnTo>
                      <a:pt x="1633" y="2829"/>
                    </a:lnTo>
                    <a:lnTo>
                      <a:pt x="1662" y="2807"/>
                    </a:lnTo>
                    <a:lnTo>
                      <a:pt x="1688" y="2782"/>
                    </a:lnTo>
                    <a:lnTo>
                      <a:pt x="1710" y="2756"/>
                    </a:lnTo>
                    <a:lnTo>
                      <a:pt x="1730" y="2730"/>
                    </a:lnTo>
                    <a:lnTo>
                      <a:pt x="1748" y="2701"/>
                    </a:lnTo>
                    <a:lnTo>
                      <a:pt x="1763" y="2674"/>
                    </a:lnTo>
                    <a:lnTo>
                      <a:pt x="1774" y="2645"/>
                    </a:lnTo>
                    <a:lnTo>
                      <a:pt x="1785" y="2618"/>
                    </a:lnTo>
                    <a:lnTo>
                      <a:pt x="1793" y="2592"/>
                    </a:lnTo>
                    <a:lnTo>
                      <a:pt x="1799" y="2566"/>
                    </a:lnTo>
                    <a:lnTo>
                      <a:pt x="1804" y="2543"/>
                    </a:lnTo>
                    <a:lnTo>
                      <a:pt x="1808" y="2521"/>
                    </a:lnTo>
                    <a:lnTo>
                      <a:pt x="1810" y="2502"/>
                    </a:lnTo>
                    <a:lnTo>
                      <a:pt x="1811" y="2486"/>
                    </a:lnTo>
                    <a:lnTo>
                      <a:pt x="1812" y="2474"/>
                    </a:lnTo>
                    <a:lnTo>
                      <a:pt x="1812" y="2465"/>
                    </a:lnTo>
                    <a:lnTo>
                      <a:pt x="1812" y="2461"/>
                    </a:lnTo>
                    <a:lnTo>
                      <a:pt x="1814" y="2461"/>
                    </a:lnTo>
                    <a:lnTo>
                      <a:pt x="1814" y="2449"/>
                    </a:lnTo>
                    <a:lnTo>
                      <a:pt x="1811" y="2342"/>
                    </a:lnTo>
                    <a:lnTo>
                      <a:pt x="1806" y="2240"/>
                    </a:lnTo>
                    <a:lnTo>
                      <a:pt x="1798" y="2143"/>
                    </a:lnTo>
                    <a:lnTo>
                      <a:pt x="1786" y="2052"/>
                    </a:lnTo>
                    <a:lnTo>
                      <a:pt x="1770" y="1966"/>
                    </a:lnTo>
                    <a:lnTo>
                      <a:pt x="1752" y="1885"/>
                    </a:lnTo>
                    <a:lnTo>
                      <a:pt x="1729" y="1811"/>
                    </a:lnTo>
                    <a:lnTo>
                      <a:pt x="1703" y="1741"/>
                    </a:lnTo>
                    <a:lnTo>
                      <a:pt x="1674" y="1677"/>
                    </a:lnTo>
                    <a:lnTo>
                      <a:pt x="1641" y="1617"/>
                    </a:lnTo>
                    <a:lnTo>
                      <a:pt x="1605" y="1562"/>
                    </a:lnTo>
                    <a:lnTo>
                      <a:pt x="1565" y="1512"/>
                    </a:lnTo>
                    <a:lnTo>
                      <a:pt x="1521" y="1469"/>
                    </a:lnTo>
                    <a:lnTo>
                      <a:pt x="1474" y="1429"/>
                    </a:lnTo>
                    <a:lnTo>
                      <a:pt x="1434" y="1404"/>
                    </a:lnTo>
                    <a:lnTo>
                      <a:pt x="1390" y="1381"/>
                    </a:lnTo>
                    <a:lnTo>
                      <a:pt x="1339" y="1358"/>
                    </a:lnTo>
                    <a:close/>
                    <a:moveTo>
                      <a:pt x="952" y="96"/>
                    </a:moveTo>
                    <a:lnTo>
                      <a:pt x="882" y="100"/>
                    </a:lnTo>
                    <a:lnTo>
                      <a:pt x="815" y="111"/>
                    </a:lnTo>
                    <a:lnTo>
                      <a:pt x="749" y="128"/>
                    </a:lnTo>
                    <a:lnTo>
                      <a:pt x="688" y="153"/>
                    </a:lnTo>
                    <a:lnTo>
                      <a:pt x="630" y="183"/>
                    </a:lnTo>
                    <a:lnTo>
                      <a:pt x="574" y="219"/>
                    </a:lnTo>
                    <a:lnTo>
                      <a:pt x="524" y="261"/>
                    </a:lnTo>
                    <a:lnTo>
                      <a:pt x="477" y="307"/>
                    </a:lnTo>
                    <a:lnTo>
                      <a:pt x="436" y="358"/>
                    </a:lnTo>
                    <a:lnTo>
                      <a:pt x="400" y="413"/>
                    </a:lnTo>
                    <a:lnTo>
                      <a:pt x="370" y="471"/>
                    </a:lnTo>
                    <a:lnTo>
                      <a:pt x="345" y="534"/>
                    </a:lnTo>
                    <a:lnTo>
                      <a:pt x="327" y="598"/>
                    </a:lnTo>
                    <a:lnTo>
                      <a:pt x="316" y="665"/>
                    </a:lnTo>
                    <a:lnTo>
                      <a:pt x="312" y="735"/>
                    </a:lnTo>
                    <a:lnTo>
                      <a:pt x="315" y="797"/>
                    </a:lnTo>
                    <a:lnTo>
                      <a:pt x="324" y="857"/>
                    </a:lnTo>
                    <a:lnTo>
                      <a:pt x="339" y="917"/>
                    </a:lnTo>
                    <a:lnTo>
                      <a:pt x="358" y="973"/>
                    </a:lnTo>
                    <a:lnTo>
                      <a:pt x="383" y="1027"/>
                    </a:lnTo>
                    <a:lnTo>
                      <a:pt x="413" y="1080"/>
                    </a:lnTo>
                    <a:lnTo>
                      <a:pt x="448" y="1128"/>
                    </a:lnTo>
                    <a:lnTo>
                      <a:pt x="488" y="1174"/>
                    </a:lnTo>
                    <a:lnTo>
                      <a:pt x="531" y="1216"/>
                    </a:lnTo>
                    <a:lnTo>
                      <a:pt x="580" y="1255"/>
                    </a:lnTo>
                    <a:lnTo>
                      <a:pt x="616" y="1279"/>
                    </a:lnTo>
                    <a:lnTo>
                      <a:pt x="625" y="1284"/>
                    </a:lnTo>
                    <a:lnTo>
                      <a:pt x="632" y="1287"/>
                    </a:lnTo>
                    <a:lnTo>
                      <a:pt x="663" y="1305"/>
                    </a:lnTo>
                    <a:lnTo>
                      <a:pt x="696" y="1321"/>
                    </a:lnTo>
                    <a:lnTo>
                      <a:pt x="758" y="1343"/>
                    </a:lnTo>
                    <a:lnTo>
                      <a:pt x="821" y="1361"/>
                    </a:lnTo>
                    <a:lnTo>
                      <a:pt x="886" y="1371"/>
                    </a:lnTo>
                    <a:lnTo>
                      <a:pt x="952" y="1374"/>
                    </a:lnTo>
                    <a:lnTo>
                      <a:pt x="1018" y="1371"/>
                    </a:lnTo>
                    <a:lnTo>
                      <a:pt x="1084" y="1361"/>
                    </a:lnTo>
                    <a:lnTo>
                      <a:pt x="1148" y="1343"/>
                    </a:lnTo>
                    <a:lnTo>
                      <a:pt x="1210" y="1318"/>
                    </a:lnTo>
                    <a:lnTo>
                      <a:pt x="1242" y="1303"/>
                    </a:lnTo>
                    <a:lnTo>
                      <a:pt x="1273" y="1286"/>
                    </a:lnTo>
                    <a:lnTo>
                      <a:pt x="1281" y="1281"/>
                    </a:lnTo>
                    <a:lnTo>
                      <a:pt x="1291" y="1276"/>
                    </a:lnTo>
                    <a:lnTo>
                      <a:pt x="1325" y="1252"/>
                    </a:lnTo>
                    <a:lnTo>
                      <a:pt x="1373" y="1214"/>
                    </a:lnTo>
                    <a:lnTo>
                      <a:pt x="1417" y="1172"/>
                    </a:lnTo>
                    <a:lnTo>
                      <a:pt x="1457" y="1127"/>
                    </a:lnTo>
                    <a:lnTo>
                      <a:pt x="1490" y="1078"/>
                    </a:lnTo>
                    <a:lnTo>
                      <a:pt x="1520" y="1026"/>
                    </a:lnTo>
                    <a:lnTo>
                      <a:pt x="1545" y="971"/>
                    </a:lnTo>
                    <a:lnTo>
                      <a:pt x="1565" y="915"/>
                    </a:lnTo>
                    <a:lnTo>
                      <a:pt x="1579" y="857"/>
                    </a:lnTo>
                    <a:lnTo>
                      <a:pt x="1587" y="796"/>
                    </a:lnTo>
                    <a:lnTo>
                      <a:pt x="1591" y="735"/>
                    </a:lnTo>
                    <a:lnTo>
                      <a:pt x="1587" y="665"/>
                    </a:lnTo>
                    <a:lnTo>
                      <a:pt x="1576" y="598"/>
                    </a:lnTo>
                    <a:lnTo>
                      <a:pt x="1558" y="534"/>
                    </a:lnTo>
                    <a:lnTo>
                      <a:pt x="1534" y="471"/>
                    </a:lnTo>
                    <a:lnTo>
                      <a:pt x="1503" y="413"/>
                    </a:lnTo>
                    <a:lnTo>
                      <a:pt x="1467" y="358"/>
                    </a:lnTo>
                    <a:lnTo>
                      <a:pt x="1426" y="307"/>
                    </a:lnTo>
                    <a:lnTo>
                      <a:pt x="1380" y="261"/>
                    </a:lnTo>
                    <a:lnTo>
                      <a:pt x="1329" y="219"/>
                    </a:lnTo>
                    <a:lnTo>
                      <a:pt x="1274" y="183"/>
                    </a:lnTo>
                    <a:lnTo>
                      <a:pt x="1215" y="153"/>
                    </a:lnTo>
                    <a:lnTo>
                      <a:pt x="1153" y="128"/>
                    </a:lnTo>
                    <a:lnTo>
                      <a:pt x="1089" y="111"/>
                    </a:lnTo>
                    <a:lnTo>
                      <a:pt x="1021" y="100"/>
                    </a:lnTo>
                    <a:lnTo>
                      <a:pt x="952" y="96"/>
                    </a:lnTo>
                    <a:close/>
                    <a:moveTo>
                      <a:pt x="952" y="0"/>
                    </a:moveTo>
                    <a:lnTo>
                      <a:pt x="1026" y="4"/>
                    </a:lnTo>
                    <a:lnTo>
                      <a:pt x="1100" y="15"/>
                    </a:lnTo>
                    <a:lnTo>
                      <a:pt x="1169" y="32"/>
                    </a:lnTo>
                    <a:lnTo>
                      <a:pt x="1238" y="57"/>
                    </a:lnTo>
                    <a:lnTo>
                      <a:pt x="1301" y="88"/>
                    </a:lnTo>
                    <a:lnTo>
                      <a:pt x="1362" y="126"/>
                    </a:lnTo>
                    <a:lnTo>
                      <a:pt x="1418" y="168"/>
                    </a:lnTo>
                    <a:lnTo>
                      <a:pt x="1470" y="215"/>
                    </a:lnTo>
                    <a:lnTo>
                      <a:pt x="1519" y="268"/>
                    </a:lnTo>
                    <a:lnTo>
                      <a:pt x="1561" y="325"/>
                    </a:lnTo>
                    <a:lnTo>
                      <a:pt x="1597" y="384"/>
                    </a:lnTo>
                    <a:lnTo>
                      <a:pt x="1628" y="449"/>
                    </a:lnTo>
                    <a:lnTo>
                      <a:pt x="1653" y="516"/>
                    </a:lnTo>
                    <a:lnTo>
                      <a:pt x="1672" y="587"/>
                    </a:lnTo>
                    <a:lnTo>
                      <a:pt x="1683" y="660"/>
                    </a:lnTo>
                    <a:lnTo>
                      <a:pt x="1687" y="735"/>
                    </a:lnTo>
                    <a:lnTo>
                      <a:pt x="1683" y="807"/>
                    </a:lnTo>
                    <a:lnTo>
                      <a:pt x="1673" y="877"/>
                    </a:lnTo>
                    <a:lnTo>
                      <a:pt x="1656" y="945"/>
                    </a:lnTo>
                    <a:lnTo>
                      <a:pt x="1632" y="1011"/>
                    </a:lnTo>
                    <a:lnTo>
                      <a:pt x="1604" y="1075"/>
                    </a:lnTo>
                    <a:lnTo>
                      <a:pt x="1567" y="1136"/>
                    </a:lnTo>
                    <a:lnTo>
                      <a:pt x="1526" y="1192"/>
                    </a:lnTo>
                    <a:lnTo>
                      <a:pt x="1480" y="1245"/>
                    </a:lnTo>
                    <a:lnTo>
                      <a:pt x="1428" y="1294"/>
                    </a:lnTo>
                    <a:lnTo>
                      <a:pt x="1465" y="1312"/>
                    </a:lnTo>
                    <a:lnTo>
                      <a:pt x="1500" y="1332"/>
                    </a:lnTo>
                    <a:lnTo>
                      <a:pt x="1531" y="1353"/>
                    </a:lnTo>
                    <a:lnTo>
                      <a:pt x="1584" y="1397"/>
                    </a:lnTo>
                    <a:lnTo>
                      <a:pt x="1632" y="1445"/>
                    </a:lnTo>
                    <a:lnTo>
                      <a:pt x="1677" y="1499"/>
                    </a:lnTo>
                    <a:lnTo>
                      <a:pt x="1718" y="1558"/>
                    </a:lnTo>
                    <a:lnTo>
                      <a:pt x="1754" y="1622"/>
                    </a:lnTo>
                    <a:lnTo>
                      <a:pt x="1786" y="1693"/>
                    </a:lnTo>
                    <a:lnTo>
                      <a:pt x="1816" y="1767"/>
                    </a:lnTo>
                    <a:lnTo>
                      <a:pt x="1841" y="1848"/>
                    </a:lnTo>
                    <a:lnTo>
                      <a:pt x="1861" y="1934"/>
                    </a:lnTo>
                    <a:lnTo>
                      <a:pt x="1878" y="2026"/>
                    </a:lnTo>
                    <a:lnTo>
                      <a:pt x="1892" y="2123"/>
                    </a:lnTo>
                    <a:lnTo>
                      <a:pt x="1902" y="2226"/>
                    </a:lnTo>
                    <a:lnTo>
                      <a:pt x="1907" y="2334"/>
                    </a:lnTo>
                    <a:lnTo>
                      <a:pt x="1910" y="2449"/>
                    </a:lnTo>
                    <a:lnTo>
                      <a:pt x="1910" y="2603"/>
                    </a:lnTo>
                    <a:lnTo>
                      <a:pt x="1910" y="2607"/>
                    </a:lnTo>
                    <a:lnTo>
                      <a:pt x="1908" y="2614"/>
                    </a:lnTo>
                    <a:lnTo>
                      <a:pt x="1908" y="2627"/>
                    </a:lnTo>
                    <a:lnTo>
                      <a:pt x="1908" y="2679"/>
                    </a:lnTo>
                    <a:lnTo>
                      <a:pt x="1908" y="2729"/>
                    </a:lnTo>
                    <a:lnTo>
                      <a:pt x="1910" y="2777"/>
                    </a:lnTo>
                    <a:lnTo>
                      <a:pt x="1910" y="2822"/>
                    </a:lnTo>
                    <a:lnTo>
                      <a:pt x="1910" y="2863"/>
                    </a:lnTo>
                    <a:lnTo>
                      <a:pt x="1910" y="2898"/>
                    </a:lnTo>
                    <a:lnTo>
                      <a:pt x="1908" y="2926"/>
                    </a:lnTo>
                    <a:lnTo>
                      <a:pt x="1908" y="2949"/>
                    </a:lnTo>
                    <a:lnTo>
                      <a:pt x="1906" y="2964"/>
                    </a:lnTo>
                    <a:lnTo>
                      <a:pt x="1898" y="2977"/>
                    </a:lnTo>
                    <a:lnTo>
                      <a:pt x="1888" y="2987"/>
                    </a:lnTo>
                    <a:lnTo>
                      <a:pt x="1875" y="2994"/>
                    </a:lnTo>
                    <a:lnTo>
                      <a:pt x="1860" y="2996"/>
                    </a:lnTo>
                    <a:lnTo>
                      <a:pt x="1551" y="2996"/>
                    </a:lnTo>
                    <a:lnTo>
                      <a:pt x="1515" y="2997"/>
                    </a:lnTo>
                    <a:lnTo>
                      <a:pt x="0" y="2997"/>
                    </a:lnTo>
                    <a:lnTo>
                      <a:pt x="0" y="2950"/>
                    </a:lnTo>
                    <a:lnTo>
                      <a:pt x="0" y="2944"/>
                    </a:lnTo>
                    <a:lnTo>
                      <a:pt x="0" y="2930"/>
                    </a:lnTo>
                    <a:lnTo>
                      <a:pt x="0" y="2908"/>
                    </a:lnTo>
                    <a:lnTo>
                      <a:pt x="2" y="2879"/>
                    </a:lnTo>
                    <a:lnTo>
                      <a:pt x="2" y="2846"/>
                    </a:lnTo>
                    <a:lnTo>
                      <a:pt x="2" y="2807"/>
                    </a:lnTo>
                    <a:lnTo>
                      <a:pt x="2" y="2765"/>
                    </a:lnTo>
                    <a:lnTo>
                      <a:pt x="2" y="2719"/>
                    </a:lnTo>
                    <a:lnTo>
                      <a:pt x="2" y="2673"/>
                    </a:lnTo>
                    <a:lnTo>
                      <a:pt x="3" y="2624"/>
                    </a:lnTo>
                    <a:lnTo>
                      <a:pt x="3" y="2578"/>
                    </a:lnTo>
                    <a:lnTo>
                      <a:pt x="3" y="2532"/>
                    </a:lnTo>
                    <a:lnTo>
                      <a:pt x="3" y="2489"/>
                    </a:lnTo>
                    <a:lnTo>
                      <a:pt x="3" y="2449"/>
                    </a:lnTo>
                    <a:lnTo>
                      <a:pt x="4" y="2334"/>
                    </a:lnTo>
                    <a:lnTo>
                      <a:pt x="10" y="2226"/>
                    </a:lnTo>
                    <a:lnTo>
                      <a:pt x="20" y="2123"/>
                    </a:lnTo>
                    <a:lnTo>
                      <a:pt x="33" y="2026"/>
                    </a:lnTo>
                    <a:lnTo>
                      <a:pt x="50" y="1934"/>
                    </a:lnTo>
                    <a:lnTo>
                      <a:pt x="71" y="1848"/>
                    </a:lnTo>
                    <a:lnTo>
                      <a:pt x="96" y="1767"/>
                    </a:lnTo>
                    <a:lnTo>
                      <a:pt x="125" y="1691"/>
                    </a:lnTo>
                    <a:lnTo>
                      <a:pt x="157" y="1622"/>
                    </a:lnTo>
                    <a:lnTo>
                      <a:pt x="194" y="1558"/>
                    </a:lnTo>
                    <a:lnTo>
                      <a:pt x="234" y="1499"/>
                    </a:lnTo>
                    <a:lnTo>
                      <a:pt x="279" y="1445"/>
                    </a:lnTo>
                    <a:lnTo>
                      <a:pt x="327" y="1397"/>
                    </a:lnTo>
                    <a:lnTo>
                      <a:pt x="380" y="1353"/>
                    </a:lnTo>
                    <a:lnTo>
                      <a:pt x="409" y="1332"/>
                    </a:lnTo>
                    <a:lnTo>
                      <a:pt x="442" y="1313"/>
                    </a:lnTo>
                    <a:lnTo>
                      <a:pt x="477" y="1296"/>
                    </a:lnTo>
                    <a:lnTo>
                      <a:pt x="424" y="1247"/>
                    </a:lnTo>
                    <a:lnTo>
                      <a:pt x="377" y="1194"/>
                    </a:lnTo>
                    <a:lnTo>
                      <a:pt x="336" y="1137"/>
                    </a:lnTo>
                    <a:lnTo>
                      <a:pt x="300" y="1077"/>
                    </a:lnTo>
                    <a:lnTo>
                      <a:pt x="270" y="1014"/>
                    </a:lnTo>
                    <a:lnTo>
                      <a:pt x="248" y="947"/>
                    </a:lnTo>
                    <a:lnTo>
                      <a:pt x="230" y="878"/>
                    </a:lnTo>
                    <a:lnTo>
                      <a:pt x="219" y="807"/>
                    </a:lnTo>
                    <a:lnTo>
                      <a:pt x="217" y="735"/>
                    </a:lnTo>
                    <a:lnTo>
                      <a:pt x="220" y="660"/>
                    </a:lnTo>
                    <a:lnTo>
                      <a:pt x="232" y="587"/>
                    </a:lnTo>
                    <a:lnTo>
                      <a:pt x="249" y="516"/>
                    </a:lnTo>
                    <a:lnTo>
                      <a:pt x="274" y="449"/>
                    </a:lnTo>
                    <a:lnTo>
                      <a:pt x="305" y="384"/>
                    </a:lnTo>
                    <a:lnTo>
                      <a:pt x="342" y="325"/>
                    </a:lnTo>
                    <a:lnTo>
                      <a:pt x="385" y="268"/>
                    </a:lnTo>
                    <a:lnTo>
                      <a:pt x="432" y="215"/>
                    </a:lnTo>
                    <a:lnTo>
                      <a:pt x="484" y="168"/>
                    </a:lnTo>
                    <a:lnTo>
                      <a:pt x="540" y="126"/>
                    </a:lnTo>
                    <a:lnTo>
                      <a:pt x="601" y="88"/>
                    </a:lnTo>
                    <a:lnTo>
                      <a:pt x="666" y="57"/>
                    </a:lnTo>
                    <a:lnTo>
                      <a:pt x="733" y="32"/>
                    </a:lnTo>
                    <a:lnTo>
                      <a:pt x="804" y="15"/>
                    </a:lnTo>
                    <a:lnTo>
                      <a:pt x="876" y="4"/>
                    </a:lnTo>
                    <a:lnTo>
                      <a:pt x="952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4437179" y="3383841"/>
            <a:ext cx="179338" cy="325200"/>
            <a:chOff x="5953125" y="2492375"/>
            <a:chExt cx="1042988" cy="1647825"/>
          </a:xfrm>
        </p:grpSpPr>
        <p:sp>
          <p:nvSpPr>
            <p:cNvPr id="26" name="Freeform 7"/>
            <p:cNvSpPr>
              <a:spLocks noChangeAspect="1" noEditPoints="1"/>
            </p:cNvSpPr>
            <p:nvPr/>
          </p:nvSpPr>
          <p:spPr bwMode="auto">
            <a:xfrm>
              <a:off x="6021388" y="2605088"/>
              <a:ext cx="908050" cy="1484312"/>
            </a:xfrm>
            <a:custGeom>
              <a:avLst/>
              <a:gdLst>
                <a:gd name="T0" fmla="*/ 2147483647 w 1716"/>
                <a:gd name="T1" fmla="*/ 2147483647 h 2805"/>
                <a:gd name="T2" fmla="*/ 2147483647 w 1716"/>
                <a:gd name="T3" fmla="*/ 2147483647 h 2805"/>
                <a:gd name="T4" fmla="*/ 2147483647 w 1716"/>
                <a:gd name="T5" fmla="*/ 2147483647 h 2805"/>
                <a:gd name="T6" fmla="*/ 2147483647 w 1716"/>
                <a:gd name="T7" fmla="*/ 2147483647 h 2805"/>
                <a:gd name="T8" fmla="*/ 2147483647 w 1716"/>
                <a:gd name="T9" fmla="*/ 2147483647 h 2805"/>
                <a:gd name="T10" fmla="*/ 2147483647 w 1716"/>
                <a:gd name="T11" fmla="*/ 2147483647 h 2805"/>
                <a:gd name="T12" fmla="*/ 2147483647 w 1716"/>
                <a:gd name="T13" fmla="*/ 2147483647 h 2805"/>
                <a:gd name="T14" fmla="*/ 2147483647 w 1716"/>
                <a:gd name="T15" fmla="*/ 2147483647 h 2805"/>
                <a:gd name="T16" fmla="*/ 2147483647 w 1716"/>
                <a:gd name="T17" fmla="*/ 2147483647 h 2805"/>
                <a:gd name="T18" fmla="*/ 2147483647 w 1716"/>
                <a:gd name="T19" fmla="*/ 2147483647 h 2805"/>
                <a:gd name="T20" fmla="*/ 2147483647 w 1716"/>
                <a:gd name="T21" fmla="*/ 2147483647 h 2805"/>
                <a:gd name="T22" fmla="*/ 2147483647 w 1716"/>
                <a:gd name="T23" fmla="*/ 2147483647 h 2805"/>
                <a:gd name="T24" fmla="*/ 2147483647 w 1716"/>
                <a:gd name="T25" fmla="*/ 2147483647 h 2805"/>
                <a:gd name="T26" fmla="*/ 0 w 1716"/>
                <a:gd name="T27" fmla="*/ 2147483647 h 2805"/>
                <a:gd name="T28" fmla="*/ 2147483647 w 1716"/>
                <a:gd name="T29" fmla="*/ 2147483647 h 2805"/>
                <a:gd name="T30" fmla="*/ 2147483647 w 1716"/>
                <a:gd name="T31" fmla="*/ 2147483647 h 2805"/>
                <a:gd name="T32" fmla="*/ 2147483647 w 1716"/>
                <a:gd name="T33" fmla="*/ 2147483647 h 2805"/>
                <a:gd name="T34" fmla="*/ 2147483647 w 1716"/>
                <a:gd name="T35" fmla="*/ 2147483647 h 2805"/>
                <a:gd name="T36" fmla="*/ 2147483647 w 1716"/>
                <a:gd name="T37" fmla="*/ 2147483647 h 2805"/>
                <a:gd name="T38" fmla="*/ 2147483647 w 1716"/>
                <a:gd name="T39" fmla="*/ 2147483647 h 2805"/>
                <a:gd name="T40" fmla="*/ 2147483647 w 1716"/>
                <a:gd name="T41" fmla="*/ 2147483647 h 2805"/>
                <a:gd name="T42" fmla="*/ 2147483647 w 1716"/>
                <a:gd name="T43" fmla="*/ 2147483647 h 2805"/>
                <a:gd name="T44" fmla="*/ 2147483647 w 1716"/>
                <a:gd name="T45" fmla="*/ 2147483647 h 2805"/>
                <a:gd name="T46" fmla="*/ 2147483647 w 1716"/>
                <a:gd name="T47" fmla="*/ 2147483647 h 2805"/>
                <a:gd name="T48" fmla="*/ 2147483647 w 1716"/>
                <a:gd name="T49" fmla="*/ 2147483647 h 2805"/>
                <a:gd name="T50" fmla="*/ 2147483647 w 1716"/>
                <a:gd name="T51" fmla="*/ 2147483647 h 2805"/>
                <a:gd name="T52" fmla="*/ 2147483647 w 1716"/>
                <a:gd name="T53" fmla="*/ 2147483647 h 2805"/>
                <a:gd name="T54" fmla="*/ 2147483647 w 1716"/>
                <a:gd name="T55" fmla="*/ 2147483647 h 2805"/>
                <a:gd name="T56" fmla="*/ 2147483647 w 1716"/>
                <a:gd name="T57" fmla="*/ 2147483647 h 2805"/>
                <a:gd name="T58" fmla="*/ 2147483647 w 1716"/>
                <a:gd name="T59" fmla="*/ 2147483647 h 2805"/>
                <a:gd name="T60" fmla="*/ 2147483647 w 1716"/>
                <a:gd name="T61" fmla="*/ 2147483647 h 2805"/>
                <a:gd name="T62" fmla="*/ 2147483647 w 1716"/>
                <a:gd name="T63" fmla="*/ 2147483647 h 2805"/>
                <a:gd name="T64" fmla="*/ 2147483647 w 1716"/>
                <a:gd name="T65" fmla="*/ 2147483647 h 2805"/>
                <a:gd name="T66" fmla="*/ 2147483647 w 1716"/>
                <a:gd name="T67" fmla="*/ 0 h 2805"/>
                <a:gd name="T68" fmla="*/ 2147483647 w 1716"/>
                <a:gd name="T69" fmla="*/ 2147483647 h 2805"/>
                <a:gd name="T70" fmla="*/ 2147483647 w 1716"/>
                <a:gd name="T71" fmla="*/ 2147483647 h 2805"/>
                <a:gd name="T72" fmla="*/ 2147483647 w 1716"/>
                <a:gd name="T73" fmla="*/ 2147483647 h 2805"/>
                <a:gd name="T74" fmla="*/ 2147483647 w 1716"/>
                <a:gd name="T75" fmla="*/ 2147483647 h 2805"/>
                <a:gd name="T76" fmla="*/ 2147483647 w 1716"/>
                <a:gd name="T77" fmla="*/ 2147483647 h 2805"/>
                <a:gd name="T78" fmla="*/ 2147483647 w 1716"/>
                <a:gd name="T79" fmla="*/ 2147483647 h 2805"/>
                <a:gd name="T80" fmla="*/ 2147483647 w 1716"/>
                <a:gd name="T81" fmla="*/ 2147483647 h 2805"/>
                <a:gd name="T82" fmla="*/ 2147483647 w 1716"/>
                <a:gd name="T83" fmla="*/ 2147483647 h 2805"/>
                <a:gd name="T84" fmla="*/ 2147483647 w 1716"/>
                <a:gd name="T85" fmla="*/ 2147483647 h 2805"/>
                <a:gd name="T86" fmla="*/ 2147483647 w 1716"/>
                <a:gd name="T87" fmla="*/ 2147483647 h 2805"/>
                <a:gd name="T88" fmla="*/ 2147483647 w 1716"/>
                <a:gd name="T89" fmla="*/ 2147483647 h 2805"/>
                <a:gd name="T90" fmla="*/ 2147483647 w 1716"/>
                <a:gd name="T91" fmla="*/ 2147483647 h 2805"/>
                <a:gd name="T92" fmla="*/ 2147483647 w 1716"/>
                <a:gd name="T93" fmla="*/ 2147483647 h 2805"/>
                <a:gd name="T94" fmla="*/ 2147483647 w 1716"/>
                <a:gd name="T95" fmla="*/ 2147483647 h 2805"/>
                <a:gd name="T96" fmla="*/ 2147483647 w 1716"/>
                <a:gd name="T97" fmla="*/ 2147483647 h 2805"/>
                <a:gd name="T98" fmla="*/ 2147483647 w 1716"/>
                <a:gd name="T99" fmla="*/ 2147483647 h 2805"/>
                <a:gd name="T100" fmla="*/ 2147483647 w 1716"/>
                <a:gd name="T101" fmla="*/ 2147483647 h 2805"/>
                <a:gd name="T102" fmla="*/ 2147483647 w 1716"/>
                <a:gd name="T103" fmla="*/ 2147483647 h 2805"/>
                <a:gd name="T104" fmla="*/ 2147483647 w 1716"/>
                <a:gd name="T105" fmla="*/ 2147483647 h 2805"/>
                <a:gd name="T106" fmla="*/ 2147483647 w 1716"/>
                <a:gd name="T107" fmla="*/ 2147483647 h 2805"/>
                <a:gd name="T108" fmla="*/ 2147483647 w 1716"/>
                <a:gd name="T109" fmla="*/ 2147483647 h 2805"/>
                <a:gd name="T110" fmla="*/ 2147483647 w 1716"/>
                <a:gd name="T111" fmla="*/ 2147483647 h 2805"/>
                <a:gd name="T112" fmla="*/ 2147483647 w 1716"/>
                <a:gd name="T113" fmla="*/ 2147483647 h 2805"/>
                <a:gd name="T114" fmla="*/ 2147483647 w 1716"/>
                <a:gd name="T115" fmla="*/ 2147483647 h 2805"/>
                <a:gd name="T116" fmla="*/ 2147483647 w 1716"/>
                <a:gd name="T117" fmla="*/ 2147483647 h 2805"/>
                <a:gd name="T118" fmla="*/ 2147483647 w 1716"/>
                <a:gd name="T119" fmla="*/ 2147483647 h 2805"/>
                <a:gd name="T120" fmla="*/ 2147483647 w 1716"/>
                <a:gd name="T121" fmla="*/ 2147483647 h 2805"/>
                <a:gd name="T122" fmla="*/ 2147483647 w 1716"/>
                <a:gd name="T123" fmla="*/ 0 h 28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16" h="2805">
                  <a:moveTo>
                    <a:pt x="1241" y="1263"/>
                  </a:moveTo>
                  <a:lnTo>
                    <a:pt x="1293" y="1284"/>
                  </a:lnTo>
                  <a:lnTo>
                    <a:pt x="1339" y="1308"/>
                  </a:lnTo>
                  <a:lnTo>
                    <a:pt x="1376" y="1333"/>
                  </a:lnTo>
                  <a:lnTo>
                    <a:pt x="1424" y="1373"/>
                  </a:lnTo>
                  <a:lnTo>
                    <a:pt x="1467" y="1416"/>
                  </a:lnTo>
                  <a:lnTo>
                    <a:pt x="1507" y="1466"/>
                  </a:lnTo>
                  <a:lnTo>
                    <a:pt x="1543" y="1521"/>
                  </a:lnTo>
                  <a:lnTo>
                    <a:pt x="1577" y="1579"/>
                  </a:lnTo>
                  <a:lnTo>
                    <a:pt x="1605" y="1644"/>
                  </a:lnTo>
                  <a:lnTo>
                    <a:pt x="1631" y="1715"/>
                  </a:lnTo>
                  <a:lnTo>
                    <a:pt x="1654" y="1789"/>
                  </a:lnTo>
                  <a:lnTo>
                    <a:pt x="1672" y="1870"/>
                  </a:lnTo>
                  <a:lnTo>
                    <a:pt x="1689" y="1956"/>
                  </a:lnTo>
                  <a:lnTo>
                    <a:pt x="1700" y="2047"/>
                  </a:lnTo>
                  <a:lnTo>
                    <a:pt x="1708" y="2142"/>
                  </a:lnTo>
                  <a:lnTo>
                    <a:pt x="1713" y="2244"/>
                  </a:lnTo>
                  <a:lnTo>
                    <a:pt x="1716" y="2353"/>
                  </a:lnTo>
                  <a:lnTo>
                    <a:pt x="1716" y="2391"/>
                  </a:lnTo>
                  <a:lnTo>
                    <a:pt x="1713" y="2407"/>
                  </a:lnTo>
                  <a:lnTo>
                    <a:pt x="1711" y="2426"/>
                  </a:lnTo>
                  <a:lnTo>
                    <a:pt x="1707" y="2447"/>
                  </a:lnTo>
                  <a:lnTo>
                    <a:pt x="1704" y="2471"/>
                  </a:lnTo>
                  <a:lnTo>
                    <a:pt x="1696" y="2496"/>
                  </a:lnTo>
                  <a:lnTo>
                    <a:pt x="1689" y="2523"/>
                  </a:lnTo>
                  <a:lnTo>
                    <a:pt x="1679" y="2550"/>
                  </a:lnTo>
                  <a:lnTo>
                    <a:pt x="1666" y="2578"/>
                  </a:lnTo>
                  <a:lnTo>
                    <a:pt x="1651" y="2606"/>
                  </a:lnTo>
                  <a:lnTo>
                    <a:pt x="1634" y="2634"/>
                  </a:lnTo>
                  <a:lnTo>
                    <a:pt x="1614" y="2661"/>
                  </a:lnTo>
                  <a:lnTo>
                    <a:pt x="1592" y="2687"/>
                  </a:lnTo>
                  <a:lnTo>
                    <a:pt x="1565" y="2711"/>
                  </a:lnTo>
                  <a:lnTo>
                    <a:pt x="1537" y="2733"/>
                  </a:lnTo>
                  <a:lnTo>
                    <a:pt x="1503" y="2753"/>
                  </a:lnTo>
                  <a:lnTo>
                    <a:pt x="1467" y="2770"/>
                  </a:lnTo>
                  <a:lnTo>
                    <a:pt x="1426" y="2785"/>
                  </a:lnTo>
                  <a:lnTo>
                    <a:pt x="1381" y="2795"/>
                  </a:lnTo>
                  <a:lnTo>
                    <a:pt x="1332" y="2803"/>
                  </a:lnTo>
                  <a:lnTo>
                    <a:pt x="1278" y="2805"/>
                  </a:lnTo>
                  <a:lnTo>
                    <a:pt x="0" y="2805"/>
                  </a:lnTo>
                  <a:lnTo>
                    <a:pt x="0" y="2769"/>
                  </a:lnTo>
                  <a:lnTo>
                    <a:pt x="0" y="2724"/>
                  </a:lnTo>
                  <a:lnTo>
                    <a:pt x="0" y="2675"/>
                  </a:lnTo>
                  <a:lnTo>
                    <a:pt x="1" y="2621"/>
                  </a:lnTo>
                  <a:lnTo>
                    <a:pt x="1" y="2565"/>
                  </a:lnTo>
                  <a:lnTo>
                    <a:pt x="1" y="2508"/>
                  </a:lnTo>
                  <a:lnTo>
                    <a:pt x="1" y="2453"/>
                  </a:lnTo>
                  <a:lnTo>
                    <a:pt x="1" y="2401"/>
                  </a:lnTo>
                  <a:lnTo>
                    <a:pt x="1" y="2353"/>
                  </a:lnTo>
                  <a:lnTo>
                    <a:pt x="3" y="2244"/>
                  </a:lnTo>
                  <a:lnTo>
                    <a:pt x="8" y="2142"/>
                  </a:lnTo>
                  <a:lnTo>
                    <a:pt x="16" y="2047"/>
                  </a:lnTo>
                  <a:lnTo>
                    <a:pt x="28" y="1956"/>
                  </a:lnTo>
                  <a:lnTo>
                    <a:pt x="44" y="1870"/>
                  </a:lnTo>
                  <a:lnTo>
                    <a:pt x="63" y="1789"/>
                  </a:lnTo>
                  <a:lnTo>
                    <a:pt x="85" y="1715"/>
                  </a:lnTo>
                  <a:lnTo>
                    <a:pt x="110" y="1644"/>
                  </a:lnTo>
                  <a:lnTo>
                    <a:pt x="140" y="1579"/>
                  </a:lnTo>
                  <a:lnTo>
                    <a:pt x="174" y="1521"/>
                  </a:lnTo>
                  <a:lnTo>
                    <a:pt x="210" y="1466"/>
                  </a:lnTo>
                  <a:lnTo>
                    <a:pt x="250" y="1416"/>
                  </a:lnTo>
                  <a:lnTo>
                    <a:pt x="293" y="1373"/>
                  </a:lnTo>
                  <a:lnTo>
                    <a:pt x="340" y="1333"/>
                  </a:lnTo>
                  <a:lnTo>
                    <a:pt x="376" y="1309"/>
                  </a:lnTo>
                  <a:lnTo>
                    <a:pt x="420" y="1287"/>
                  </a:lnTo>
                  <a:lnTo>
                    <a:pt x="470" y="1264"/>
                  </a:lnTo>
                  <a:lnTo>
                    <a:pt x="493" y="1278"/>
                  </a:lnTo>
                  <a:lnTo>
                    <a:pt x="503" y="1284"/>
                  </a:lnTo>
                  <a:lnTo>
                    <a:pt x="513" y="1289"/>
                  </a:lnTo>
                  <a:lnTo>
                    <a:pt x="539" y="1302"/>
                  </a:lnTo>
                  <a:lnTo>
                    <a:pt x="559" y="1312"/>
                  </a:lnTo>
                  <a:lnTo>
                    <a:pt x="585" y="1322"/>
                  </a:lnTo>
                  <a:lnTo>
                    <a:pt x="605" y="1330"/>
                  </a:lnTo>
                  <a:lnTo>
                    <a:pt x="633" y="1339"/>
                  </a:lnTo>
                  <a:lnTo>
                    <a:pt x="654" y="1346"/>
                  </a:lnTo>
                  <a:lnTo>
                    <a:pt x="681" y="1353"/>
                  </a:lnTo>
                  <a:lnTo>
                    <a:pt x="704" y="1358"/>
                  </a:lnTo>
                  <a:lnTo>
                    <a:pt x="731" y="1363"/>
                  </a:lnTo>
                  <a:lnTo>
                    <a:pt x="753" y="1366"/>
                  </a:lnTo>
                  <a:lnTo>
                    <a:pt x="786" y="1370"/>
                  </a:lnTo>
                  <a:lnTo>
                    <a:pt x="794" y="1371"/>
                  </a:lnTo>
                  <a:lnTo>
                    <a:pt x="803" y="1373"/>
                  </a:lnTo>
                  <a:lnTo>
                    <a:pt x="853" y="1374"/>
                  </a:lnTo>
                  <a:lnTo>
                    <a:pt x="905" y="1371"/>
                  </a:lnTo>
                  <a:lnTo>
                    <a:pt x="914" y="1371"/>
                  </a:lnTo>
                  <a:lnTo>
                    <a:pt x="922" y="1370"/>
                  </a:lnTo>
                  <a:lnTo>
                    <a:pt x="956" y="1366"/>
                  </a:lnTo>
                  <a:lnTo>
                    <a:pt x="977" y="1363"/>
                  </a:lnTo>
                  <a:lnTo>
                    <a:pt x="1007" y="1358"/>
                  </a:lnTo>
                  <a:lnTo>
                    <a:pt x="1029" y="1351"/>
                  </a:lnTo>
                  <a:lnTo>
                    <a:pt x="1055" y="1345"/>
                  </a:lnTo>
                  <a:lnTo>
                    <a:pt x="1080" y="1338"/>
                  </a:lnTo>
                  <a:lnTo>
                    <a:pt x="1104" y="1329"/>
                  </a:lnTo>
                  <a:lnTo>
                    <a:pt x="1129" y="1319"/>
                  </a:lnTo>
                  <a:lnTo>
                    <a:pt x="1151" y="1310"/>
                  </a:lnTo>
                  <a:lnTo>
                    <a:pt x="1176" y="1298"/>
                  </a:lnTo>
                  <a:lnTo>
                    <a:pt x="1197" y="1288"/>
                  </a:lnTo>
                  <a:lnTo>
                    <a:pt x="1222" y="1274"/>
                  </a:lnTo>
                  <a:lnTo>
                    <a:pt x="1232" y="1268"/>
                  </a:lnTo>
                  <a:lnTo>
                    <a:pt x="1241" y="1263"/>
                  </a:lnTo>
                  <a:close/>
                  <a:moveTo>
                    <a:pt x="853" y="0"/>
                  </a:moveTo>
                  <a:lnTo>
                    <a:pt x="924" y="3"/>
                  </a:lnTo>
                  <a:lnTo>
                    <a:pt x="991" y="15"/>
                  </a:lnTo>
                  <a:lnTo>
                    <a:pt x="1055" y="32"/>
                  </a:lnTo>
                  <a:lnTo>
                    <a:pt x="1118" y="57"/>
                  </a:lnTo>
                  <a:lnTo>
                    <a:pt x="1176" y="87"/>
                  </a:lnTo>
                  <a:lnTo>
                    <a:pt x="1231" y="123"/>
                  </a:lnTo>
                  <a:lnTo>
                    <a:pt x="1282" y="165"/>
                  </a:lnTo>
                  <a:lnTo>
                    <a:pt x="1328" y="211"/>
                  </a:lnTo>
                  <a:lnTo>
                    <a:pt x="1369" y="262"/>
                  </a:lnTo>
                  <a:lnTo>
                    <a:pt x="1405" y="317"/>
                  </a:lnTo>
                  <a:lnTo>
                    <a:pt x="1436" y="375"/>
                  </a:lnTo>
                  <a:lnTo>
                    <a:pt x="1460" y="437"/>
                  </a:lnTo>
                  <a:lnTo>
                    <a:pt x="1478" y="502"/>
                  </a:lnTo>
                  <a:lnTo>
                    <a:pt x="1490" y="569"/>
                  </a:lnTo>
                  <a:lnTo>
                    <a:pt x="1493" y="639"/>
                  </a:lnTo>
                  <a:lnTo>
                    <a:pt x="1490" y="705"/>
                  </a:lnTo>
                  <a:lnTo>
                    <a:pt x="1480" y="768"/>
                  </a:lnTo>
                  <a:lnTo>
                    <a:pt x="1463" y="830"/>
                  </a:lnTo>
                  <a:lnTo>
                    <a:pt x="1441" y="890"/>
                  </a:lnTo>
                  <a:lnTo>
                    <a:pt x="1414" y="947"/>
                  </a:lnTo>
                  <a:lnTo>
                    <a:pt x="1380" y="1002"/>
                  </a:lnTo>
                  <a:lnTo>
                    <a:pt x="1340" y="1052"/>
                  </a:lnTo>
                  <a:lnTo>
                    <a:pt x="1297" y="1099"/>
                  </a:lnTo>
                  <a:lnTo>
                    <a:pt x="1247" y="1141"/>
                  </a:lnTo>
                  <a:lnTo>
                    <a:pt x="1194" y="1180"/>
                  </a:lnTo>
                  <a:lnTo>
                    <a:pt x="1141" y="1208"/>
                  </a:lnTo>
                  <a:lnTo>
                    <a:pt x="1087" y="1233"/>
                  </a:lnTo>
                  <a:lnTo>
                    <a:pt x="1031" y="1253"/>
                  </a:lnTo>
                  <a:lnTo>
                    <a:pt x="972" y="1267"/>
                  </a:lnTo>
                  <a:lnTo>
                    <a:pt x="914" y="1276"/>
                  </a:lnTo>
                  <a:lnTo>
                    <a:pt x="853" y="1278"/>
                  </a:lnTo>
                  <a:lnTo>
                    <a:pt x="809" y="1277"/>
                  </a:lnTo>
                  <a:lnTo>
                    <a:pt x="757" y="1271"/>
                  </a:lnTo>
                  <a:lnTo>
                    <a:pt x="699" y="1258"/>
                  </a:lnTo>
                  <a:lnTo>
                    <a:pt x="641" y="1241"/>
                  </a:lnTo>
                  <a:lnTo>
                    <a:pt x="587" y="1218"/>
                  </a:lnTo>
                  <a:lnTo>
                    <a:pt x="552" y="1201"/>
                  </a:lnTo>
                  <a:lnTo>
                    <a:pt x="518" y="1182"/>
                  </a:lnTo>
                  <a:lnTo>
                    <a:pt x="496" y="1167"/>
                  </a:lnTo>
                  <a:lnTo>
                    <a:pt x="483" y="1159"/>
                  </a:lnTo>
                  <a:lnTo>
                    <a:pt x="436" y="1121"/>
                  </a:lnTo>
                  <a:lnTo>
                    <a:pt x="393" y="1080"/>
                  </a:lnTo>
                  <a:lnTo>
                    <a:pt x="354" y="1037"/>
                  </a:lnTo>
                  <a:lnTo>
                    <a:pt x="319" y="988"/>
                  </a:lnTo>
                  <a:lnTo>
                    <a:pt x="289" y="939"/>
                  </a:lnTo>
                  <a:lnTo>
                    <a:pt x="562" y="1049"/>
                  </a:lnTo>
                  <a:lnTo>
                    <a:pt x="762" y="1049"/>
                  </a:lnTo>
                  <a:lnTo>
                    <a:pt x="762" y="1050"/>
                  </a:lnTo>
                  <a:lnTo>
                    <a:pt x="764" y="1063"/>
                  </a:lnTo>
                  <a:lnTo>
                    <a:pt x="773" y="1070"/>
                  </a:lnTo>
                  <a:lnTo>
                    <a:pt x="786" y="1074"/>
                  </a:lnTo>
                  <a:lnTo>
                    <a:pt x="930" y="1074"/>
                  </a:lnTo>
                  <a:lnTo>
                    <a:pt x="941" y="1070"/>
                  </a:lnTo>
                  <a:lnTo>
                    <a:pt x="950" y="1063"/>
                  </a:lnTo>
                  <a:lnTo>
                    <a:pt x="952" y="1050"/>
                  </a:lnTo>
                  <a:lnTo>
                    <a:pt x="952" y="1012"/>
                  </a:lnTo>
                  <a:lnTo>
                    <a:pt x="950" y="999"/>
                  </a:lnTo>
                  <a:lnTo>
                    <a:pt x="941" y="991"/>
                  </a:lnTo>
                  <a:lnTo>
                    <a:pt x="930" y="988"/>
                  </a:lnTo>
                  <a:lnTo>
                    <a:pt x="786" y="988"/>
                  </a:lnTo>
                  <a:lnTo>
                    <a:pt x="777" y="990"/>
                  </a:lnTo>
                  <a:lnTo>
                    <a:pt x="769" y="995"/>
                  </a:lnTo>
                  <a:lnTo>
                    <a:pt x="764" y="1001"/>
                  </a:lnTo>
                  <a:lnTo>
                    <a:pt x="570" y="1001"/>
                  </a:lnTo>
                  <a:lnTo>
                    <a:pt x="259" y="875"/>
                  </a:lnTo>
                  <a:lnTo>
                    <a:pt x="241" y="818"/>
                  </a:lnTo>
                  <a:lnTo>
                    <a:pt x="226" y="759"/>
                  </a:lnTo>
                  <a:lnTo>
                    <a:pt x="217" y="700"/>
                  </a:lnTo>
                  <a:lnTo>
                    <a:pt x="215" y="639"/>
                  </a:lnTo>
                  <a:lnTo>
                    <a:pt x="218" y="569"/>
                  </a:lnTo>
                  <a:lnTo>
                    <a:pt x="230" y="502"/>
                  </a:lnTo>
                  <a:lnTo>
                    <a:pt x="247" y="437"/>
                  </a:lnTo>
                  <a:lnTo>
                    <a:pt x="272" y="375"/>
                  </a:lnTo>
                  <a:lnTo>
                    <a:pt x="302" y="317"/>
                  </a:lnTo>
                  <a:lnTo>
                    <a:pt x="338" y="262"/>
                  </a:lnTo>
                  <a:lnTo>
                    <a:pt x="379" y="211"/>
                  </a:lnTo>
                  <a:lnTo>
                    <a:pt x="426" y="165"/>
                  </a:lnTo>
                  <a:lnTo>
                    <a:pt x="477" y="123"/>
                  </a:lnTo>
                  <a:lnTo>
                    <a:pt x="532" y="87"/>
                  </a:lnTo>
                  <a:lnTo>
                    <a:pt x="590" y="57"/>
                  </a:lnTo>
                  <a:lnTo>
                    <a:pt x="653" y="32"/>
                  </a:lnTo>
                  <a:lnTo>
                    <a:pt x="717" y="15"/>
                  </a:lnTo>
                  <a:lnTo>
                    <a:pt x="784" y="3"/>
                  </a:lnTo>
                  <a:lnTo>
                    <a:pt x="8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7" name="Freeform 8"/>
            <p:cNvSpPr>
              <a:spLocks noChangeAspect="1" noEditPoints="1"/>
            </p:cNvSpPr>
            <p:nvPr/>
          </p:nvSpPr>
          <p:spPr bwMode="auto">
            <a:xfrm>
              <a:off x="5953125" y="2492375"/>
              <a:ext cx="1042988" cy="1647825"/>
            </a:xfrm>
            <a:custGeom>
              <a:avLst/>
              <a:gdLst>
                <a:gd name="T0" fmla="*/ 2147483647 w 1972"/>
                <a:gd name="T1" fmla="*/ 2147483647 h 3114"/>
                <a:gd name="T2" fmla="*/ 2147483647 w 1972"/>
                <a:gd name="T3" fmla="*/ 2147483647 h 3114"/>
                <a:gd name="T4" fmla="*/ 2147483647 w 1972"/>
                <a:gd name="T5" fmla="*/ 2147483647 h 3114"/>
                <a:gd name="T6" fmla="*/ 2147483647 w 1972"/>
                <a:gd name="T7" fmla="*/ 2147483647 h 3114"/>
                <a:gd name="T8" fmla="*/ 2147483647 w 1972"/>
                <a:gd name="T9" fmla="*/ 2147483647 h 3114"/>
                <a:gd name="T10" fmla="*/ 2147483647 w 1972"/>
                <a:gd name="T11" fmla="*/ 2147483647 h 3114"/>
                <a:gd name="T12" fmla="*/ 2147483647 w 1972"/>
                <a:gd name="T13" fmla="*/ 2147483647 h 3114"/>
                <a:gd name="T14" fmla="*/ 2147483647 w 1972"/>
                <a:gd name="T15" fmla="*/ 2147483647 h 3114"/>
                <a:gd name="T16" fmla="*/ 2147483647 w 1972"/>
                <a:gd name="T17" fmla="*/ 2147483647 h 3114"/>
                <a:gd name="T18" fmla="*/ 2147483647 w 1972"/>
                <a:gd name="T19" fmla="*/ 2147483647 h 3114"/>
                <a:gd name="T20" fmla="*/ 2147483647 w 1972"/>
                <a:gd name="T21" fmla="*/ 2147483647 h 3114"/>
                <a:gd name="T22" fmla="*/ 2147483647 w 1972"/>
                <a:gd name="T23" fmla="*/ 2147483647 h 3114"/>
                <a:gd name="T24" fmla="*/ 2147483647 w 1972"/>
                <a:gd name="T25" fmla="*/ 2147483647 h 3114"/>
                <a:gd name="T26" fmla="*/ 2147483647 w 1972"/>
                <a:gd name="T27" fmla="*/ 2147483647 h 3114"/>
                <a:gd name="T28" fmla="*/ 2147483647 w 1972"/>
                <a:gd name="T29" fmla="*/ 2147483647 h 3114"/>
                <a:gd name="T30" fmla="*/ 2147483647 w 1972"/>
                <a:gd name="T31" fmla="*/ 2147483647 h 3114"/>
                <a:gd name="T32" fmla="*/ 2147483647 w 1972"/>
                <a:gd name="T33" fmla="*/ 2147483647 h 3114"/>
                <a:gd name="T34" fmla="*/ 2147483647 w 1972"/>
                <a:gd name="T35" fmla="*/ 2147483647 h 3114"/>
                <a:gd name="T36" fmla="*/ 2147483647 w 1972"/>
                <a:gd name="T37" fmla="*/ 2147483647 h 3114"/>
                <a:gd name="T38" fmla="*/ 2147483647 w 1972"/>
                <a:gd name="T39" fmla="*/ 2147483647 h 3114"/>
                <a:gd name="T40" fmla="*/ 2147483647 w 1972"/>
                <a:gd name="T41" fmla="*/ 2147483647 h 3114"/>
                <a:gd name="T42" fmla="*/ 2147483647 w 1972"/>
                <a:gd name="T43" fmla="*/ 2147483647 h 3114"/>
                <a:gd name="T44" fmla="*/ 2147483647 w 1972"/>
                <a:gd name="T45" fmla="*/ 2147483647 h 3114"/>
                <a:gd name="T46" fmla="*/ 2147483647 w 1972"/>
                <a:gd name="T47" fmla="*/ 2147483647 h 3114"/>
                <a:gd name="T48" fmla="*/ 2147483647 w 1972"/>
                <a:gd name="T49" fmla="*/ 2147483647 h 3114"/>
                <a:gd name="T50" fmla="*/ 2147483647 w 1972"/>
                <a:gd name="T51" fmla="*/ 2147483647 h 3114"/>
                <a:gd name="T52" fmla="*/ 2147483647 w 1972"/>
                <a:gd name="T53" fmla="*/ 2147483647 h 3114"/>
                <a:gd name="T54" fmla="*/ 2147483647 w 1972"/>
                <a:gd name="T55" fmla="*/ 2147483647 h 3114"/>
                <a:gd name="T56" fmla="*/ 2147483647 w 1972"/>
                <a:gd name="T57" fmla="*/ 2147483647 h 3114"/>
                <a:gd name="T58" fmla="*/ 2147483647 w 1972"/>
                <a:gd name="T59" fmla="*/ 2147483647 h 3114"/>
                <a:gd name="T60" fmla="*/ 2147483647 w 1972"/>
                <a:gd name="T61" fmla="*/ 2147483647 h 3114"/>
                <a:gd name="T62" fmla="*/ 2147483647 w 1972"/>
                <a:gd name="T63" fmla="*/ 2147483647 h 3114"/>
                <a:gd name="T64" fmla="*/ 2147483647 w 1972"/>
                <a:gd name="T65" fmla="*/ 2147483647 h 3114"/>
                <a:gd name="T66" fmla="*/ 2147483647 w 1972"/>
                <a:gd name="T67" fmla="*/ 2147483647 h 3114"/>
                <a:gd name="T68" fmla="*/ 2147483647 w 1972"/>
                <a:gd name="T69" fmla="*/ 2147483647 h 3114"/>
                <a:gd name="T70" fmla="*/ 2147483647 w 1972"/>
                <a:gd name="T71" fmla="*/ 2147483647 h 3114"/>
                <a:gd name="T72" fmla="*/ 2147483647 w 1972"/>
                <a:gd name="T73" fmla="*/ 2147483647 h 3114"/>
                <a:gd name="T74" fmla="*/ 2147483647 w 1972"/>
                <a:gd name="T75" fmla="*/ 2147483647 h 3114"/>
                <a:gd name="T76" fmla="*/ 2147483647 w 1972"/>
                <a:gd name="T77" fmla="*/ 2147483647 h 3114"/>
                <a:gd name="T78" fmla="*/ 2147483647 w 1972"/>
                <a:gd name="T79" fmla="*/ 2147483647 h 3114"/>
                <a:gd name="T80" fmla="*/ 2147483647 w 1972"/>
                <a:gd name="T81" fmla="*/ 2147483647 h 3114"/>
                <a:gd name="T82" fmla="*/ 2147483647 w 1972"/>
                <a:gd name="T83" fmla="*/ 2147483647 h 3114"/>
                <a:gd name="T84" fmla="*/ 2147483647 w 1972"/>
                <a:gd name="T85" fmla="*/ 2147483647 h 3114"/>
                <a:gd name="T86" fmla="*/ 2147483647 w 1972"/>
                <a:gd name="T87" fmla="*/ 2147483647 h 3114"/>
                <a:gd name="T88" fmla="*/ 2147483647 w 1972"/>
                <a:gd name="T89" fmla="*/ 2147483647 h 3114"/>
                <a:gd name="T90" fmla="*/ 2147483647 w 1972"/>
                <a:gd name="T91" fmla="*/ 2147483647 h 3114"/>
                <a:gd name="T92" fmla="*/ 2147483647 w 1972"/>
                <a:gd name="T93" fmla="*/ 2147483647 h 3114"/>
                <a:gd name="T94" fmla="*/ 2147483647 w 1972"/>
                <a:gd name="T95" fmla="*/ 2147483647 h 3114"/>
                <a:gd name="T96" fmla="*/ 2147483647 w 1972"/>
                <a:gd name="T97" fmla="*/ 2147483647 h 3114"/>
                <a:gd name="T98" fmla="*/ 2147483647 w 1972"/>
                <a:gd name="T99" fmla="*/ 2147483647 h 3114"/>
                <a:gd name="T100" fmla="*/ 2147483647 w 1972"/>
                <a:gd name="T101" fmla="*/ 2147483647 h 3114"/>
                <a:gd name="T102" fmla="*/ 2147483647 w 1972"/>
                <a:gd name="T103" fmla="*/ 2147483647 h 3114"/>
                <a:gd name="T104" fmla="*/ 2147483647 w 1972"/>
                <a:gd name="T105" fmla="*/ 2147483647 h 3114"/>
                <a:gd name="T106" fmla="*/ 2147483647 w 1972"/>
                <a:gd name="T107" fmla="*/ 2147483647 h 3114"/>
                <a:gd name="T108" fmla="*/ 2147483647 w 1972"/>
                <a:gd name="T109" fmla="*/ 2147483647 h 3114"/>
                <a:gd name="T110" fmla="*/ 2147483647 w 1972"/>
                <a:gd name="T111" fmla="*/ 2147483647 h 3114"/>
                <a:gd name="T112" fmla="*/ 2147483647 w 1972"/>
                <a:gd name="T113" fmla="*/ 2147483647 h 3114"/>
                <a:gd name="T114" fmla="*/ 2147483647 w 1972"/>
                <a:gd name="T115" fmla="*/ 2147483647 h 3114"/>
                <a:gd name="T116" fmla="*/ 2147483647 w 1972"/>
                <a:gd name="T117" fmla="*/ 2147483647 h 3114"/>
                <a:gd name="T118" fmla="*/ 2147483647 w 1972"/>
                <a:gd name="T119" fmla="*/ 2147483647 h 31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72" h="3114">
                  <a:moveTo>
                    <a:pt x="1371" y="1476"/>
                  </a:moveTo>
                  <a:lnTo>
                    <a:pt x="1362" y="1481"/>
                  </a:lnTo>
                  <a:lnTo>
                    <a:pt x="1352" y="1487"/>
                  </a:lnTo>
                  <a:lnTo>
                    <a:pt x="1327" y="1501"/>
                  </a:lnTo>
                  <a:lnTo>
                    <a:pt x="1306" y="1511"/>
                  </a:lnTo>
                  <a:lnTo>
                    <a:pt x="1281" y="1523"/>
                  </a:lnTo>
                  <a:lnTo>
                    <a:pt x="1259" y="1532"/>
                  </a:lnTo>
                  <a:lnTo>
                    <a:pt x="1234" y="1542"/>
                  </a:lnTo>
                  <a:lnTo>
                    <a:pt x="1210" y="1551"/>
                  </a:lnTo>
                  <a:lnTo>
                    <a:pt x="1185" y="1558"/>
                  </a:lnTo>
                  <a:lnTo>
                    <a:pt x="1159" y="1564"/>
                  </a:lnTo>
                  <a:lnTo>
                    <a:pt x="1137" y="1571"/>
                  </a:lnTo>
                  <a:lnTo>
                    <a:pt x="1107" y="1576"/>
                  </a:lnTo>
                  <a:lnTo>
                    <a:pt x="1086" y="1579"/>
                  </a:lnTo>
                  <a:lnTo>
                    <a:pt x="1052" y="1583"/>
                  </a:lnTo>
                  <a:lnTo>
                    <a:pt x="1044" y="1584"/>
                  </a:lnTo>
                  <a:lnTo>
                    <a:pt x="1035" y="1584"/>
                  </a:lnTo>
                  <a:lnTo>
                    <a:pt x="983" y="1587"/>
                  </a:lnTo>
                  <a:lnTo>
                    <a:pt x="933" y="1586"/>
                  </a:lnTo>
                  <a:lnTo>
                    <a:pt x="924" y="1584"/>
                  </a:lnTo>
                  <a:lnTo>
                    <a:pt x="916" y="1583"/>
                  </a:lnTo>
                  <a:lnTo>
                    <a:pt x="883" y="1579"/>
                  </a:lnTo>
                  <a:lnTo>
                    <a:pt x="861" y="1576"/>
                  </a:lnTo>
                  <a:lnTo>
                    <a:pt x="834" y="1571"/>
                  </a:lnTo>
                  <a:lnTo>
                    <a:pt x="811" y="1566"/>
                  </a:lnTo>
                  <a:lnTo>
                    <a:pt x="784" y="1559"/>
                  </a:lnTo>
                  <a:lnTo>
                    <a:pt x="763" y="1552"/>
                  </a:lnTo>
                  <a:lnTo>
                    <a:pt x="735" y="1543"/>
                  </a:lnTo>
                  <a:lnTo>
                    <a:pt x="715" y="1535"/>
                  </a:lnTo>
                  <a:lnTo>
                    <a:pt x="689" y="1525"/>
                  </a:lnTo>
                  <a:lnTo>
                    <a:pt x="669" y="1515"/>
                  </a:lnTo>
                  <a:lnTo>
                    <a:pt x="643" y="1502"/>
                  </a:lnTo>
                  <a:lnTo>
                    <a:pt x="633" y="1497"/>
                  </a:lnTo>
                  <a:lnTo>
                    <a:pt x="623" y="1491"/>
                  </a:lnTo>
                  <a:lnTo>
                    <a:pt x="600" y="1477"/>
                  </a:lnTo>
                  <a:lnTo>
                    <a:pt x="550" y="1500"/>
                  </a:lnTo>
                  <a:lnTo>
                    <a:pt x="506" y="1522"/>
                  </a:lnTo>
                  <a:lnTo>
                    <a:pt x="470" y="1546"/>
                  </a:lnTo>
                  <a:lnTo>
                    <a:pt x="423" y="1586"/>
                  </a:lnTo>
                  <a:lnTo>
                    <a:pt x="380" y="1629"/>
                  </a:lnTo>
                  <a:lnTo>
                    <a:pt x="340" y="1679"/>
                  </a:lnTo>
                  <a:lnTo>
                    <a:pt x="304" y="1734"/>
                  </a:lnTo>
                  <a:lnTo>
                    <a:pt x="270" y="1792"/>
                  </a:lnTo>
                  <a:lnTo>
                    <a:pt x="240" y="1857"/>
                  </a:lnTo>
                  <a:lnTo>
                    <a:pt x="215" y="1928"/>
                  </a:lnTo>
                  <a:lnTo>
                    <a:pt x="193" y="2002"/>
                  </a:lnTo>
                  <a:lnTo>
                    <a:pt x="174" y="2083"/>
                  </a:lnTo>
                  <a:lnTo>
                    <a:pt x="158" y="2169"/>
                  </a:lnTo>
                  <a:lnTo>
                    <a:pt x="146" y="2260"/>
                  </a:lnTo>
                  <a:lnTo>
                    <a:pt x="138" y="2355"/>
                  </a:lnTo>
                  <a:lnTo>
                    <a:pt x="133" y="2457"/>
                  </a:lnTo>
                  <a:lnTo>
                    <a:pt x="131" y="2566"/>
                  </a:lnTo>
                  <a:lnTo>
                    <a:pt x="131" y="2614"/>
                  </a:lnTo>
                  <a:lnTo>
                    <a:pt x="131" y="2666"/>
                  </a:lnTo>
                  <a:lnTo>
                    <a:pt x="131" y="2721"/>
                  </a:lnTo>
                  <a:lnTo>
                    <a:pt x="131" y="2778"/>
                  </a:lnTo>
                  <a:lnTo>
                    <a:pt x="131" y="2834"/>
                  </a:lnTo>
                  <a:lnTo>
                    <a:pt x="130" y="2888"/>
                  </a:lnTo>
                  <a:lnTo>
                    <a:pt x="130" y="2937"/>
                  </a:lnTo>
                  <a:lnTo>
                    <a:pt x="130" y="2982"/>
                  </a:lnTo>
                  <a:lnTo>
                    <a:pt x="130" y="3018"/>
                  </a:lnTo>
                  <a:lnTo>
                    <a:pt x="1408" y="3018"/>
                  </a:lnTo>
                  <a:lnTo>
                    <a:pt x="1462" y="3016"/>
                  </a:lnTo>
                  <a:lnTo>
                    <a:pt x="1511" y="3008"/>
                  </a:lnTo>
                  <a:lnTo>
                    <a:pt x="1556" y="2998"/>
                  </a:lnTo>
                  <a:lnTo>
                    <a:pt x="1597" y="2983"/>
                  </a:lnTo>
                  <a:lnTo>
                    <a:pt x="1633" y="2966"/>
                  </a:lnTo>
                  <a:lnTo>
                    <a:pt x="1667" y="2946"/>
                  </a:lnTo>
                  <a:lnTo>
                    <a:pt x="1695" y="2924"/>
                  </a:lnTo>
                  <a:lnTo>
                    <a:pt x="1722" y="2900"/>
                  </a:lnTo>
                  <a:lnTo>
                    <a:pt x="1744" y="2874"/>
                  </a:lnTo>
                  <a:lnTo>
                    <a:pt x="1764" y="2847"/>
                  </a:lnTo>
                  <a:lnTo>
                    <a:pt x="1781" y="2819"/>
                  </a:lnTo>
                  <a:lnTo>
                    <a:pt x="1796" y="2791"/>
                  </a:lnTo>
                  <a:lnTo>
                    <a:pt x="1809" y="2763"/>
                  </a:lnTo>
                  <a:lnTo>
                    <a:pt x="1819" y="2736"/>
                  </a:lnTo>
                  <a:lnTo>
                    <a:pt x="1826" y="2709"/>
                  </a:lnTo>
                  <a:lnTo>
                    <a:pt x="1834" y="2684"/>
                  </a:lnTo>
                  <a:lnTo>
                    <a:pt x="1837" y="2660"/>
                  </a:lnTo>
                  <a:lnTo>
                    <a:pt x="1841" y="2639"/>
                  </a:lnTo>
                  <a:lnTo>
                    <a:pt x="1843" y="2620"/>
                  </a:lnTo>
                  <a:lnTo>
                    <a:pt x="1846" y="2604"/>
                  </a:lnTo>
                  <a:lnTo>
                    <a:pt x="1846" y="2566"/>
                  </a:lnTo>
                  <a:lnTo>
                    <a:pt x="1843" y="2457"/>
                  </a:lnTo>
                  <a:lnTo>
                    <a:pt x="1838" y="2355"/>
                  </a:lnTo>
                  <a:lnTo>
                    <a:pt x="1830" y="2260"/>
                  </a:lnTo>
                  <a:lnTo>
                    <a:pt x="1819" y="2169"/>
                  </a:lnTo>
                  <a:lnTo>
                    <a:pt x="1802" y="2083"/>
                  </a:lnTo>
                  <a:lnTo>
                    <a:pt x="1784" y="2002"/>
                  </a:lnTo>
                  <a:lnTo>
                    <a:pt x="1761" y="1928"/>
                  </a:lnTo>
                  <a:lnTo>
                    <a:pt x="1735" y="1857"/>
                  </a:lnTo>
                  <a:lnTo>
                    <a:pt x="1707" y="1792"/>
                  </a:lnTo>
                  <a:lnTo>
                    <a:pt x="1673" y="1734"/>
                  </a:lnTo>
                  <a:lnTo>
                    <a:pt x="1637" y="1679"/>
                  </a:lnTo>
                  <a:lnTo>
                    <a:pt x="1597" y="1629"/>
                  </a:lnTo>
                  <a:lnTo>
                    <a:pt x="1554" y="1586"/>
                  </a:lnTo>
                  <a:lnTo>
                    <a:pt x="1506" y="1546"/>
                  </a:lnTo>
                  <a:lnTo>
                    <a:pt x="1469" y="1521"/>
                  </a:lnTo>
                  <a:lnTo>
                    <a:pt x="1423" y="1497"/>
                  </a:lnTo>
                  <a:lnTo>
                    <a:pt x="1371" y="1476"/>
                  </a:lnTo>
                  <a:close/>
                  <a:moveTo>
                    <a:pt x="983" y="213"/>
                  </a:moveTo>
                  <a:lnTo>
                    <a:pt x="914" y="216"/>
                  </a:lnTo>
                  <a:lnTo>
                    <a:pt x="847" y="228"/>
                  </a:lnTo>
                  <a:lnTo>
                    <a:pt x="783" y="245"/>
                  </a:lnTo>
                  <a:lnTo>
                    <a:pt x="720" y="270"/>
                  </a:lnTo>
                  <a:lnTo>
                    <a:pt x="662" y="300"/>
                  </a:lnTo>
                  <a:lnTo>
                    <a:pt x="607" y="336"/>
                  </a:lnTo>
                  <a:lnTo>
                    <a:pt x="556" y="378"/>
                  </a:lnTo>
                  <a:lnTo>
                    <a:pt x="509" y="424"/>
                  </a:lnTo>
                  <a:lnTo>
                    <a:pt x="468" y="475"/>
                  </a:lnTo>
                  <a:lnTo>
                    <a:pt x="432" y="530"/>
                  </a:lnTo>
                  <a:lnTo>
                    <a:pt x="402" y="588"/>
                  </a:lnTo>
                  <a:lnTo>
                    <a:pt x="377" y="650"/>
                  </a:lnTo>
                  <a:lnTo>
                    <a:pt x="360" y="715"/>
                  </a:lnTo>
                  <a:lnTo>
                    <a:pt x="348" y="782"/>
                  </a:lnTo>
                  <a:lnTo>
                    <a:pt x="345" y="852"/>
                  </a:lnTo>
                  <a:lnTo>
                    <a:pt x="347" y="913"/>
                  </a:lnTo>
                  <a:lnTo>
                    <a:pt x="356" y="972"/>
                  </a:lnTo>
                  <a:lnTo>
                    <a:pt x="371" y="1031"/>
                  </a:lnTo>
                  <a:lnTo>
                    <a:pt x="389" y="1088"/>
                  </a:lnTo>
                  <a:lnTo>
                    <a:pt x="700" y="1214"/>
                  </a:lnTo>
                  <a:lnTo>
                    <a:pt x="894" y="1214"/>
                  </a:lnTo>
                  <a:lnTo>
                    <a:pt x="899" y="1208"/>
                  </a:lnTo>
                  <a:lnTo>
                    <a:pt x="907" y="1203"/>
                  </a:lnTo>
                  <a:lnTo>
                    <a:pt x="916" y="1201"/>
                  </a:lnTo>
                  <a:lnTo>
                    <a:pt x="1060" y="1201"/>
                  </a:lnTo>
                  <a:lnTo>
                    <a:pt x="1071" y="1204"/>
                  </a:lnTo>
                  <a:lnTo>
                    <a:pt x="1080" y="1212"/>
                  </a:lnTo>
                  <a:lnTo>
                    <a:pt x="1082" y="1225"/>
                  </a:lnTo>
                  <a:lnTo>
                    <a:pt x="1082" y="1263"/>
                  </a:lnTo>
                  <a:lnTo>
                    <a:pt x="1080" y="1276"/>
                  </a:lnTo>
                  <a:lnTo>
                    <a:pt x="1071" y="1283"/>
                  </a:lnTo>
                  <a:lnTo>
                    <a:pt x="1060" y="1287"/>
                  </a:lnTo>
                  <a:lnTo>
                    <a:pt x="916" y="1287"/>
                  </a:lnTo>
                  <a:lnTo>
                    <a:pt x="903" y="1283"/>
                  </a:lnTo>
                  <a:lnTo>
                    <a:pt x="894" y="1276"/>
                  </a:lnTo>
                  <a:lnTo>
                    <a:pt x="892" y="1263"/>
                  </a:lnTo>
                  <a:lnTo>
                    <a:pt x="892" y="1262"/>
                  </a:lnTo>
                  <a:lnTo>
                    <a:pt x="692" y="1262"/>
                  </a:lnTo>
                  <a:lnTo>
                    <a:pt x="419" y="1152"/>
                  </a:lnTo>
                  <a:lnTo>
                    <a:pt x="449" y="1201"/>
                  </a:lnTo>
                  <a:lnTo>
                    <a:pt x="484" y="1250"/>
                  </a:lnTo>
                  <a:lnTo>
                    <a:pt x="523" y="1293"/>
                  </a:lnTo>
                  <a:lnTo>
                    <a:pt x="566" y="1334"/>
                  </a:lnTo>
                  <a:lnTo>
                    <a:pt x="613" y="1372"/>
                  </a:lnTo>
                  <a:lnTo>
                    <a:pt x="626" y="1380"/>
                  </a:lnTo>
                  <a:lnTo>
                    <a:pt x="648" y="1395"/>
                  </a:lnTo>
                  <a:lnTo>
                    <a:pt x="682" y="1414"/>
                  </a:lnTo>
                  <a:lnTo>
                    <a:pt x="717" y="1431"/>
                  </a:lnTo>
                  <a:lnTo>
                    <a:pt x="771" y="1454"/>
                  </a:lnTo>
                  <a:lnTo>
                    <a:pt x="829" y="1471"/>
                  </a:lnTo>
                  <a:lnTo>
                    <a:pt x="887" y="1484"/>
                  </a:lnTo>
                  <a:lnTo>
                    <a:pt x="939" y="1490"/>
                  </a:lnTo>
                  <a:lnTo>
                    <a:pt x="983" y="1491"/>
                  </a:lnTo>
                  <a:lnTo>
                    <a:pt x="1044" y="1489"/>
                  </a:lnTo>
                  <a:lnTo>
                    <a:pt x="1102" y="1480"/>
                  </a:lnTo>
                  <a:lnTo>
                    <a:pt x="1161" y="1466"/>
                  </a:lnTo>
                  <a:lnTo>
                    <a:pt x="1217" y="1446"/>
                  </a:lnTo>
                  <a:lnTo>
                    <a:pt x="1271" y="1421"/>
                  </a:lnTo>
                  <a:lnTo>
                    <a:pt x="1324" y="1393"/>
                  </a:lnTo>
                  <a:lnTo>
                    <a:pt x="1377" y="1354"/>
                  </a:lnTo>
                  <a:lnTo>
                    <a:pt x="1427" y="1312"/>
                  </a:lnTo>
                  <a:lnTo>
                    <a:pt x="1470" y="1265"/>
                  </a:lnTo>
                  <a:lnTo>
                    <a:pt x="1510" y="1215"/>
                  </a:lnTo>
                  <a:lnTo>
                    <a:pt x="1544" y="1160"/>
                  </a:lnTo>
                  <a:lnTo>
                    <a:pt x="1571" y="1103"/>
                  </a:lnTo>
                  <a:lnTo>
                    <a:pt x="1593" y="1043"/>
                  </a:lnTo>
                  <a:lnTo>
                    <a:pt x="1610" y="981"/>
                  </a:lnTo>
                  <a:lnTo>
                    <a:pt x="1620" y="918"/>
                  </a:lnTo>
                  <a:lnTo>
                    <a:pt x="1623" y="852"/>
                  </a:lnTo>
                  <a:lnTo>
                    <a:pt x="1620" y="782"/>
                  </a:lnTo>
                  <a:lnTo>
                    <a:pt x="1608" y="715"/>
                  </a:lnTo>
                  <a:lnTo>
                    <a:pt x="1590" y="650"/>
                  </a:lnTo>
                  <a:lnTo>
                    <a:pt x="1566" y="588"/>
                  </a:lnTo>
                  <a:lnTo>
                    <a:pt x="1535" y="530"/>
                  </a:lnTo>
                  <a:lnTo>
                    <a:pt x="1499" y="475"/>
                  </a:lnTo>
                  <a:lnTo>
                    <a:pt x="1458" y="424"/>
                  </a:lnTo>
                  <a:lnTo>
                    <a:pt x="1412" y="378"/>
                  </a:lnTo>
                  <a:lnTo>
                    <a:pt x="1361" y="336"/>
                  </a:lnTo>
                  <a:lnTo>
                    <a:pt x="1306" y="300"/>
                  </a:lnTo>
                  <a:lnTo>
                    <a:pt x="1248" y="270"/>
                  </a:lnTo>
                  <a:lnTo>
                    <a:pt x="1185" y="245"/>
                  </a:lnTo>
                  <a:lnTo>
                    <a:pt x="1121" y="228"/>
                  </a:lnTo>
                  <a:lnTo>
                    <a:pt x="1054" y="216"/>
                  </a:lnTo>
                  <a:lnTo>
                    <a:pt x="983" y="213"/>
                  </a:lnTo>
                  <a:close/>
                  <a:moveTo>
                    <a:pt x="985" y="0"/>
                  </a:moveTo>
                  <a:lnTo>
                    <a:pt x="1067" y="4"/>
                  </a:lnTo>
                  <a:lnTo>
                    <a:pt x="1147" y="15"/>
                  </a:lnTo>
                  <a:lnTo>
                    <a:pt x="1224" y="34"/>
                  </a:lnTo>
                  <a:lnTo>
                    <a:pt x="1297" y="58"/>
                  </a:lnTo>
                  <a:lnTo>
                    <a:pt x="1368" y="91"/>
                  </a:lnTo>
                  <a:lnTo>
                    <a:pt x="1435" y="128"/>
                  </a:lnTo>
                  <a:lnTo>
                    <a:pt x="1499" y="172"/>
                  </a:lnTo>
                  <a:lnTo>
                    <a:pt x="1557" y="221"/>
                  </a:lnTo>
                  <a:lnTo>
                    <a:pt x="1612" y="275"/>
                  </a:lnTo>
                  <a:lnTo>
                    <a:pt x="1662" y="333"/>
                  </a:lnTo>
                  <a:lnTo>
                    <a:pt x="1705" y="397"/>
                  </a:lnTo>
                  <a:lnTo>
                    <a:pt x="1744" y="464"/>
                  </a:lnTo>
                  <a:lnTo>
                    <a:pt x="1776" y="533"/>
                  </a:lnTo>
                  <a:lnTo>
                    <a:pt x="1802" y="608"/>
                  </a:lnTo>
                  <a:lnTo>
                    <a:pt x="1821" y="684"/>
                  </a:lnTo>
                  <a:lnTo>
                    <a:pt x="1853" y="693"/>
                  </a:lnTo>
                  <a:lnTo>
                    <a:pt x="1881" y="704"/>
                  </a:lnTo>
                  <a:lnTo>
                    <a:pt x="1904" y="718"/>
                  </a:lnTo>
                  <a:lnTo>
                    <a:pt x="1923" y="734"/>
                  </a:lnTo>
                  <a:lnTo>
                    <a:pt x="1939" y="752"/>
                  </a:lnTo>
                  <a:lnTo>
                    <a:pt x="1952" y="773"/>
                  </a:lnTo>
                  <a:lnTo>
                    <a:pt x="1960" y="796"/>
                  </a:lnTo>
                  <a:lnTo>
                    <a:pt x="1967" y="821"/>
                  </a:lnTo>
                  <a:lnTo>
                    <a:pt x="1970" y="847"/>
                  </a:lnTo>
                  <a:lnTo>
                    <a:pt x="1972" y="874"/>
                  </a:lnTo>
                  <a:lnTo>
                    <a:pt x="1970" y="900"/>
                  </a:lnTo>
                  <a:lnTo>
                    <a:pt x="1967" y="925"/>
                  </a:lnTo>
                  <a:lnTo>
                    <a:pt x="1962" y="950"/>
                  </a:lnTo>
                  <a:lnTo>
                    <a:pt x="1953" y="972"/>
                  </a:lnTo>
                  <a:lnTo>
                    <a:pt x="1940" y="994"/>
                  </a:lnTo>
                  <a:lnTo>
                    <a:pt x="1927" y="1012"/>
                  </a:lnTo>
                  <a:lnTo>
                    <a:pt x="1908" y="1028"/>
                  </a:lnTo>
                  <a:lnTo>
                    <a:pt x="1886" y="1042"/>
                  </a:lnTo>
                  <a:lnTo>
                    <a:pt x="1860" y="1053"/>
                  </a:lnTo>
                  <a:lnTo>
                    <a:pt x="1830" y="1062"/>
                  </a:lnTo>
                  <a:lnTo>
                    <a:pt x="1795" y="1067"/>
                  </a:lnTo>
                  <a:lnTo>
                    <a:pt x="1755" y="1069"/>
                  </a:lnTo>
                  <a:lnTo>
                    <a:pt x="1755" y="725"/>
                  </a:lnTo>
                  <a:lnTo>
                    <a:pt x="1740" y="653"/>
                  </a:lnTo>
                  <a:lnTo>
                    <a:pt x="1718" y="582"/>
                  </a:lnTo>
                  <a:lnTo>
                    <a:pt x="1689" y="515"/>
                  </a:lnTo>
                  <a:lnTo>
                    <a:pt x="1654" y="451"/>
                  </a:lnTo>
                  <a:lnTo>
                    <a:pt x="1615" y="392"/>
                  </a:lnTo>
                  <a:lnTo>
                    <a:pt x="1570" y="336"/>
                  </a:lnTo>
                  <a:lnTo>
                    <a:pt x="1520" y="283"/>
                  </a:lnTo>
                  <a:lnTo>
                    <a:pt x="1465" y="236"/>
                  </a:lnTo>
                  <a:lnTo>
                    <a:pt x="1407" y="195"/>
                  </a:lnTo>
                  <a:lnTo>
                    <a:pt x="1343" y="159"/>
                  </a:lnTo>
                  <a:lnTo>
                    <a:pt x="1278" y="128"/>
                  </a:lnTo>
                  <a:lnTo>
                    <a:pt x="1208" y="104"/>
                  </a:lnTo>
                  <a:lnTo>
                    <a:pt x="1137" y="86"/>
                  </a:lnTo>
                  <a:lnTo>
                    <a:pt x="1062" y="76"/>
                  </a:lnTo>
                  <a:lnTo>
                    <a:pt x="985" y="72"/>
                  </a:lnTo>
                  <a:lnTo>
                    <a:pt x="909" y="76"/>
                  </a:lnTo>
                  <a:lnTo>
                    <a:pt x="835" y="86"/>
                  </a:lnTo>
                  <a:lnTo>
                    <a:pt x="764" y="103"/>
                  </a:lnTo>
                  <a:lnTo>
                    <a:pt x="694" y="128"/>
                  </a:lnTo>
                  <a:lnTo>
                    <a:pt x="628" y="158"/>
                  </a:lnTo>
                  <a:lnTo>
                    <a:pt x="566" y="194"/>
                  </a:lnTo>
                  <a:lnTo>
                    <a:pt x="508" y="235"/>
                  </a:lnTo>
                  <a:lnTo>
                    <a:pt x="453" y="282"/>
                  </a:lnTo>
                  <a:lnTo>
                    <a:pt x="403" y="333"/>
                  </a:lnTo>
                  <a:lnTo>
                    <a:pt x="357" y="389"/>
                  </a:lnTo>
                  <a:lnTo>
                    <a:pt x="317" y="449"/>
                  </a:lnTo>
                  <a:lnTo>
                    <a:pt x="282" y="512"/>
                  </a:lnTo>
                  <a:lnTo>
                    <a:pt x="254" y="579"/>
                  </a:lnTo>
                  <a:lnTo>
                    <a:pt x="232" y="649"/>
                  </a:lnTo>
                  <a:lnTo>
                    <a:pt x="217" y="721"/>
                  </a:lnTo>
                  <a:lnTo>
                    <a:pt x="217" y="1017"/>
                  </a:lnTo>
                  <a:lnTo>
                    <a:pt x="273" y="1041"/>
                  </a:lnTo>
                  <a:lnTo>
                    <a:pt x="260" y="979"/>
                  </a:lnTo>
                  <a:lnTo>
                    <a:pt x="251" y="916"/>
                  </a:lnTo>
                  <a:lnTo>
                    <a:pt x="249" y="852"/>
                  </a:lnTo>
                  <a:lnTo>
                    <a:pt x="253" y="777"/>
                  </a:lnTo>
                  <a:lnTo>
                    <a:pt x="264" y="704"/>
                  </a:lnTo>
                  <a:lnTo>
                    <a:pt x="281" y="633"/>
                  </a:lnTo>
                  <a:lnTo>
                    <a:pt x="306" y="566"/>
                  </a:lnTo>
                  <a:lnTo>
                    <a:pt x="337" y="501"/>
                  </a:lnTo>
                  <a:lnTo>
                    <a:pt x="375" y="441"/>
                  </a:lnTo>
                  <a:lnTo>
                    <a:pt x="417" y="384"/>
                  </a:lnTo>
                  <a:lnTo>
                    <a:pt x="464" y="332"/>
                  </a:lnTo>
                  <a:lnTo>
                    <a:pt x="516" y="285"/>
                  </a:lnTo>
                  <a:lnTo>
                    <a:pt x="574" y="242"/>
                  </a:lnTo>
                  <a:lnTo>
                    <a:pt x="633" y="205"/>
                  </a:lnTo>
                  <a:lnTo>
                    <a:pt x="698" y="174"/>
                  </a:lnTo>
                  <a:lnTo>
                    <a:pt x="765" y="149"/>
                  </a:lnTo>
                  <a:lnTo>
                    <a:pt x="836" y="132"/>
                  </a:lnTo>
                  <a:lnTo>
                    <a:pt x="908" y="121"/>
                  </a:lnTo>
                  <a:lnTo>
                    <a:pt x="983" y="117"/>
                  </a:lnTo>
                  <a:lnTo>
                    <a:pt x="1059" y="121"/>
                  </a:lnTo>
                  <a:lnTo>
                    <a:pt x="1132" y="132"/>
                  </a:lnTo>
                  <a:lnTo>
                    <a:pt x="1202" y="149"/>
                  </a:lnTo>
                  <a:lnTo>
                    <a:pt x="1270" y="174"/>
                  </a:lnTo>
                  <a:lnTo>
                    <a:pt x="1334" y="205"/>
                  </a:lnTo>
                  <a:lnTo>
                    <a:pt x="1394" y="242"/>
                  </a:lnTo>
                  <a:lnTo>
                    <a:pt x="1452" y="285"/>
                  </a:lnTo>
                  <a:lnTo>
                    <a:pt x="1504" y="332"/>
                  </a:lnTo>
                  <a:lnTo>
                    <a:pt x="1551" y="384"/>
                  </a:lnTo>
                  <a:lnTo>
                    <a:pt x="1593" y="441"/>
                  </a:lnTo>
                  <a:lnTo>
                    <a:pt x="1630" y="501"/>
                  </a:lnTo>
                  <a:lnTo>
                    <a:pt x="1661" y="566"/>
                  </a:lnTo>
                  <a:lnTo>
                    <a:pt x="1686" y="633"/>
                  </a:lnTo>
                  <a:lnTo>
                    <a:pt x="1704" y="704"/>
                  </a:lnTo>
                  <a:lnTo>
                    <a:pt x="1715" y="777"/>
                  </a:lnTo>
                  <a:lnTo>
                    <a:pt x="1719" y="852"/>
                  </a:lnTo>
                  <a:lnTo>
                    <a:pt x="1715" y="924"/>
                  </a:lnTo>
                  <a:lnTo>
                    <a:pt x="1705" y="994"/>
                  </a:lnTo>
                  <a:lnTo>
                    <a:pt x="1688" y="1062"/>
                  </a:lnTo>
                  <a:lnTo>
                    <a:pt x="1666" y="1128"/>
                  </a:lnTo>
                  <a:lnTo>
                    <a:pt x="1636" y="1191"/>
                  </a:lnTo>
                  <a:lnTo>
                    <a:pt x="1601" y="1251"/>
                  </a:lnTo>
                  <a:lnTo>
                    <a:pt x="1560" y="1308"/>
                  </a:lnTo>
                  <a:lnTo>
                    <a:pt x="1513" y="1360"/>
                  </a:lnTo>
                  <a:lnTo>
                    <a:pt x="1462" y="1409"/>
                  </a:lnTo>
                  <a:lnTo>
                    <a:pt x="1499" y="1429"/>
                  </a:lnTo>
                  <a:lnTo>
                    <a:pt x="1534" y="1449"/>
                  </a:lnTo>
                  <a:lnTo>
                    <a:pt x="1564" y="1470"/>
                  </a:lnTo>
                  <a:lnTo>
                    <a:pt x="1615" y="1511"/>
                  </a:lnTo>
                  <a:lnTo>
                    <a:pt x="1662" y="1558"/>
                  </a:lnTo>
                  <a:lnTo>
                    <a:pt x="1705" y="1610"/>
                  </a:lnTo>
                  <a:lnTo>
                    <a:pt x="1745" y="1668"/>
                  </a:lnTo>
                  <a:lnTo>
                    <a:pt x="1781" y="1730"/>
                  </a:lnTo>
                  <a:lnTo>
                    <a:pt x="1814" y="1797"/>
                  </a:lnTo>
                  <a:lnTo>
                    <a:pt x="1842" y="1869"/>
                  </a:lnTo>
                  <a:lnTo>
                    <a:pt x="1867" y="1946"/>
                  </a:lnTo>
                  <a:lnTo>
                    <a:pt x="1888" y="2028"/>
                  </a:lnTo>
                  <a:lnTo>
                    <a:pt x="1907" y="2117"/>
                  </a:lnTo>
                  <a:lnTo>
                    <a:pt x="1921" y="2210"/>
                  </a:lnTo>
                  <a:lnTo>
                    <a:pt x="1931" y="2308"/>
                  </a:lnTo>
                  <a:lnTo>
                    <a:pt x="1938" y="2411"/>
                  </a:lnTo>
                  <a:lnTo>
                    <a:pt x="1938" y="2405"/>
                  </a:lnTo>
                  <a:lnTo>
                    <a:pt x="1938" y="2408"/>
                  </a:lnTo>
                  <a:lnTo>
                    <a:pt x="1938" y="2415"/>
                  </a:lnTo>
                  <a:lnTo>
                    <a:pt x="1938" y="2428"/>
                  </a:lnTo>
                  <a:lnTo>
                    <a:pt x="1940" y="2496"/>
                  </a:lnTo>
                  <a:lnTo>
                    <a:pt x="1942" y="2566"/>
                  </a:lnTo>
                  <a:lnTo>
                    <a:pt x="1942" y="2578"/>
                  </a:lnTo>
                  <a:lnTo>
                    <a:pt x="1943" y="2578"/>
                  </a:lnTo>
                  <a:lnTo>
                    <a:pt x="1943" y="2580"/>
                  </a:lnTo>
                  <a:lnTo>
                    <a:pt x="1943" y="2589"/>
                  </a:lnTo>
                  <a:lnTo>
                    <a:pt x="1942" y="2603"/>
                  </a:lnTo>
                  <a:lnTo>
                    <a:pt x="1942" y="2619"/>
                  </a:lnTo>
                  <a:lnTo>
                    <a:pt x="1942" y="2671"/>
                  </a:lnTo>
                  <a:lnTo>
                    <a:pt x="1943" y="2725"/>
                  </a:lnTo>
                  <a:lnTo>
                    <a:pt x="1943" y="2779"/>
                  </a:lnTo>
                  <a:lnTo>
                    <a:pt x="1944" y="2833"/>
                  </a:lnTo>
                  <a:lnTo>
                    <a:pt x="1944" y="2884"/>
                  </a:lnTo>
                  <a:lnTo>
                    <a:pt x="1944" y="2932"/>
                  </a:lnTo>
                  <a:lnTo>
                    <a:pt x="1944" y="2977"/>
                  </a:lnTo>
                  <a:lnTo>
                    <a:pt x="1944" y="3015"/>
                  </a:lnTo>
                  <a:lnTo>
                    <a:pt x="1944" y="3046"/>
                  </a:lnTo>
                  <a:lnTo>
                    <a:pt x="1943" y="3069"/>
                  </a:lnTo>
                  <a:lnTo>
                    <a:pt x="1939" y="3087"/>
                  </a:lnTo>
                  <a:lnTo>
                    <a:pt x="1931" y="3102"/>
                  </a:lnTo>
                  <a:lnTo>
                    <a:pt x="1916" y="3112"/>
                  </a:lnTo>
                  <a:lnTo>
                    <a:pt x="1898" y="3114"/>
                  </a:lnTo>
                  <a:lnTo>
                    <a:pt x="1509" y="3114"/>
                  </a:lnTo>
                  <a:lnTo>
                    <a:pt x="32" y="3114"/>
                  </a:lnTo>
                  <a:lnTo>
                    <a:pt x="32" y="3067"/>
                  </a:lnTo>
                  <a:lnTo>
                    <a:pt x="32" y="3061"/>
                  </a:lnTo>
                  <a:lnTo>
                    <a:pt x="32" y="3047"/>
                  </a:lnTo>
                  <a:lnTo>
                    <a:pt x="34" y="3024"/>
                  </a:lnTo>
                  <a:lnTo>
                    <a:pt x="34" y="2996"/>
                  </a:lnTo>
                  <a:lnTo>
                    <a:pt x="34" y="2962"/>
                  </a:lnTo>
                  <a:lnTo>
                    <a:pt x="34" y="2924"/>
                  </a:lnTo>
                  <a:lnTo>
                    <a:pt x="34" y="2880"/>
                  </a:lnTo>
                  <a:lnTo>
                    <a:pt x="34" y="2835"/>
                  </a:lnTo>
                  <a:lnTo>
                    <a:pt x="34" y="2788"/>
                  </a:lnTo>
                  <a:lnTo>
                    <a:pt x="35" y="2741"/>
                  </a:lnTo>
                  <a:lnTo>
                    <a:pt x="35" y="2694"/>
                  </a:lnTo>
                  <a:lnTo>
                    <a:pt x="35" y="2649"/>
                  </a:lnTo>
                  <a:lnTo>
                    <a:pt x="35" y="2605"/>
                  </a:lnTo>
                  <a:lnTo>
                    <a:pt x="35" y="2566"/>
                  </a:lnTo>
                  <a:lnTo>
                    <a:pt x="36" y="2451"/>
                  </a:lnTo>
                  <a:lnTo>
                    <a:pt x="42" y="2343"/>
                  </a:lnTo>
                  <a:lnTo>
                    <a:pt x="52" y="2240"/>
                  </a:lnTo>
                  <a:lnTo>
                    <a:pt x="65" y="2143"/>
                  </a:lnTo>
                  <a:lnTo>
                    <a:pt x="82" y="2051"/>
                  </a:lnTo>
                  <a:lnTo>
                    <a:pt x="103" y="1965"/>
                  </a:lnTo>
                  <a:lnTo>
                    <a:pt x="128" y="1884"/>
                  </a:lnTo>
                  <a:lnTo>
                    <a:pt x="157" y="1808"/>
                  </a:lnTo>
                  <a:lnTo>
                    <a:pt x="190" y="1739"/>
                  </a:lnTo>
                  <a:lnTo>
                    <a:pt x="227" y="1674"/>
                  </a:lnTo>
                  <a:lnTo>
                    <a:pt x="268" y="1615"/>
                  </a:lnTo>
                  <a:lnTo>
                    <a:pt x="311" y="1562"/>
                  </a:lnTo>
                  <a:lnTo>
                    <a:pt x="360" y="1512"/>
                  </a:lnTo>
                  <a:lnTo>
                    <a:pt x="412" y="1470"/>
                  </a:lnTo>
                  <a:lnTo>
                    <a:pt x="442" y="1450"/>
                  </a:lnTo>
                  <a:lnTo>
                    <a:pt x="474" y="1430"/>
                  </a:lnTo>
                  <a:lnTo>
                    <a:pt x="509" y="1413"/>
                  </a:lnTo>
                  <a:lnTo>
                    <a:pt x="462" y="1368"/>
                  </a:lnTo>
                  <a:lnTo>
                    <a:pt x="418" y="1321"/>
                  </a:lnTo>
                  <a:lnTo>
                    <a:pt x="380" y="1270"/>
                  </a:lnTo>
                  <a:lnTo>
                    <a:pt x="345" y="1216"/>
                  </a:lnTo>
                  <a:lnTo>
                    <a:pt x="316" y="1159"/>
                  </a:lnTo>
                  <a:lnTo>
                    <a:pt x="291" y="1099"/>
                  </a:lnTo>
                  <a:lnTo>
                    <a:pt x="215" y="1069"/>
                  </a:lnTo>
                  <a:lnTo>
                    <a:pt x="177" y="1067"/>
                  </a:lnTo>
                  <a:lnTo>
                    <a:pt x="142" y="1062"/>
                  </a:lnTo>
                  <a:lnTo>
                    <a:pt x="112" y="1053"/>
                  </a:lnTo>
                  <a:lnTo>
                    <a:pt x="86" y="1042"/>
                  </a:lnTo>
                  <a:lnTo>
                    <a:pt x="64" y="1028"/>
                  </a:lnTo>
                  <a:lnTo>
                    <a:pt x="45" y="1012"/>
                  </a:lnTo>
                  <a:lnTo>
                    <a:pt x="30" y="994"/>
                  </a:lnTo>
                  <a:lnTo>
                    <a:pt x="19" y="972"/>
                  </a:lnTo>
                  <a:lnTo>
                    <a:pt x="10" y="950"/>
                  </a:lnTo>
                  <a:lnTo>
                    <a:pt x="5" y="925"/>
                  </a:lnTo>
                  <a:lnTo>
                    <a:pt x="1" y="900"/>
                  </a:lnTo>
                  <a:lnTo>
                    <a:pt x="0" y="874"/>
                  </a:lnTo>
                  <a:lnTo>
                    <a:pt x="1" y="847"/>
                  </a:lnTo>
                  <a:lnTo>
                    <a:pt x="5" y="821"/>
                  </a:lnTo>
                  <a:lnTo>
                    <a:pt x="11" y="797"/>
                  </a:lnTo>
                  <a:lnTo>
                    <a:pt x="20" y="773"/>
                  </a:lnTo>
                  <a:lnTo>
                    <a:pt x="32" y="752"/>
                  </a:lnTo>
                  <a:lnTo>
                    <a:pt x="47" y="734"/>
                  </a:lnTo>
                  <a:lnTo>
                    <a:pt x="67" y="718"/>
                  </a:lnTo>
                  <a:lnTo>
                    <a:pt x="90" y="704"/>
                  </a:lnTo>
                  <a:lnTo>
                    <a:pt x="117" y="693"/>
                  </a:lnTo>
                  <a:lnTo>
                    <a:pt x="149" y="685"/>
                  </a:lnTo>
                  <a:lnTo>
                    <a:pt x="168" y="608"/>
                  </a:lnTo>
                  <a:lnTo>
                    <a:pt x="194" y="535"/>
                  </a:lnTo>
                  <a:lnTo>
                    <a:pt x="227" y="464"/>
                  </a:lnTo>
                  <a:lnTo>
                    <a:pt x="265" y="397"/>
                  </a:lnTo>
                  <a:lnTo>
                    <a:pt x="309" y="333"/>
                  </a:lnTo>
                  <a:lnTo>
                    <a:pt x="358" y="275"/>
                  </a:lnTo>
                  <a:lnTo>
                    <a:pt x="413" y="221"/>
                  </a:lnTo>
                  <a:lnTo>
                    <a:pt x="472" y="172"/>
                  </a:lnTo>
                  <a:lnTo>
                    <a:pt x="535" y="128"/>
                  </a:lnTo>
                  <a:lnTo>
                    <a:pt x="602" y="91"/>
                  </a:lnTo>
                  <a:lnTo>
                    <a:pt x="673" y="58"/>
                  </a:lnTo>
                  <a:lnTo>
                    <a:pt x="748" y="34"/>
                  </a:lnTo>
                  <a:lnTo>
                    <a:pt x="825" y="15"/>
                  </a:lnTo>
                  <a:lnTo>
                    <a:pt x="904" y="4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448916" y="3824616"/>
            <a:ext cx="179338" cy="325200"/>
            <a:chOff x="5953125" y="2492375"/>
            <a:chExt cx="1042988" cy="1647825"/>
          </a:xfrm>
        </p:grpSpPr>
        <p:sp>
          <p:nvSpPr>
            <p:cNvPr id="29" name="Freeform 7"/>
            <p:cNvSpPr>
              <a:spLocks noChangeAspect="1" noEditPoints="1"/>
            </p:cNvSpPr>
            <p:nvPr/>
          </p:nvSpPr>
          <p:spPr bwMode="auto">
            <a:xfrm>
              <a:off x="6021388" y="2605088"/>
              <a:ext cx="908050" cy="1484312"/>
            </a:xfrm>
            <a:custGeom>
              <a:avLst/>
              <a:gdLst>
                <a:gd name="T0" fmla="*/ 2147483647 w 1716"/>
                <a:gd name="T1" fmla="*/ 2147483647 h 2805"/>
                <a:gd name="T2" fmla="*/ 2147483647 w 1716"/>
                <a:gd name="T3" fmla="*/ 2147483647 h 2805"/>
                <a:gd name="T4" fmla="*/ 2147483647 w 1716"/>
                <a:gd name="T5" fmla="*/ 2147483647 h 2805"/>
                <a:gd name="T6" fmla="*/ 2147483647 w 1716"/>
                <a:gd name="T7" fmla="*/ 2147483647 h 2805"/>
                <a:gd name="T8" fmla="*/ 2147483647 w 1716"/>
                <a:gd name="T9" fmla="*/ 2147483647 h 2805"/>
                <a:gd name="T10" fmla="*/ 2147483647 w 1716"/>
                <a:gd name="T11" fmla="*/ 2147483647 h 2805"/>
                <a:gd name="T12" fmla="*/ 2147483647 w 1716"/>
                <a:gd name="T13" fmla="*/ 2147483647 h 2805"/>
                <a:gd name="T14" fmla="*/ 2147483647 w 1716"/>
                <a:gd name="T15" fmla="*/ 2147483647 h 2805"/>
                <a:gd name="T16" fmla="*/ 2147483647 w 1716"/>
                <a:gd name="T17" fmla="*/ 2147483647 h 2805"/>
                <a:gd name="T18" fmla="*/ 2147483647 w 1716"/>
                <a:gd name="T19" fmla="*/ 2147483647 h 2805"/>
                <a:gd name="T20" fmla="*/ 2147483647 w 1716"/>
                <a:gd name="T21" fmla="*/ 2147483647 h 2805"/>
                <a:gd name="T22" fmla="*/ 2147483647 w 1716"/>
                <a:gd name="T23" fmla="*/ 2147483647 h 2805"/>
                <a:gd name="T24" fmla="*/ 2147483647 w 1716"/>
                <a:gd name="T25" fmla="*/ 2147483647 h 2805"/>
                <a:gd name="T26" fmla="*/ 0 w 1716"/>
                <a:gd name="T27" fmla="*/ 2147483647 h 2805"/>
                <a:gd name="T28" fmla="*/ 2147483647 w 1716"/>
                <a:gd name="T29" fmla="*/ 2147483647 h 2805"/>
                <a:gd name="T30" fmla="*/ 2147483647 w 1716"/>
                <a:gd name="T31" fmla="*/ 2147483647 h 2805"/>
                <a:gd name="T32" fmla="*/ 2147483647 w 1716"/>
                <a:gd name="T33" fmla="*/ 2147483647 h 2805"/>
                <a:gd name="T34" fmla="*/ 2147483647 w 1716"/>
                <a:gd name="T35" fmla="*/ 2147483647 h 2805"/>
                <a:gd name="T36" fmla="*/ 2147483647 w 1716"/>
                <a:gd name="T37" fmla="*/ 2147483647 h 2805"/>
                <a:gd name="T38" fmla="*/ 2147483647 w 1716"/>
                <a:gd name="T39" fmla="*/ 2147483647 h 2805"/>
                <a:gd name="T40" fmla="*/ 2147483647 w 1716"/>
                <a:gd name="T41" fmla="*/ 2147483647 h 2805"/>
                <a:gd name="T42" fmla="*/ 2147483647 w 1716"/>
                <a:gd name="T43" fmla="*/ 2147483647 h 2805"/>
                <a:gd name="T44" fmla="*/ 2147483647 w 1716"/>
                <a:gd name="T45" fmla="*/ 2147483647 h 2805"/>
                <a:gd name="T46" fmla="*/ 2147483647 w 1716"/>
                <a:gd name="T47" fmla="*/ 2147483647 h 2805"/>
                <a:gd name="T48" fmla="*/ 2147483647 w 1716"/>
                <a:gd name="T49" fmla="*/ 2147483647 h 2805"/>
                <a:gd name="T50" fmla="*/ 2147483647 w 1716"/>
                <a:gd name="T51" fmla="*/ 2147483647 h 2805"/>
                <a:gd name="T52" fmla="*/ 2147483647 w 1716"/>
                <a:gd name="T53" fmla="*/ 2147483647 h 2805"/>
                <a:gd name="T54" fmla="*/ 2147483647 w 1716"/>
                <a:gd name="T55" fmla="*/ 2147483647 h 2805"/>
                <a:gd name="T56" fmla="*/ 2147483647 w 1716"/>
                <a:gd name="T57" fmla="*/ 2147483647 h 2805"/>
                <a:gd name="T58" fmla="*/ 2147483647 w 1716"/>
                <a:gd name="T59" fmla="*/ 2147483647 h 2805"/>
                <a:gd name="T60" fmla="*/ 2147483647 w 1716"/>
                <a:gd name="T61" fmla="*/ 2147483647 h 2805"/>
                <a:gd name="T62" fmla="*/ 2147483647 w 1716"/>
                <a:gd name="T63" fmla="*/ 2147483647 h 2805"/>
                <a:gd name="T64" fmla="*/ 2147483647 w 1716"/>
                <a:gd name="T65" fmla="*/ 2147483647 h 2805"/>
                <a:gd name="T66" fmla="*/ 2147483647 w 1716"/>
                <a:gd name="T67" fmla="*/ 0 h 2805"/>
                <a:gd name="T68" fmla="*/ 2147483647 w 1716"/>
                <a:gd name="T69" fmla="*/ 2147483647 h 2805"/>
                <a:gd name="T70" fmla="*/ 2147483647 w 1716"/>
                <a:gd name="T71" fmla="*/ 2147483647 h 2805"/>
                <a:gd name="T72" fmla="*/ 2147483647 w 1716"/>
                <a:gd name="T73" fmla="*/ 2147483647 h 2805"/>
                <a:gd name="T74" fmla="*/ 2147483647 w 1716"/>
                <a:gd name="T75" fmla="*/ 2147483647 h 2805"/>
                <a:gd name="T76" fmla="*/ 2147483647 w 1716"/>
                <a:gd name="T77" fmla="*/ 2147483647 h 2805"/>
                <a:gd name="T78" fmla="*/ 2147483647 w 1716"/>
                <a:gd name="T79" fmla="*/ 2147483647 h 2805"/>
                <a:gd name="T80" fmla="*/ 2147483647 w 1716"/>
                <a:gd name="T81" fmla="*/ 2147483647 h 2805"/>
                <a:gd name="T82" fmla="*/ 2147483647 w 1716"/>
                <a:gd name="T83" fmla="*/ 2147483647 h 2805"/>
                <a:gd name="T84" fmla="*/ 2147483647 w 1716"/>
                <a:gd name="T85" fmla="*/ 2147483647 h 2805"/>
                <a:gd name="T86" fmla="*/ 2147483647 w 1716"/>
                <a:gd name="T87" fmla="*/ 2147483647 h 2805"/>
                <a:gd name="T88" fmla="*/ 2147483647 w 1716"/>
                <a:gd name="T89" fmla="*/ 2147483647 h 2805"/>
                <a:gd name="T90" fmla="*/ 2147483647 w 1716"/>
                <a:gd name="T91" fmla="*/ 2147483647 h 2805"/>
                <a:gd name="T92" fmla="*/ 2147483647 w 1716"/>
                <a:gd name="T93" fmla="*/ 2147483647 h 2805"/>
                <a:gd name="T94" fmla="*/ 2147483647 w 1716"/>
                <a:gd name="T95" fmla="*/ 2147483647 h 2805"/>
                <a:gd name="T96" fmla="*/ 2147483647 w 1716"/>
                <a:gd name="T97" fmla="*/ 2147483647 h 2805"/>
                <a:gd name="T98" fmla="*/ 2147483647 w 1716"/>
                <a:gd name="T99" fmla="*/ 2147483647 h 2805"/>
                <a:gd name="T100" fmla="*/ 2147483647 w 1716"/>
                <a:gd name="T101" fmla="*/ 2147483647 h 2805"/>
                <a:gd name="T102" fmla="*/ 2147483647 w 1716"/>
                <a:gd name="T103" fmla="*/ 2147483647 h 2805"/>
                <a:gd name="T104" fmla="*/ 2147483647 w 1716"/>
                <a:gd name="T105" fmla="*/ 2147483647 h 2805"/>
                <a:gd name="T106" fmla="*/ 2147483647 w 1716"/>
                <a:gd name="T107" fmla="*/ 2147483647 h 2805"/>
                <a:gd name="T108" fmla="*/ 2147483647 w 1716"/>
                <a:gd name="T109" fmla="*/ 2147483647 h 2805"/>
                <a:gd name="T110" fmla="*/ 2147483647 w 1716"/>
                <a:gd name="T111" fmla="*/ 2147483647 h 2805"/>
                <a:gd name="T112" fmla="*/ 2147483647 w 1716"/>
                <a:gd name="T113" fmla="*/ 2147483647 h 2805"/>
                <a:gd name="T114" fmla="*/ 2147483647 w 1716"/>
                <a:gd name="T115" fmla="*/ 2147483647 h 2805"/>
                <a:gd name="T116" fmla="*/ 2147483647 w 1716"/>
                <a:gd name="T117" fmla="*/ 2147483647 h 2805"/>
                <a:gd name="T118" fmla="*/ 2147483647 w 1716"/>
                <a:gd name="T119" fmla="*/ 2147483647 h 2805"/>
                <a:gd name="T120" fmla="*/ 2147483647 w 1716"/>
                <a:gd name="T121" fmla="*/ 2147483647 h 2805"/>
                <a:gd name="T122" fmla="*/ 2147483647 w 1716"/>
                <a:gd name="T123" fmla="*/ 0 h 28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16" h="2805">
                  <a:moveTo>
                    <a:pt x="1241" y="1263"/>
                  </a:moveTo>
                  <a:lnTo>
                    <a:pt x="1293" y="1284"/>
                  </a:lnTo>
                  <a:lnTo>
                    <a:pt x="1339" y="1308"/>
                  </a:lnTo>
                  <a:lnTo>
                    <a:pt x="1376" y="1333"/>
                  </a:lnTo>
                  <a:lnTo>
                    <a:pt x="1424" y="1373"/>
                  </a:lnTo>
                  <a:lnTo>
                    <a:pt x="1467" y="1416"/>
                  </a:lnTo>
                  <a:lnTo>
                    <a:pt x="1507" y="1466"/>
                  </a:lnTo>
                  <a:lnTo>
                    <a:pt x="1543" y="1521"/>
                  </a:lnTo>
                  <a:lnTo>
                    <a:pt x="1577" y="1579"/>
                  </a:lnTo>
                  <a:lnTo>
                    <a:pt x="1605" y="1644"/>
                  </a:lnTo>
                  <a:lnTo>
                    <a:pt x="1631" y="1715"/>
                  </a:lnTo>
                  <a:lnTo>
                    <a:pt x="1654" y="1789"/>
                  </a:lnTo>
                  <a:lnTo>
                    <a:pt x="1672" y="1870"/>
                  </a:lnTo>
                  <a:lnTo>
                    <a:pt x="1689" y="1956"/>
                  </a:lnTo>
                  <a:lnTo>
                    <a:pt x="1700" y="2047"/>
                  </a:lnTo>
                  <a:lnTo>
                    <a:pt x="1708" y="2142"/>
                  </a:lnTo>
                  <a:lnTo>
                    <a:pt x="1713" y="2244"/>
                  </a:lnTo>
                  <a:lnTo>
                    <a:pt x="1716" y="2353"/>
                  </a:lnTo>
                  <a:lnTo>
                    <a:pt x="1716" y="2391"/>
                  </a:lnTo>
                  <a:lnTo>
                    <a:pt x="1713" y="2407"/>
                  </a:lnTo>
                  <a:lnTo>
                    <a:pt x="1711" y="2426"/>
                  </a:lnTo>
                  <a:lnTo>
                    <a:pt x="1707" y="2447"/>
                  </a:lnTo>
                  <a:lnTo>
                    <a:pt x="1704" y="2471"/>
                  </a:lnTo>
                  <a:lnTo>
                    <a:pt x="1696" y="2496"/>
                  </a:lnTo>
                  <a:lnTo>
                    <a:pt x="1689" y="2523"/>
                  </a:lnTo>
                  <a:lnTo>
                    <a:pt x="1679" y="2550"/>
                  </a:lnTo>
                  <a:lnTo>
                    <a:pt x="1666" y="2578"/>
                  </a:lnTo>
                  <a:lnTo>
                    <a:pt x="1651" y="2606"/>
                  </a:lnTo>
                  <a:lnTo>
                    <a:pt x="1634" y="2634"/>
                  </a:lnTo>
                  <a:lnTo>
                    <a:pt x="1614" y="2661"/>
                  </a:lnTo>
                  <a:lnTo>
                    <a:pt x="1592" y="2687"/>
                  </a:lnTo>
                  <a:lnTo>
                    <a:pt x="1565" y="2711"/>
                  </a:lnTo>
                  <a:lnTo>
                    <a:pt x="1537" y="2733"/>
                  </a:lnTo>
                  <a:lnTo>
                    <a:pt x="1503" y="2753"/>
                  </a:lnTo>
                  <a:lnTo>
                    <a:pt x="1467" y="2770"/>
                  </a:lnTo>
                  <a:lnTo>
                    <a:pt x="1426" y="2785"/>
                  </a:lnTo>
                  <a:lnTo>
                    <a:pt x="1381" y="2795"/>
                  </a:lnTo>
                  <a:lnTo>
                    <a:pt x="1332" y="2803"/>
                  </a:lnTo>
                  <a:lnTo>
                    <a:pt x="1278" y="2805"/>
                  </a:lnTo>
                  <a:lnTo>
                    <a:pt x="0" y="2805"/>
                  </a:lnTo>
                  <a:lnTo>
                    <a:pt x="0" y="2769"/>
                  </a:lnTo>
                  <a:lnTo>
                    <a:pt x="0" y="2724"/>
                  </a:lnTo>
                  <a:lnTo>
                    <a:pt x="0" y="2675"/>
                  </a:lnTo>
                  <a:lnTo>
                    <a:pt x="1" y="2621"/>
                  </a:lnTo>
                  <a:lnTo>
                    <a:pt x="1" y="2565"/>
                  </a:lnTo>
                  <a:lnTo>
                    <a:pt x="1" y="2508"/>
                  </a:lnTo>
                  <a:lnTo>
                    <a:pt x="1" y="2453"/>
                  </a:lnTo>
                  <a:lnTo>
                    <a:pt x="1" y="2401"/>
                  </a:lnTo>
                  <a:lnTo>
                    <a:pt x="1" y="2353"/>
                  </a:lnTo>
                  <a:lnTo>
                    <a:pt x="3" y="2244"/>
                  </a:lnTo>
                  <a:lnTo>
                    <a:pt x="8" y="2142"/>
                  </a:lnTo>
                  <a:lnTo>
                    <a:pt x="16" y="2047"/>
                  </a:lnTo>
                  <a:lnTo>
                    <a:pt x="28" y="1956"/>
                  </a:lnTo>
                  <a:lnTo>
                    <a:pt x="44" y="1870"/>
                  </a:lnTo>
                  <a:lnTo>
                    <a:pt x="63" y="1789"/>
                  </a:lnTo>
                  <a:lnTo>
                    <a:pt x="85" y="1715"/>
                  </a:lnTo>
                  <a:lnTo>
                    <a:pt x="110" y="1644"/>
                  </a:lnTo>
                  <a:lnTo>
                    <a:pt x="140" y="1579"/>
                  </a:lnTo>
                  <a:lnTo>
                    <a:pt x="174" y="1521"/>
                  </a:lnTo>
                  <a:lnTo>
                    <a:pt x="210" y="1466"/>
                  </a:lnTo>
                  <a:lnTo>
                    <a:pt x="250" y="1416"/>
                  </a:lnTo>
                  <a:lnTo>
                    <a:pt x="293" y="1373"/>
                  </a:lnTo>
                  <a:lnTo>
                    <a:pt x="340" y="1333"/>
                  </a:lnTo>
                  <a:lnTo>
                    <a:pt x="376" y="1309"/>
                  </a:lnTo>
                  <a:lnTo>
                    <a:pt x="420" y="1287"/>
                  </a:lnTo>
                  <a:lnTo>
                    <a:pt x="470" y="1264"/>
                  </a:lnTo>
                  <a:lnTo>
                    <a:pt x="493" y="1278"/>
                  </a:lnTo>
                  <a:lnTo>
                    <a:pt x="503" y="1284"/>
                  </a:lnTo>
                  <a:lnTo>
                    <a:pt x="513" y="1289"/>
                  </a:lnTo>
                  <a:lnTo>
                    <a:pt x="539" y="1302"/>
                  </a:lnTo>
                  <a:lnTo>
                    <a:pt x="559" y="1312"/>
                  </a:lnTo>
                  <a:lnTo>
                    <a:pt x="585" y="1322"/>
                  </a:lnTo>
                  <a:lnTo>
                    <a:pt x="605" y="1330"/>
                  </a:lnTo>
                  <a:lnTo>
                    <a:pt x="633" y="1339"/>
                  </a:lnTo>
                  <a:lnTo>
                    <a:pt x="654" y="1346"/>
                  </a:lnTo>
                  <a:lnTo>
                    <a:pt x="681" y="1353"/>
                  </a:lnTo>
                  <a:lnTo>
                    <a:pt x="704" y="1358"/>
                  </a:lnTo>
                  <a:lnTo>
                    <a:pt x="731" y="1363"/>
                  </a:lnTo>
                  <a:lnTo>
                    <a:pt x="753" y="1366"/>
                  </a:lnTo>
                  <a:lnTo>
                    <a:pt x="786" y="1370"/>
                  </a:lnTo>
                  <a:lnTo>
                    <a:pt x="794" y="1371"/>
                  </a:lnTo>
                  <a:lnTo>
                    <a:pt x="803" y="1373"/>
                  </a:lnTo>
                  <a:lnTo>
                    <a:pt x="853" y="1374"/>
                  </a:lnTo>
                  <a:lnTo>
                    <a:pt x="905" y="1371"/>
                  </a:lnTo>
                  <a:lnTo>
                    <a:pt x="914" y="1371"/>
                  </a:lnTo>
                  <a:lnTo>
                    <a:pt x="922" y="1370"/>
                  </a:lnTo>
                  <a:lnTo>
                    <a:pt x="956" y="1366"/>
                  </a:lnTo>
                  <a:lnTo>
                    <a:pt x="977" y="1363"/>
                  </a:lnTo>
                  <a:lnTo>
                    <a:pt x="1007" y="1358"/>
                  </a:lnTo>
                  <a:lnTo>
                    <a:pt x="1029" y="1351"/>
                  </a:lnTo>
                  <a:lnTo>
                    <a:pt x="1055" y="1345"/>
                  </a:lnTo>
                  <a:lnTo>
                    <a:pt x="1080" y="1338"/>
                  </a:lnTo>
                  <a:lnTo>
                    <a:pt x="1104" y="1329"/>
                  </a:lnTo>
                  <a:lnTo>
                    <a:pt x="1129" y="1319"/>
                  </a:lnTo>
                  <a:lnTo>
                    <a:pt x="1151" y="1310"/>
                  </a:lnTo>
                  <a:lnTo>
                    <a:pt x="1176" y="1298"/>
                  </a:lnTo>
                  <a:lnTo>
                    <a:pt x="1197" y="1288"/>
                  </a:lnTo>
                  <a:lnTo>
                    <a:pt x="1222" y="1274"/>
                  </a:lnTo>
                  <a:lnTo>
                    <a:pt x="1232" y="1268"/>
                  </a:lnTo>
                  <a:lnTo>
                    <a:pt x="1241" y="1263"/>
                  </a:lnTo>
                  <a:close/>
                  <a:moveTo>
                    <a:pt x="853" y="0"/>
                  </a:moveTo>
                  <a:lnTo>
                    <a:pt x="924" y="3"/>
                  </a:lnTo>
                  <a:lnTo>
                    <a:pt x="991" y="15"/>
                  </a:lnTo>
                  <a:lnTo>
                    <a:pt x="1055" y="32"/>
                  </a:lnTo>
                  <a:lnTo>
                    <a:pt x="1118" y="57"/>
                  </a:lnTo>
                  <a:lnTo>
                    <a:pt x="1176" y="87"/>
                  </a:lnTo>
                  <a:lnTo>
                    <a:pt x="1231" y="123"/>
                  </a:lnTo>
                  <a:lnTo>
                    <a:pt x="1282" y="165"/>
                  </a:lnTo>
                  <a:lnTo>
                    <a:pt x="1328" y="211"/>
                  </a:lnTo>
                  <a:lnTo>
                    <a:pt x="1369" y="262"/>
                  </a:lnTo>
                  <a:lnTo>
                    <a:pt x="1405" y="317"/>
                  </a:lnTo>
                  <a:lnTo>
                    <a:pt x="1436" y="375"/>
                  </a:lnTo>
                  <a:lnTo>
                    <a:pt x="1460" y="437"/>
                  </a:lnTo>
                  <a:lnTo>
                    <a:pt x="1478" y="502"/>
                  </a:lnTo>
                  <a:lnTo>
                    <a:pt x="1490" y="569"/>
                  </a:lnTo>
                  <a:lnTo>
                    <a:pt x="1493" y="639"/>
                  </a:lnTo>
                  <a:lnTo>
                    <a:pt x="1490" y="705"/>
                  </a:lnTo>
                  <a:lnTo>
                    <a:pt x="1480" y="768"/>
                  </a:lnTo>
                  <a:lnTo>
                    <a:pt x="1463" y="830"/>
                  </a:lnTo>
                  <a:lnTo>
                    <a:pt x="1441" y="890"/>
                  </a:lnTo>
                  <a:lnTo>
                    <a:pt x="1414" y="947"/>
                  </a:lnTo>
                  <a:lnTo>
                    <a:pt x="1380" y="1002"/>
                  </a:lnTo>
                  <a:lnTo>
                    <a:pt x="1340" y="1052"/>
                  </a:lnTo>
                  <a:lnTo>
                    <a:pt x="1297" y="1099"/>
                  </a:lnTo>
                  <a:lnTo>
                    <a:pt x="1247" y="1141"/>
                  </a:lnTo>
                  <a:lnTo>
                    <a:pt x="1194" y="1180"/>
                  </a:lnTo>
                  <a:lnTo>
                    <a:pt x="1141" y="1208"/>
                  </a:lnTo>
                  <a:lnTo>
                    <a:pt x="1087" y="1233"/>
                  </a:lnTo>
                  <a:lnTo>
                    <a:pt x="1031" y="1253"/>
                  </a:lnTo>
                  <a:lnTo>
                    <a:pt x="972" y="1267"/>
                  </a:lnTo>
                  <a:lnTo>
                    <a:pt x="914" y="1276"/>
                  </a:lnTo>
                  <a:lnTo>
                    <a:pt x="853" y="1278"/>
                  </a:lnTo>
                  <a:lnTo>
                    <a:pt x="809" y="1277"/>
                  </a:lnTo>
                  <a:lnTo>
                    <a:pt x="757" y="1271"/>
                  </a:lnTo>
                  <a:lnTo>
                    <a:pt x="699" y="1258"/>
                  </a:lnTo>
                  <a:lnTo>
                    <a:pt x="641" y="1241"/>
                  </a:lnTo>
                  <a:lnTo>
                    <a:pt x="587" y="1218"/>
                  </a:lnTo>
                  <a:lnTo>
                    <a:pt x="552" y="1201"/>
                  </a:lnTo>
                  <a:lnTo>
                    <a:pt x="518" y="1182"/>
                  </a:lnTo>
                  <a:lnTo>
                    <a:pt x="496" y="1167"/>
                  </a:lnTo>
                  <a:lnTo>
                    <a:pt x="483" y="1159"/>
                  </a:lnTo>
                  <a:lnTo>
                    <a:pt x="436" y="1121"/>
                  </a:lnTo>
                  <a:lnTo>
                    <a:pt x="393" y="1080"/>
                  </a:lnTo>
                  <a:lnTo>
                    <a:pt x="354" y="1037"/>
                  </a:lnTo>
                  <a:lnTo>
                    <a:pt x="319" y="988"/>
                  </a:lnTo>
                  <a:lnTo>
                    <a:pt x="289" y="939"/>
                  </a:lnTo>
                  <a:lnTo>
                    <a:pt x="562" y="1049"/>
                  </a:lnTo>
                  <a:lnTo>
                    <a:pt x="762" y="1049"/>
                  </a:lnTo>
                  <a:lnTo>
                    <a:pt x="762" y="1050"/>
                  </a:lnTo>
                  <a:lnTo>
                    <a:pt x="764" y="1063"/>
                  </a:lnTo>
                  <a:lnTo>
                    <a:pt x="773" y="1070"/>
                  </a:lnTo>
                  <a:lnTo>
                    <a:pt x="786" y="1074"/>
                  </a:lnTo>
                  <a:lnTo>
                    <a:pt x="930" y="1074"/>
                  </a:lnTo>
                  <a:lnTo>
                    <a:pt x="941" y="1070"/>
                  </a:lnTo>
                  <a:lnTo>
                    <a:pt x="950" y="1063"/>
                  </a:lnTo>
                  <a:lnTo>
                    <a:pt x="952" y="1050"/>
                  </a:lnTo>
                  <a:lnTo>
                    <a:pt x="952" y="1012"/>
                  </a:lnTo>
                  <a:lnTo>
                    <a:pt x="950" y="999"/>
                  </a:lnTo>
                  <a:lnTo>
                    <a:pt x="941" y="991"/>
                  </a:lnTo>
                  <a:lnTo>
                    <a:pt x="930" y="988"/>
                  </a:lnTo>
                  <a:lnTo>
                    <a:pt x="786" y="988"/>
                  </a:lnTo>
                  <a:lnTo>
                    <a:pt x="777" y="990"/>
                  </a:lnTo>
                  <a:lnTo>
                    <a:pt x="769" y="995"/>
                  </a:lnTo>
                  <a:lnTo>
                    <a:pt x="764" y="1001"/>
                  </a:lnTo>
                  <a:lnTo>
                    <a:pt x="570" y="1001"/>
                  </a:lnTo>
                  <a:lnTo>
                    <a:pt x="259" y="875"/>
                  </a:lnTo>
                  <a:lnTo>
                    <a:pt x="241" y="818"/>
                  </a:lnTo>
                  <a:lnTo>
                    <a:pt x="226" y="759"/>
                  </a:lnTo>
                  <a:lnTo>
                    <a:pt x="217" y="700"/>
                  </a:lnTo>
                  <a:lnTo>
                    <a:pt x="215" y="639"/>
                  </a:lnTo>
                  <a:lnTo>
                    <a:pt x="218" y="569"/>
                  </a:lnTo>
                  <a:lnTo>
                    <a:pt x="230" y="502"/>
                  </a:lnTo>
                  <a:lnTo>
                    <a:pt x="247" y="437"/>
                  </a:lnTo>
                  <a:lnTo>
                    <a:pt x="272" y="375"/>
                  </a:lnTo>
                  <a:lnTo>
                    <a:pt x="302" y="317"/>
                  </a:lnTo>
                  <a:lnTo>
                    <a:pt x="338" y="262"/>
                  </a:lnTo>
                  <a:lnTo>
                    <a:pt x="379" y="211"/>
                  </a:lnTo>
                  <a:lnTo>
                    <a:pt x="426" y="165"/>
                  </a:lnTo>
                  <a:lnTo>
                    <a:pt x="477" y="123"/>
                  </a:lnTo>
                  <a:lnTo>
                    <a:pt x="532" y="87"/>
                  </a:lnTo>
                  <a:lnTo>
                    <a:pt x="590" y="57"/>
                  </a:lnTo>
                  <a:lnTo>
                    <a:pt x="653" y="32"/>
                  </a:lnTo>
                  <a:lnTo>
                    <a:pt x="717" y="15"/>
                  </a:lnTo>
                  <a:lnTo>
                    <a:pt x="784" y="3"/>
                  </a:lnTo>
                  <a:lnTo>
                    <a:pt x="8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0" name="Freeform 8"/>
            <p:cNvSpPr>
              <a:spLocks noChangeAspect="1" noEditPoints="1"/>
            </p:cNvSpPr>
            <p:nvPr/>
          </p:nvSpPr>
          <p:spPr bwMode="auto">
            <a:xfrm>
              <a:off x="5953125" y="2492375"/>
              <a:ext cx="1042988" cy="1647825"/>
            </a:xfrm>
            <a:custGeom>
              <a:avLst/>
              <a:gdLst>
                <a:gd name="T0" fmla="*/ 2147483647 w 1972"/>
                <a:gd name="T1" fmla="*/ 2147483647 h 3114"/>
                <a:gd name="T2" fmla="*/ 2147483647 w 1972"/>
                <a:gd name="T3" fmla="*/ 2147483647 h 3114"/>
                <a:gd name="T4" fmla="*/ 2147483647 w 1972"/>
                <a:gd name="T5" fmla="*/ 2147483647 h 3114"/>
                <a:gd name="T6" fmla="*/ 2147483647 w 1972"/>
                <a:gd name="T7" fmla="*/ 2147483647 h 3114"/>
                <a:gd name="T8" fmla="*/ 2147483647 w 1972"/>
                <a:gd name="T9" fmla="*/ 2147483647 h 3114"/>
                <a:gd name="T10" fmla="*/ 2147483647 w 1972"/>
                <a:gd name="T11" fmla="*/ 2147483647 h 3114"/>
                <a:gd name="T12" fmla="*/ 2147483647 w 1972"/>
                <a:gd name="T13" fmla="*/ 2147483647 h 3114"/>
                <a:gd name="T14" fmla="*/ 2147483647 w 1972"/>
                <a:gd name="T15" fmla="*/ 2147483647 h 3114"/>
                <a:gd name="T16" fmla="*/ 2147483647 w 1972"/>
                <a:gd name="T17" fmla="*/ 2147483647 h 3114"/>
                <a:gd name="T18" fmla="*/ 2147483647 w 1972"/>
                <a:gd name="T19" fmla="*/ 2147483647 h 3114"/>
                <a:gd name="T20" fmla="*/ 2147483647 w 1972"/>
                <a:gd name="T21" fmla="*/ 2147483647 h 3114"/>
                <a:gd name="T22" fmla="*/ 2147483647 w 1972"/>
                <a:gd name="T23" fmla="*/ 2147483647 h 3114"/>
                <a:gd name="T24" fmla="*/ 2147483647 w 1972"/>
                <a:gd name="T25" fmla="*/ 2147483647 h 3114"/>
                <a:gd name="T26" fmla="*/ 2147483647 w 1972"/>
                <a:gd name="T27" fmla="*/ 2147483647 h 3114"/>
                <a:gd name="T28" fmla="*/ 2147483647 w 1972"/>
                <a:gd name="T29" fmla="*/ 2147483647 h 3114"/>
                <a:gd name="T30" fmla="*/ 2147483647 w 1972"/>
                <a:gd name="T31" fmla="*/ 2147483647 h 3114"/>
                <a:gd name="T32" fmla="*/ 2147483647 w 1972"/>
                <a:gd name="T33" fmla="*/ 2147483647 h 3114"/>
                <a:gd name="T34" fmla="*/ 2147483647 w 1972"/>
                <a:gd name="T35" fmla="*/ 2147483647 h 3114"/>
                <a:gd name="T36" fmla="*/ 2147483647 w 1972"/>
                <a:gd name="T37" fmla="*/ 2147483647 h 3114"/>
                <a:gd name="T38" fmla="*/ 2147483647 w 1972"/>
                <a:gd name="T39" fmla="*/ 2147483647 h 3114"/>
                <a:gd name="T40" fmla="*/ 2147483647 w 1972"/>
                <a:gd name="T41" fmla="*/ 2147483647 h 3114"/>
                <a:gd name="T42" fmla="*/ 2147483647 w 1972"/>
                <a:gd name="T43" fmla="*/ 2147483647 h 3114"/>
                <a:gd name="T44" fmla="*/ 2147483647 w 1972"/>
                <a:gd name="T45" fmla="*/ 2147483647 h 3114"/>
                <a:gd name="T46" fmla="*/ 2147483647 w 1972"/>
                <a:gd name="T47" fmla="*/ 2147483647 h 3114"/>
                <a:gd name="T48" fmla="*/ 2147483647 w 1972"/>
                <a:gd name="T49" fmla="*/ 2147483647 h 3114"/>
                <a:gd name="T50" fmla="*/ 2147483647 w 1972"/>
                <a:gd name="T51" fmla="*/ 2147483647 h 3114"/>
                <a:gd name="T52" fmla="*/ 2147483647 w 1972"/>
                <a:gd name="T53" fmla="*/ 2147483647 h 3114"/>
                <a:gd name="T54" fmla="*/ 2147483647 w 1972"/>
                <a:gd name="T55" fmla="*/ 2147483647 h 3114"/>
                <a:gd name="T56" fmla="*/ 2147483647 w 1972"/>
                <a:gd name="T57" fmla="*/ 2147483647 h 3114"/>
                <a:gd name="T58" fmla="*/ 2147483647 w 1972"/>
                <a:gd name="T59" fmla="*/ 2147483647 h 3114"/>
                <a:gd name="T60" fmla="*/ 2147483647 w 1972"/>
                <a:gd name="T61" fmla="*/ 2147483647 h 3114"/>
                <a:gd name="T62" fmla="*/ 2147483647 w 1972"/>
                <a:gd name="T63" fmla="*/ 2147483647 h 3114"/>
                <a:gd name="T64" fmla="*/ 2147483647 w 1972"/>
                <a:gd name="T65" fmla="*/ 2147483647 h 3114"/>
                <a:gd name="T66" fmla="*/ 2147483647 w 1972"/>
                <a:gd name="T67" fmla="*/ 2147483647 h 3114"/>
                <a:gd name="T68" fmla="*/ 2147483647 w 1972"/>
                <a:gd name="T69" fmla="*/ 2147483647 h 3114"/>
                <a:gd name="T70" fmla="*/ 2147483647 w 1972"/>
                <a:gd name="T71" fmla="*/ 2147483647 h 3114"/>
                <a:gd name="T72" fmla="*/ 2147483647 w 1972"/>
                <a:gd name="T73" fmla="*/ 2147483647 h 3114"/>
                <a:gd name="T74" fmla="*/ 2147483647 w 1972"/>
                <a:gd name="T75" fmla="*/ 2147483647 h 3114"/>
                <a:gd name="T76" fmla="*/ 2147483647 w 1972"/>
                <a:gd name="T77" fmla="*/ 2147483647 h 3114"/>
                <a:gd name="T78" fmla="*/ 2147483647 w 1972"/>
                <a:gd name="T79" fmla="*/ 2147483647 h 3114"/>
                <a:gd name="T80" fmla="*/ 2147483647 w 1972"/>
                <a:gd name="T81" fmla="*/ 2147483647 h 3114"/>
                <a:gd name="T82" fmla="*/ 2147483647 w 1972"/>
                <a:gd name="T83" fmla="*/ 2147483647 h 3114"/>
                <a:gd name="T84" fmla="*/ 2147483647 w 1972"/>
                <a:gd name="T85" fmla="*/ 2147483647 h 3114"/>
                <a:gd name="T86" fmla="*/ 2147483647 w 1972"/>
                <a:gd name="T87" fmla="*/ 2147483647 h 3114"/>
                <a:gd name="T88" fmla="*/ 2147483647 w 1972"/>
                <a:gd name="T89" fmla="*/ 2147483647 h 3114"/>
                <a:gd name="T90" fmla="*/ 2147483647 w 1972"/>
                <a:gd name="T91" fmla="*/ 2147483647 h 3114"/>
                <a:gd name="T92" fmla="*/ 2147483647 w 1972"/>
                <a:gd name="T93" fmla="*/ 2147483647 h 3114"/>
                <a:gd name="T94" fmla="*/ 2147483647 w 1972"/>
                <a:gd name="T95" fmla="*/ 2147483647 h 3114"/>
                <a:gd name="T96" fmla="*/ 2147483647 w 1972"/>
                <a:gd name="T97" fmla="*/ 2147483647 h 3114"/>
                <a:gd name="T98" fmla="*/ 2147483647 w 1972"/>
                <a:gd name="T99" fmla="*/ 2147483647 h 3114"/>
                <a:gd name="T100" fmla="*/ 2147483647 w 1972"/>
                <a:gd name="T101" fmla="*/ 2147483647 h 3114"/>
                <a:gd name="T102" fmla="*/ 2147483647 w 1972"/>
                <a:gd name="T103" fmla="*/ 2147483647 h 3114"/>
                <a:gd name="T104" fmla="*/ 2147483647 w 1972"/>
                <a:gd name="T105" fmla="*/ 2147483647 h 3114"/>
                <a:gd name="T106" fmla="*/ 2147483647 w 1972"/>
                <a:gd name="T107" fmla="*/ 2147483647 h 3114"/>
                <a:gd name="T108" fmla="*/ 2147483647 w 1972"/>
                <a:gd name="T109" fmla="*/ 2147483647 h 3114"/>
                <a:gd name="T110" fmla="*/ 2147483647 w 1972"/>
                <a:gd name="T111" fmla="*/ 2147483647 h 3114"/>
                <a:gd name="T112" fmla="*/ 2147483647 w 1972"/>
                <a:gd name="T113" fmla="*/ 2147483647 h 3114"/>
                <a:gd name="T114" fmla="*/ 2147483647 w 1972"/>
                <a:gd name="T115" fmla="*/ 2147483647 h 3114"/>
                <a:gd name="T116" fmla="*/ 2147483647 w 1972"/>
                <a:gd name="T117" fmla="*/ 2147483647 h 3114"/>
                <a:gd name="T118" fmla="*/ 2147483647 w 1972"/>
                <a:gd name="T119" fmla="*/ 2147483647 h 31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72" h="3114">
                  <a:moveTo>
                    <a:pt x="1371" y="1476"/>
                  </a:moveTo>
                  <a:lnTo>
                    <a:pt x="1362" y="1481"/>
                  </a:lnTo>
                  <a:lnTo>
                    <a:pt x="1352" y="1487"/>
                  </a:lnTo>
                  <a:lnTo>
                    <a:pt x="1327" y="1501"/>
                  </a:lnTo>
                  <a:lnTo>
                    <a:pt x="1306" y="1511"/>
                  </a:lnTo>
                  <a:lnTo>
                    <a:pt x="1281" y="1523"/>
                  </a:lnTo>
                  <a:lnTo>
                    <a:pt x="1259" y="1532"/>
                  </a:lnTo>
                  <a:lnTo>
                    <a:pt x="1234" y="1542"/>
                  </a:lnTo>
                  <a:lnTo>
                    <a:pt x="1210" y="1551"/>
                  </a:lnTo>
                  <a:lnTo>
                    <a:pt x="1185" y="1558"/>
                  </a:lnTo>
                  <a:lnTo>
                    <a:pt x="1159" y="1564"/>
                  </a:lnTo>
                  <a:lnTo>
                    <a:pt x="1137" y="1571"/>
                  </a:lnTo>
                  <a:lnTo>
                    <a:pt x="1107" y="1576"/>
                  </a:lnTo>
                  <a:lnTo>
                    <a:pt x="1086" y="1579"/>
                  </a:lnTo>
                  <a:lnTo>
                    <a:pt x="1052" y="1583"/>
                  </a:lnTo>
                  <a:lnTo>
                    <a:pt x="1044" y="1584"/>
                  </a:lnTo>
                  <a:lnTo>
                    <a:pt x="1035" y="1584"/>
                  </a:lnTo>
                  <a:lnTo>
                    <a:pt x="983" y="1587"/>
                  </a:lnTo>
                  <a:lnTo>
                    <a:pt x="933" y="1586"/>
                  </a:lnTo>
                  <a:lnTo>
                    <a:pt x="924" y="1584"/>
                  </a:lnTo>
                  <a:lnTo>
                    <a:pt x="916" y="1583"/>
                  </a:lnTo>
                  <a:lnTo>
                    <a:pt x="883" y="1579"/>
                  </a:lnTo>
                  <a:lnTo>
                    <a:pt x="861" y="1576"/>
                  </a:lnTo>
                  <a:lnTo>
                    <a:pt x="834" y="1571"/>
                  </a:lnTo>
                  <a:lnTo>
                    <a:pt x="811" y="1566"/>
                  </a:lnTo>
                  <a:lnTo>
                    <a:pt x="784" y="1559"/>
                  </a:lnTo>
                  <a:lnTo>
                    <a:pt x="763" y="1552"/>
                  </a:lnTo>
                  <a:lnTo>
                    <a:pt x="735" y="1543"/>
                  </a:lnTo>
                  <a:lnTo>
                    <a:pt x="715" y="1535"/>
                  </a:lnTo>
                  <a:lnTo>
                    <a:pt x="689" y="1525"/>
                  </a:lnTo>
                  <a:lnTo>
                    <a:pt x="669" y="1515"/>
                  </a:lnTo>
                  <a:lnTo>
                    <a:pt x="643" y="1502"/>
                  </a:lnTo>
                  <a:lnTo>
                    <a:pt x="633" y="1497"/>
                  </a:lnTo>
                  <a:lnTo>
                    <a:pt x="623" y="1491"/>
                  </a:lnTo>
                  <a:lnTo>
                    <a:pt x="600" y="1477"/>
                  </a:lnTo>
                  <a:lnTo>
                    <a:pt x="550" y="1500"/>
                  </a:lnTo>
                  <a:lnTo>
                    <a:pt x="506" y="1522"/>
                  </a:lnTo>
                  <a:lnTo>
                    <a:pt x="470" y="1546"/>
                  </a:lnTo>
                  <a:lnTo>
                    <a:pt x="423" y="1586"/>
                  </a:lnTo>
                  <a:lnTo>
                    <a:pt x="380" y="1629"/>
                  </a:lnTo>
                  <a:lnTo>
                    <a:pt x="340" y="1679"/>
                  </a:lnTo>
                  <a:lnTo>
                    <a:pt x="304" y="1734"/>
                  </a:lnTo>
                  <a:lnTo>
                    <a:pt x="270" y="1792"/>
                  </a:lnTo>
                  <a:lnTo>
                    <a:pt x="240" y="1857"/>
                  </a:lnTo>
                  <a:lnTo>
                    <a:pt x="215" y="1928"/>
                  </a:lnTo>
                  <a:lnTo>
                    <a:pt x="193" y="2002"/>
                  </a:lnTo>
                  <a:lnTo>
                    <a:pt x="174" y="2083"/>
                  </a:lnTo>
                  <a:lnTo>
                    <a:pt x="158" y="2169"/>
                  </a:lnTo>
                  <a:lnTo>
                    <a:pt x="146" y="2260"/>
                  </a:lnTo>
                  <a:lnTo>
                    <a:pt x="138" y="2355"/>
                  </a:lnTo>
                  <a:lnTo>
                    <a:pt x="133" y="2457"/>
                  </a:lnTo>
                  <a:lnTo>
                    <a:pt x="131" y="2566"/>
                  </a:lnTo>
                  <a:lnTo>
                    <a:pt x="131" y="2614"/>
                  </a:lnTo>
                  <a:lnTo>
                    <a:pt x="131" y="2666"/>
                  </a:lnTo>
                  <a:lnTo>
                    <a:pt x="131" y="2721"/>
                  </a:lnTo>
                  <a:lnTo>
                    <a:pt x="131" y="2778"/>
                  </a:lnTo>
                  <a:lnTo>
                    <a:pt x="131" y="2834"/>
                  </a:lnTo>
                  <a:lnTo>
                    <a:pt x="130" y="2888"/>
                  </a:lnTo>
                  <a:lnTo>
                    <a:pt x="130" y="2937"/>
                  </a:lnTo>
                  <a:lnTo>
                    <a:pt x="130" y="2982"/>
                  </a:lnTo>
                  <a:lnTo>
                    <a:pt x="130" y="3018"/>
                  </a:lnTo>
                  <a:lnTo>
                    <a:pt x="1408" y="3018"/>
                  </a:lnTo>
                  <a:lnTo>
                    <a:pt x="1462" y="3016"/>
                  </a:lnTo>
                  <a:lnTo>
                    <a:pt x="1511" y="3008"/>
                  </a:lnTo>
                  <a:lnTo>
                    <a:pt x="1556" y="2998"/>
                  </a:lnTo>
                  <a:lnTo>
                    <a:pt x="1597" y="2983"/>
                  </a:lnTo>
                  <a:lnTo>
                    <a:pt x="1633" y="2966"/>
                  </a:lnTo>
                  <a:lnTo>
                    <a:pt x="1667" y="2946"/>
                  </a:lnTo>
                  <a:lnTo>
                    <a:pt x="1695" y="2924"/>
                  </a:lnTo>
                  <a:lnTo>
                    <a:pt x="1722" y="2900"/>
                  </a:lnTo>
                  <a:lnTo>
                    <a:pt x="1744" y="2874"/>
                  </a:lnTo>
                  <a:lnTo>
                    <a:pt x="1764" y="2847"/>
                  </a:lnTo>
                  <a:lnTo>
                    <a:pt x="1781" y="2819"/>
                  </a:lnTo>
                  <a:lnTo>
                    <a:pt x="1796" y="2791"/>
                  </a:lnTo>
                  <a:lnTo>
                    <a:pt x="1809" y="2763"/>
                  </a:lnTo>
                  <a:lnTo>
                    <a:pt x="1819" y="2736"/>
                  </a:lnTo>
                  <a:lnTo>
                    <a:pt x="1826" y="2709"/>
                  </a:lnTo>
                  <a:lnTo>
                    <a:pt x="1834" y="2684"/>
                  </a:lnTo>
                  <a:lnTo>
                    <a:pt x="1837" y="2660"/>
                  </a:lnTo>
                  <a:lnTo>
                    <a:pt x="1841" y="2639"/>
                  </a:lnTo>
                  <a:lnTo>
                    <a:pt x="1843" y="2620"/>
                  </a:lnTo>
                  <a:lnTo>
                    <a:pt x="1846" y="2604"/>
                  </a:lnTo>
                  <a:lnTo>
                    <a:pt x="1846" y="2566"/>
                  </a:lnTo>
                  <a:lnTo>
                    <a:pt x="1843" y="2457"/>
                  </a:lnTo>
                  <a:lnTo>
                    <a:pt x="1838" y="2355"/>
                  </a:lnTo>
                  <a:lnTo>
                    <a:pt x="1830" y="2260"/>
                  </a:lnTo>
                  <a:lnTo>
                    <a:pt x="1819" y="2169"/>
                  </a:lnTo>
                  <a:lnTo>
                    <a:pt x="1802" y="2083"/>
                  </a:lnTo>
                  <a:lnTo>
                    <a:pt x="1784" y="2002"/>
                  </a:lnTo>
                  <a:lnTo>
                    <a:pt x="1761" y="1928"/>
                  </a:lnTo>
                  <a:lnTo>
                    <a:pt x="1735" y="1857"/>
                  </a:lnTo>
                  <a:lnTo>
                    <a:pt x="1707" y="1792"/>
                  </a:lnTo>
                  <a:lnTo>
                    <a:pt x="1673" y="1734"/>
                  </a:lnTo>
                  <a:lnTo>
                    <a:pt x="1637" y="1679"/>
                  </a:lnTo>
                  <a:lnTo>
                    <a:pt x="1597" y="1629"/>
                  </a:lnTo>
                  <a:lnTo>
                    <a:pt x="1554" y="1586"/>
                  </a:lnTo>
                  <a:lnTo>
                    <a:pt x="1506" y="1546"/>
                  </a:lnTo>
                  <a:lnTo>
                    <a:pt x="1469" y="1521"/>
                  </a:lnTo>
                  <a:lnTo>
                    <a:pt x="1423" y="1497"/>
                  </a:lnTo>
                  <a:lnTo>
                    <a:pt x="1371" y="1476"/>
                  </a:lnTo>
                  <a:close/>
                  <a:moveTo>
                    <a:pt x="983" y="213"/>
                  </a:moveTo>
                  <a:lnTo>
                    <a:pt x="914" y="216"/>
                  </a:lnTo>
                  <a:lnTo>
                    <a:pt x="847" y="228"/>
                  </a:lnTo>
                  <a:lnTo>
                    <a:pt x="783" y="245"/>
                  </a:lnTo>
                  <a:lnTo>
                    <a:pt x="720" y="270"/>
                  </a:lnTo>
                  <a:lnTo>
                    <a:pt x="662" y="300"/>
                  </a:lnTo>
                  <a:lnTo>
                    <a:pt x="607" y="336"/>
                  </a:lnTo>
                  <a:lnTo>
                    <a:pt x="556" y="378"/>
                  </a:lnTo>
                  <a:lnTo>
                    <a:pt x="509" y="424"/>
                  </a:lnTo>
                  <a:lnTo>
                    <a:pt x="468" y="475"/>
                  </a:lnTo>
                  <a:lnTo>
                    <a:pt x="432" y="530"/>
                  </a:lnTo>
                  <a:lnTo>
                    <a:pt x="402" y="588"/>
                  </a:lnTo>
                  <a:lnTo>
                    <a:pt x="377" y="650"/>
                  </a:lnTo>
                  <a:lnTo>
                    <a:pt x="360" y="715"/>
                  </a:lnTo>
                  <a:lnTo>
                    <a:pt x="348" y="782"/>
                  </a:lnTo>
                  <a:lnTo>
                    <a:pt x="345" y="852"/>
                  </a:lnTo>
                  <a:lnTo>
                    <a:pt x="347" y="913"/>
                  </a:lnTo>
                  <a:lnTo>
                    <a:pt x="356" y="972"/>
                  </a:lnTo>
                  <a:lnTo>
                    <a:pt x="371" y="1031"/>
                  </a:lnTo>
                  <a:lnTo>
                    <a:pt x="389" y="1088"/>
                  </a:lnTo>
                  <a:lnTo>
                    <a:pt x="700" y="1214"/>
                  </a:lnTo>
                  <a:lnTo>
                    <a:pt x="894" y="1214"/>
                  </a:lnTo>
                  <a:lnTo>
                    <a:pt x="899" y="1208"/>
                  </a:lnTo>
                  <a:lnTo>
                    <a:pt x="907" y="1203"/>
                  </a:lnTo>
                  <a:lnTo>
                    <a:pt x="916" y="1201"/>
                  </a:lnTo>
                  <a:lnTo>
                    <a:pt x="1060" y="1201"/>
                  </a:lnTo>
                  <a:lnTo>
                    <a:pt x="1071" y="1204"/>
                  </a:lnTo>
                  <a:lnTo>
                    <a:pt x="1080" y="1212"/>
                  </a:lnTo>
                  <a:lnTo>
                    <a:pt x="1082" y="1225"/>
                  </a:lnTo>
                  <a:lnTo>
                    <a:pt x="1082" y="1263"/>
                  </a:lnTo>
                  <a:lnTo>
                    <a:pt x="1080" y="1276"/>
                  </a:lnTo>
                  <a:lnTo>
                    <a:pt x="1071" y="1283"/>
                  </a:lnTo>
                  <a:lnTo>
                    <a:pt x="1060" y="1287"/>
                  </a:lnTo>
                  <a:lnTo>
                    <a:pt x="916" y="1287"/>
                  </a:lnTo>
                  <a:lnTo>
                    <a:pt x="903" y="1283"/>
                  </a:lnTo>
                  <a:lnTo>
                    <a:pt x="894" y="1276"/>
                  </a:lnTo>
                  <a:lnTo>
                    <a:pt x="892" y="1263"/>
                  </a:lnTo>
                  <a:lnTo>
                    <a:pt x="892" y="1262"/>
                  </a:lnTo>
                  <a:lnTo>
                    <a:pt x="692" y="1262"/>
                  </a:lnTo>
                  <a:lnTo>
                    <a:pt x="419" y="1152"/>
                  </a:lnTo>
                  <a:lnTo>
                    <a:pt x="449" y="1201"/>
                  </a:lnTo>
                  <a:lnTo>
                    <a:pt x="484" y="1250"/>
                  </a:lnTo>
                  <a:lnTo>
                    <a:pt x="523" y="1293"/>
                  </a:lnTo>
                  <a:lnTo>
                    <a:pt x="566" y="1334"/>
                  </a:lnTo>
                  <a:lnTo>
                    <a:pt x="613" y="1372"/>
                  </a:lnTo>
                  <a:lnTo>
                    <a:pt x="626" y="1380"/>
                  </a:lnTo>
                  <a:lnTo>
                    <a:pt x="648" y="1395"/>
                  </a:lnTo>
                  <a:lnTo>
                    <a:pt x="682" y="1414"/>
                  </a:lnTo>
                  <a:lnTo>
                    <a:pt x="717" y="1431"/>
                  </a:lnTo>
                  <a:lnTo>
                    <a:pt x="771" y="1454"/>
                  </a:lnTo>
                  <a:lnTo>
                    <a:pt x="829" y="1471"/>
                  </a:lnTo>
                  <a:lnTo>
                    <a:pt x="887" y="1484"/>
                  </a:lnTo>
                  <a:lnTo>
                    <a:pt x="939" y="1490"/>
                  </a:lnTo>
                  <a:lnTo>
                    <a:pt x="983" y="1491"/>
                  </a:lnTo>
                  <a:lnTo>
                    <a:pt x="1044" y="1489"/>
                  </a:lnTo>
                  <a:lnTo>
                    <a:pt x="1102" y="1480"/>
                  </a:lnTo>
                  <a:lnTo>
                    <a:pt x="1161" y="1466"/>
                  </a:lnTo>
                  <a:lnTo>
                    <a:pt x="1217" y="1446"/>
                  </a:lnTo>
                  <a:lnTo>
                    <a:pt x="1271" y="1421"/>
                  </a:lnTo>
                  <a:lnTo>
                    <a:pt x="1324" y="1393"/>
                  </a:lnTo>
                  <a:lnTo>
                    <a:pt x="1377" y="1354"/>
                  </a:lnTo>
                  <a:lnTo>
                    <a:pt x="1427" y="1312"/>
                  </a:lnTo>
                  <a:lnTo>
                    <a:pt x="1470" y="1265"/>
                  </a:lnTo>
                  <a:lnTo>
                    <a:pt x="1510" y="1215"/>
                  </a:lnTo>
                  <a:lnTo>
                    <a:pt x="1544" y="1160"/>
                  </a:lnTo>
                  <a:lnTo>
                    <a:pt x="1571" y="1103"/>
                  </a:lnTo>
                  <a:lnTo>
                    <a:pt x="1593" y="1043"/>
                  </a:lnTo>
                  <a:lnTo>
                    <a:pt x="1610" y="981"/>
                  </a:lnTo>
                  <a:lnTo>
                    <a:pt x="1620" y="918"/>
                  </a:lnTo>
                  <a:lnTo>
                    <a:pt x="1623" y="852"/>
                  </a:lnTo>
                  <a:lnTo>
                    <a:pt x="1620" y="782"/>
                  </a:lnTo>
                  <a:lnTo>
                    <a:pt x="1608" y="715"/>
                  </a:lnTo>
                  <a:lnTo>
                    <a:pt x="1590" y="650"/>
                  </a:lnTo>
                  <a:lnTo>
                    <a:pt x="1566" y="588"/>
                  </a:lnTo>
                  <a:lnTo>
                    <a:pt x="1535" y="530"/>
                  </a:lnTo>
                  <a:lnTo>
                    <a:pt x="1499" y="475"/>
                  </a:lnTo>
                  <a:lnTo>
                    <a:pt x="1458" y="424"/>
                  </a:lnTo>
                  <a:lnTo>
                    <a:pt x="1412" y="378"/>
                  </a:lnTo>
                  <a:lnTo>
                    <a:pt x="1361" y="336"/>
                  </a:lnTo>
                  <a:lnTo>
                    <a:pt x="1306" y="300"/>
                  </a:lnTo>
                  <a:lnTo>
                    <a:pt x="1248" y="270"/>
                  </a:lnTo>
                  <a:lnTo>
                    <a:pt x="1185" y="245"/>
                  </a:lnTo>
                  <a:lnTo>
                    <a:pt x="1121" y="228"/>
                  </a:lnTo>
                  <a:lnTo>
                    <a:pt x="1054" y="216"/>
                  </a:lnTo>
                  <a:lnTo>
                    <a:pt x="983" y="213"/>
                  </a:lnTo>
                  <a:close/>
                  <a:moveTo>
                    <a:pt x="985" y="0"/>
                  </a:moveTo>
                  <a:lnTo>
                    <a:pt x="1067" y="4"/>
                  </a:lnTo>
                  <a:lnTo>
                    <a:pt x="1147" y="15"/>
                  </a:lnTo>
                  <a:lnTo>
                    <a:pt x="1224" y="34"/>
                  </a:lnTo>
                  <a:lnTo>
                    <a:pt x="1297" y="58"/>
                  </a:lnTo>
                  <a:lnTo>
                    <a:pt x="1368" y="91"/>
                  </a:lnTo>
                  <a:lnTo>
                    <a:pt x="1435" y="128"/>
                  </a:lnTo>
                  <a:lnTo>
                    <a:pt x="1499" y="172"/>
                  </a:lnTo>
                  <a:lnTo>
                    <a:pt x="1557" y="221"/>
                  </a:lnTo>
                  <a:lnTo>
                    <a:pt x="1612" y="275"/>
                  </a:lnTo>
                  <a:lnTo>
                    <a:pt x="1662" y="333"/>
                  </a:lnTo>
                  <a:lnTo>
                    <a:pt x="1705" y="397"/>
                  </a:lnTo>
                  <a:lnTo>
                    <a:pt x="1744" y="464"/>
                  </a:lnTo>
                  <a:lnTo>
                    <a:pt x="1776" y="533"/>
                  </a:lnTo>
                  <a:lnTo>
                    <a:pt x="1802" y="608"/>
                  </a:lnTo>
                  <a:lnTo>
                    <a:pt x="1821" y="684"/>
                  </a:lnTo>
                  <a:lnTo>
                    <a:pt x="1853" y="693"/>
                  </a:lnTo>
                  <a:lnTo>
                    <a:pt x="1881" y="704"/>
                  </a:lnTo>
                  <a:lnTo>
                    <a:pt x="1904" y="718"/>
                  </a:lnTo>
                  <a:lnTo>
                    <a:pt x="1923" y="734"/>
                  </a:lnTo>
                  <a:lnTo>
                    <a:pt x="1939" y="752"/>
                  </a:lnTo>
                  <a:lnTo>
                    <a:pt x="1952" y="773"/>
                  </a:lnTo>
                  <a:lnTo>
                    <a:pt x="1960" y="796"/>
                  </a:lnTo>
                  <a:lnTo>
                    <a:pt x="1967" y="821"/>
                  </a:lnTo>
                  <a:lnTo>
                    <a:pt x="1970" y="847"/>
                  </a:lnTo>
                  <a:lnTo>
                    <a:pt x="1972" y="874"/>
                  </a:lnTo>
                  <a:lnTo>
                    <a:pt x="1970" y="900"/>
                  </a:lnTo>
                  <a:lnTo>
                    <a:pt x="1967" y="925"/>
                  </a:lnTo>
                  <a:lnTo>
                    <a:pt x="1962" y="950"/>
                  </a:lnTo>
                  <a:lnTo>
                    <a:pt x="1953" y="972"/>
                  </a:lnTo>
                  <a:lnTo>
                    <a:pt x="1940" y="994"/>
                  </a:lnTo>
                  <a:lnTo>
                    <a:pt x="1927" y="1012"/>
                  </a:lnTo>
                  <a:lnTo>
                    <a:pt x="1908" y="1028"/>
                  </a:lnTo>
                  <a:lnTo>
                    <a:pt x="1886" y="1042"/>
                  </a:lnTo>
                  <a:lnTo>
                    <a:pt x="1860" y="1053"/>
                  </a:lnTo>
                  <a:lnTo>
                    <a:pt x="1830" y="1062"/>
                  </a:lnTo>
                  <a:lnTo>
                    <a:pt x="1795" y="1067"/>
                  </a:lnTo>
                  <a:lnTo>
                    <a:pt x="1755" y="1069"/>
                  </a:lnTo>
                  <a:lnTo>
                    <a:pt x="1755" y="725"/>
                  </a:lnTo>
                  <a:lnTo>
                    <a:pt x="1740" y="653"/>
                  </a:lnTo>
                  <a:lnTo>
                    <a:pt x="1718" y="582"/>
                  </a:lnTo>
                  <a:lnTo>
                    <a:pt x="1689" y="515"/>
                  </a:lnTo>
                  <a:lnTo>
                    <a:pt x="1654" y="451"/>
                  </a:lnTo>
                  <a:lnTo>
                    <a:pt x="1615" y="392"/>
                  </a:lnTo>
                  <a:lnTo>
                    <a:pt x="1570" y="336"/>
                  </a:lnTo>
                  <a:lnTo>
                    <a:pt x="1520" y="283"/>
                  </a:lnTo>
                  <a:lnTo>
                    <a:pt x="1465" y="236"/>
                  </a:lnTo>
                  <a:lnTo>
                    <a:pt x="1407" y="195"/>
                  </a:lnTo>
                  <a:lnTo>
                    <a:pt x="1343" y="159"/>
                  </a:lnTo>
                  <a:lnTo>
                    <a:pt x="1278" y="128"/>
                  </a:lnTo>
                  <a:lnTo>
                    <a:pt x="1208" y="104"/>
                  </a:lnTo>
                  <a:lnTo>
                    <a:pt x="1137" y="86"/>
                  </a:lnTo>
                  <a:lnTo>
                    <a:pt x="1062" y="76"/>
                  </a:lnTo>
                  <a:lnTo>
                    <a:pt x="985" y="72"/>
                  </a:lnTo>
                  <a:lnTo>
                    <a:pt x="909" y="76"/>
                  </a:lnTo>
                  <a:lnTo>
                    <a:pt x="835" y="86"/>
                  </a:lnTo>
                  <a:lnTo>
                    <a:pt x="764" y="103"/>
                  </a:lnTo>
                  <a:lnTo>
                    <a:pt x="694" y="128"/>
                  </a:lnTo>
                  <a:lnTo>
                    <a:pt x="628" y="158"/>
                  </a:lnTo>
                  <a:lnTo>
                    <a:pt x="566" y="194"/>
                  </a:lnTo>
                  <a:lnTo>
                    <a:pt x="508" y="235"/>
                  </a:lnTo>
                  <a:lnTo>
                    <a:pt x="453" y="282"/>
                  </a:lnTo>
                  <a:lnTo>
                    <a:pt x="403" y="333"/>
                  </a:lnTo>
                  <a:lnTo>
                    <a:pt x="357" y="389"/>
                  </a:lnTo>
                  <a:lnTo>
                    <a:pt x="317" y="449"/>
                  </a:lnTo>
                  <a:lnTo>
                    <a:pt x="282" y="512"/>
                  </a:lnTo>
                  <a:lnTo>
                    <a:pt x="254" y="579"/>
                  </a:lnTo>
                  <a:lnTo>
                    <a:pt x="232" y="649"/>
                  </a:lnTo>
                  <a:lnTo>
                    <a:pt x="217" y="721"/>
                  </a:lnTo>
                  <a:lnTo>
                    <a:pt x="217" y="1017"/>
                  </a:lnTo>
                  <a:lnTo>
                    <a:pt x="273" y="1041"/>
                  </a:lnTo>
                  <a:lnTo>
                    <a:pt x="260" y="979"/>
                  </a:lnTo>
                  <a:lnTo>
                    <a:pt x="251" y="916"/>
                  </a:lnTo>
                  <a:lnTo>
                    <a:pt x="249" y="852"/>
                  </a:lnTo>
                  <a:lnTo>
                    <a:pt x="253" y="777"/>
                  </a:lnTo>
                  <a:lnTo>
                    <a:pt x="264" y="704"/>
                  </a:lnTo>
                  <a:lnTo>
                    <a:pt x="281" y="633"/>
                  </a:lnTo>
                  <a:lnTo>
                    <a:pt x="306" y="566"/>
                  </a:lnTo>
                  <a:lnTo>
                    <a:pt x="337" y="501"/>
                  </a:lnTo>
                  <a:lnTo>
                    <a:pt x="375" y="441"/>
                  </a:lnTo>
                  <a:lnTo>
                    <a:pt x="417" y="384"/>
                  </a:lnTo>
                  <a:lnTo>
                    <a:pt x="464" y="332"/>
                  </a:lnTo>
                  <a:lnTo>
                    <a:pt x="516" y="285"/>
                  </a:lnTo>
                  <a:lnTo>
                    <a:pt x="574" y="242"/>
                  </a:lnTo>
                  <a:lnTo>
                    <a:pt x="633" y="205"/>
                  </a:lnTo>
                  <a:lnTo>
                    <a:pt x="698" y="174"/>
                  </a:lnTo>
                  <a:lnTo>
                    <a:pt x="765" y="149"/>
                  </a:lnTo>
                  <a:lnTo>
                    <a:pt x="836" y="132"/>
                  </a:lnTo>
                  <a:lnTo>
                    <a:pt x="908" y="121"/>
                  </a:lnTo>
                  <a:lnTo>
                    <a:pt x="983" y="117"/>
                  </a:lnTo>
                  <a:lnTo>
                    <a:pt x="1059" y="121"/>
                  </a:lnTo>
                  <a:lnTo>
                    <a:pt x="1132" y="132"/>
                  </a:lnTo>
                  <a:lnTo>
                    <a:pt x="1202" y="149"/>
                  </a:lnTo>
                  <a:lnTo>
                    <a:pt x="1270" y="174"/>
                  </a:lnTo>
                  <a:lnTo>
                    <a:pt x="1334" y="205"/>
                  </a:lnTo>
                  <a:lnTo>
                    <a:pt x="1394" y="242"/>
                  </a:lnTo>
                  <a:lnTo>
                    <a:pt x="1452" y="285"/>
                  </a:lnTo>
                  <a:lnTo>
                    <a:pt x="1504" y="332"/>
                  </a:lnTo>
                  <a:lnTo>
                    <a:pt x="1551" y="384"/>
                  </a:lnTo>
                  <a:lnTo>
                    <a:pt x="1593" y="441"/>
                  </a:lnTo>
                  <a:lnTo>
                    <a:pt x="1630" y="501"/>
                  </a:lnTo>
                  <a:lnTo>
                    <a:pt x="1661" y="566"/>
                  </a:lnTo>
                  <a:lnTo>
                    <a:pt x="1686" y="633"/>
                  </a:lnTo>
                  <a:lnTo>
                    <a:pt x="1704" y="704"/>
                  </a:lnTo>
                  <a:lnTo>
                    <a:pt x="1715" y="777"/>
                  </a:lnTo>
                  <a:lnTo>
                    <a:pt x="1719" y="852"/>
                  </a:lnTo>
                  <a:lnTo>
                    <a:pt x="1715" y="924"/>
                  </a:lnTo>
                  <a:lnTo>
                    <a:pt x="1705" y="994"/>
                  </a:lnTo>
                  <a:lnTo>
                    <a:pt x="1688" y="1062"/>
                  </a:lnTo>
                  <a:lnTo>
                    <a:pt x="1666" y="1128"/>
                  </a:lnTo>
                  <a:lnTo>
                    <a:pt x="1636" y="1191"/>
                  </a:lnTo>
                  <a:lnTo>
                    <a:pt x="1601" y="1251"/>
                  </a:lnTo>
                  <a:lnTo>
                    <a:pt x="1560" y="1308"/>
                  </a:lnTo>
                  <a:lnTo>
                    <a:pt x="1513" y="1360"/>
                  </a:lnTo>
                  <a:lnTo>
                    <a:pt x="1462" y="1409"/>
                  </a:lnTo>
                  <a:lnTo>
                    <a:pt x="1499" y="1429"/>
                  </a:lnTo>
                  <a:lnTo>
                    <a:pt x="1534" y="1449"/>
                  </a:lnTo>
                  <a:lnTo>
                    <a:pt x="1564" y="1470"/>
                  </a:lnTo>
                  <a:lnTo>
                    <a:pt x="1615" y="1511"/>
                  </a:lnTo>
                  <a:lnTo>
                    <a:pt x="1662" y="1558"/>
                  </a:lnTo>
                  <a:lnTo>
                    <a:pt x="1705" y="1610"/>
                  </a:lnTo>
                  <a:lnTo>
                    <a:pt x="1745" y="1668"/>
                  </a:lnTo>
                  <a:lnTo>
                    <a:pt x="1781" y="1730"/>
                  </a:lnTo>
                  <a:lnTo>
                    <a:pt x="1814" y="1797"/>
                  </a:lnTo>
                  <a:lnTo>
                    <a:pt x="1842" y="1869"/>
                  </a:lnTo>
                  <a:lnTo>
                    <a:pt x="1867" y="1946"/>
                  </a:lnTo>
                  <a:lnTo>
                    <a:pt x="1888" y="2028"/>
                  </a:lnTo>
                  <a:lnTo>
                    <a:pt x="1907" y="2117"/>
                  </a:lnTo>
                  <a:lnTo>
                    <a:pt x="1921" y="2210"/>
                  </a:lnTo>
                  <a:lnTo>
                    <a:pt x="1931" y="2308"/>
                  </a:lnTo>
                  <a:lnTo>
                    <a:pt x="1938" y="2411"/>
                  </a:lnTo>
                  <a:lnTo>
                    <a:pt x="1938" y="2405"/>
                  </a:lnTo>
                  <a:lnTo>
                    <a:pt x="1938" y="2408"/>
                  </a:lnTo>
                  <a:lnTo>
                    <a:pt x="1938" y="2415"/>
                  </a:lnTo>
                  <a:lnTo>
                    <a:pt x="1938" y="2428"/>
                  </a:lnTo>
                  <a:lnTo>
                    <a:pt x="1940" y="2496"/>
                  </a:lnTo>
                  <a:lnTo>
                    <a:pt x="1942" y="2566"/>
                  </a:lnTo>
                  <a:lnTo>
                    <a:pt x="1942" y="2578"/>
                  </a:lnTo>
                  <a:lnTo>
                    <a:pt x="1943" y="2578"/>
                  </a:lnTo>
                  <a:lnTo>
                    <a:pt x="1943" y="2580"/>
                  </a:lnTo>
                  <a:lnTo>
                    <a:pt x="1943" y="2589"/>
                  </a:lnTo>
                  <a:lnTo>
                    <a:pt x="1942" y="2603"/>
                  </a:lnTo>
                  <a:lnTo>
                    <a:pt x="1942" y="2619"/>
                  </a:lnTo>
                  <a:lnTo>
                    <a:pt x="1942" y="2671"/>
                  </a:lnTo>
                  <a:lnTo>
                    <a:pt x="1943" y="2725"/>
                  </a:lnTo>
                  <a:lnTo>
                    <a:pt x="1943" y="2779"/>
                  </a:lnTo>
                  <a:lnTo>
                    <a:pt x="1944" y="2833"/>
                  </a:lnTo>
                  <a:lnTo>
                    <a:pt x="1944" y="2884"/>
                  </a:lnTo>
                  <a:lnTo>
                    <a:pt x="1944" y="2932"/>
                  </a:lnTo>
                  <a:lnTo>
                    <a:pt x="1944" y="2977"/>
                  </a:lnTo>
                  <a:lnTo>
                    <a:pt x="1944" y="3015"/>
                  </a:lnTo>
                  <a:lnTo>
                    <a:pt x="1944" y="3046"/>
                  </a:lnTo>
                  <a:lnTo>
                    <a:pt x="1943" y="3069"/>
                  </a:lnTo>
                  <a:lnTo>
                    <a:pt x="1939" y="3087"/>
                  </a:lnTo>
                  <a:lnTo>
                    <a:pt x="1931" y="3102"/>
                  </a:lnTo>
                  <a:lnTo>
                    <a:pt x="1916" y="3112"/>
                  </a:lnTo>
                  <a:lnTo>
                    <a:pt x="1898" y="3114"/>
                  </a:lnTo>
                  <a:lnTo>
                    <a:pt x="1509" y="3114"/>
                  </a:lnTo>
                  <a:lnTo>
                    <a:pt x="32" y="3114"/>
                  </a:lnTo>
                  <a:lnTo>
                    <a:pt x="32" y="3067"/>
                  </a:lnTo>
                  <a:lnTo>
                    <a:pt x="32" y="3061"/>
                  </a:lnTo>
                  <a:lnTo>
                    <a:pt x="32" y="3047"/>
                  </a:lnTo>
                  <a:lnTo>
                    <a:pt x="34" y="3024"/>
                  </a:lnTo>
                  <a:lnTo>
                    <a:pt x="34" y="2996"/>
                  </a:lnTo>
                  <a:lnTo>
                    <a:pt x="34" y="2962"/>
                  </a:lnTo>
                  <a:lnTo>
                    <a:pt x="34" y="2924"/>
                  </a:lnTo>
                  <a:lnTo>
                    <a:pt x="34" y="2880"/>
                  </a:lnTo>
                  <a:lnTo>
                    <a:pt x="34" y="2835"/>
                  </a:lnTo>
                  <a:lnTo>
                    <a:pt x="34" y="2788"/>
                  </a:lnTo>
                  <a:lnTo>
                    <a:pt x="35" y="2741"/>
                  </a:lnTo>
                  <a:lnTo>
                    <a:pt x="35" y="2694"/>
                  </a:lnTo>
                  <a:lnTo>
                    <a:pt x="35" y="2649"/>
                  </a:lnTo>
                  <a:lnTo>
                    <a:pt x="35" y="2605"/>
                  </a:lnTo>
                  <a:lnTo>
                    <a:pt x="35" y="2566"/>
                  </a:lnTo>
                  <a:lnTo>
                    <a:pt x="36" y="2451"/>
                  </a:lnTo>
                  <a:lnTo>
                    <a:pt x="42" y="2343"/>
                  </a:lnTo>
                  <a:lnTo>
                    <a:pt x="52" y="2240"/>
                  </a:lnTo>
                  <a:lnTo>
                    <a:pt x="65" y="2143"/>
                  </a:lnTo>
                  <a:lnTo>
                    <a:pt x="82" y="2051"/>
                  </a:lnTo>
                  <a:lnTo>
                    <a:pt x="103" y="1965"/>
                  </a:lnTo>
                  <a:lnTo>
                    <a:pt x="128" y="1884"/>
                  </a:lnTo>
                  <a:lnTo>
                    <a:pt x="157" y="1808"/>
                  </a:lnTo>
                  <a:lnTo>
                    <a:pt x="190" y="1739"/>
                  </a:lnTo>
                  <a:lnTo>
                    <a:pt x="227" y="1674"/>
                  </a:lnTo>
                  <a:lnTo>
                    <a:pt x="268" y="1615"/>
                  </a:lnTo>
                  <a:lnTo>
                    <a:pt x="311" y="1562"/>
                  </a:lnTo>
                  <a:lnTo>
                    <a:pt x="360" y="1512"/>
                  </a:lnTo>
                  <a:lnTo>
                    <a:pt x="412" y="1470"/>
                  </a:lnTo>
                  <a:lnTo>
                    <a:pt x="442" y="1450"/>
                  </a:lnTo>
                  <a:lnTo>
                    <a:pt x="474" y="1430"/>
                  </a:lnTo>
                  <a:lnTo>
                    <a:pt x="509" y="1413"/>
                  </a:lnTo>
                  <a:lnTo>
                    <a:pt x="462" y="1368"/>
                  </a:lnTo>
                  <a:lnTo>
                    <a:pt x="418" y="1321"/>
                  </a:lnTo>
                  <a:lnTo>
                    <a:pt x="380" y="1270"/>
                  </a:lnTo>
                  <a:lnTo>
                    <a:pt x="345" y="1216"/>
                  </a:lnTo>
                  <a:lnTo>
                    <a:pt x="316" y="1159"/>
                  </a:lnTo>
                  <a:lnTo>
                    <a:pt x="291" y="1099"/>
                  </a:lnTo>
                  <a:lnTo>
                    <a:pt x="215" y="1069"/>
                  </a:lnTo>
                  <a:lnTo>
                    <a:pt x="177" y="1067"/>
                  </a:lnTo>
                  <a:lnTo>
                    <a:pt x="142" y="1062"/>
                  </a:lnTo>
                  <a:lnTo>
                    <a:pt x="112" y="1053"/>
                  </a:lnTo>
                  <a:lnTo>
                    <a:pt x="86" y="1042"/>
                  </a:lnTo>
                  <a:lnTo>
                    <a:pt x="64" y="1028"/>
                  </a:lnTo>
                  <a:lnTo>
                    <a:pt x="45" y="1012"/>
                  </a:lnTo>
                  <a:lnTo>
                    <a:pt x="30" y="994"/>
                  </a:lnTo>
                  <a:lnTo>
                    <a:pt x="19" y="972"/>
                  </a:lnTo>
                  <a:lnTo>
                    <a:pt x="10" y="950"/>
                  </a:lnTo>
                  <a:lnTo>
                    <a:pt x="5" y="925"/>
                  </a:lnTo>
                  <a:lnTo>
                    <a:pt x="1" y="900"/>
                  </a:lnTo>
                  <a:lnTo>
                    <a:pt x="0" y="874"/>
                  </a:lnTo>
                  <a:lnTo>
                    <a:pt x="1" y="847"/>
                  </a:lnTo>
                  <a:lnTo>
                    <a:pt x="5" y="821"/>
                  </a:lnTo>
                  <a:lnTo>
                    <a:pt x="11" y="797"/>
                  </a:lnTo>
                  <a:lnTo>
                    <a:pt x="20" y="773"/>
                  </a:lnTo>
                  <a:lnTo>
                    <a:pt x="32" y="752"/>
                  </a:lnTo>
                  <a:lnTo>
                    <a:pt x="47" y="734"/>
                  </a:lnTo>
                  <a:lnTo>
                    <a:pt x="67" y="718"/>
                  </a:lnTo>
                  <a:lnTo>
                    <a:pt x="90" y="704"/>
                  </a:lnTo>
                  <a:lnTo>
                    <a:pt x="117" y="693"/>
                  </a:lnTo>
                  <a:lnTo>
                    <a:pt x="149" y="685"/>
                  </a:lnTo>
                  <a:lnTo>
                    <a:pt x="168" y="608"/>
                  </a:lnTo>
                  <a:lnTo>
                    <a:pt x="194" y="535"/>
                  </a:lnTo>
                  <a:lnTo>
                    <a:pt x="227" y="464"/>
                  </a:lnTo>
                  <a:lnTo>
                    <a:pt x="265" y="397"/>
                  </a:lnTo>
                  <a:lnTo>
                    <a:pt x="309" y="333"/>
                  </a:lnTo>
                  <a:lnTo>
                    <a:pt x="358" y="275"/>
                  </a:lnTo>
                  <a:lnTo>
                    <a:pt x="413" y="221"/>
                  </a:lnTo>
                  <a:lnTo>
                    <a:pt x="472" y="172"/>
                  </a:lnTo>
                  <a:lnTo>
                    <a:pt x="535" y="128"/>
                  </a:lnTo>
                  <a:lnTo>
                    <a:pt x="602" y="91"/>
                  </a:lnTo>
                  <a:lnTo>
                    <a:pt x="673" y="58"/>
                  </a:lnTo>
                  <a:lnTo>
                    <a:pt x="748" y="34"/>
                  </a:lnTo>
                  <a:lnTo>
                    <a:pt x="825" y="15"/>
                  </a:lnTo>
                  <a:lnTo>
                    <a:pt x="904" y="4"/>
                  </a:lnTo>
                  <a:lnTo>
                    <a:pt x="985" y="0"/>
                  </a:lnTo>
                  <a:close/>
                </a:path>
              </a:pathLst>
            </a:custGeom>
            <a:solidFill>
              <a:srgbClr val="00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529808" y="3527738"/>
            <a:ext cx="377199" cy="183372"/>
            <a:chOff x="5988050" y="3005138"/>
            <a:chExt cx="1350963" cy="788987"/>
          </a:xfrm>
          <a:solidFill>
            <a:schemeClr val="bg1">
              <a:lumMod val="65000"/>
            </a:schemeClr>
          </a:solidFill>
        </p:grpSpPr>
        <p:sp>
          <p:nvSpPr>
            <p:cNvPr id="36" name="Freeform 7"/>
            <p:cNvSpPr>
              <a:spLocks noChangeAspect="1"/>
            </p:cNvSpPr>
            <p:nvPr/>
          </p:nvSpPr>
          <p:spPr bwMode="auto">
            <a:xfrm>
              <a:off x="6011863" y="3036888"/>
              <a:ext cx="1301750" cy="725487"/>
            </a:xfrm>
            <a:custGeom>
              <a:avLst/>
              <a:gdLst>
                <a:gd name="T0" fmla="*/ 2147483647 w 2458"/>
                <a:gd name="T1" fmla="*/ 0 h 1371"/>
                <a:gd name="T2" fmla="*/ 2147483647 w 2458"/>
                <a:gd name="T3" fmla="*/ 2147483647 h 1371"/>
                <a:gd name="T4" fmla="*/ 2147483647 w 2458"/>
                <a:gd name="T5" fmla="*/ 2147483647 h 1371"/>
                <a:gd name="T6" fmla="*/ 2147483647 w 2458"/>
                <a:gd name="T7" fmla="*/ 2147483647 h 1371"/>
                <a:gd name="T8" fmla="*/ 2147483647 w 2458"/>
                <a:gd name="T9" fmla="*/ 2147483647 h 1371"/>
                <a:gd name="T10" fmla="*/ 2147483647 w 2458"/>
                <a:gd name="T11" fmla="*/ 2147483647 h 1371"/>
                <a:gd name="T12" fmla="*/ 2147483647 w 2458"/>
                <a:gd name="T13" fmla="*/ 2147483647 h 1371"/>
                <a:gd name="T14" fmla="*/ 2147483647 w 2458"/>
                <a:gd name="T15" fmla="*/ 2147483647 h 1371"/>
                <a:gd name="T16" fmla="*/ 2147483647 w 2458"/>
                <a:gd name="T17" fmla="*/ 2147483647 h 1371"/>
                <a:gd name="T18" fmla="*/ 2147483647 w 2458"/>
                <a:gd name="T19" fmla="*/ 2147483647 h 1371"/>
                <a:gd name="T20" fmla="*/ 2147483647 w 2458"/>
                <a:gd name="T21" fmla="*/ 2147483647 h 1371"/>
                <a:gd name="T22" fmla="*/ 2147483647 w 2458"/>
                <a:gd name="T23" fmla="*/ 2147483647 h 1371"/>
                <a:gd name="T24" fmla="*/ 2147483647 w 2458"/>
                <a:gd name="T25" fmla="*/ 2147483647 h 1371"/>
                <a:gd name="T26" fmla="*/ 2147483647 w 2458"/>
                <a:gd name="T27" fmla="*/ 2147483647 h 1371"/>
                <a:gd name="T28" fmla="*/ 2147483647 w 2458"/>
                <a:gd name="T29" fmla="*/ 2147483647 h 1371"/>
                <a:gd name="T30" fmla="*/ 2147483647 w 2458"/>
                <a:gd name="T31" fmla="*/ 2147483647 h 1371"/>
                <a:gd name="T32" fmla="*/ 2147483647 w 2458"/>
                <a:gd name="T33" fmla="*/ 2147483647 h 1371"/>
                <a:gd name="T34" fmla="*/ 2147483647 w 2458"/>
                <a:gd name="T35" fmla="*/ 2147483647 h 1371"/>
                <a:gd name="T36" fmla="*/ 2147483647 w 2458"/>
                <a:gd name="T37" fmla="*/ 2147483647 h 1371"/>
                <a:gd name="T38" fmla="*/ 2147483647 w 2458"/>
                <a:gd name="T39" fmla="*/ 2147483647 h 1371"/>
                <a:gd name="T40" fmla="*/ 2147483647 w 2458"/>
                <a:gd name="T41" fmla="*/ 2147483647 h 1371"/>
                <a:gd name="T42" fmla="*/ 0 w 2458"/>
                <a:gd name="T43" fmla="*/ 2147483647 h 1371"/>
                <a:gd name="T44" fmla="*/ 0 w 2458"/>
                <a:gd name="T45" fmla="*/ 2147483647 h 1371"/>
                <a:gd name="T46" fmla="*/ 2147483647 w 2458"/>
                <a:gd name="T47" fmla="*/ 2147483647 h 1371"/>
                <a:gd name="T48" fmla="*/ 2147483647 w 2458"/>
                <a:gd name="T49" fmla="*/ 2147483647 h 1371"/>
                <a:gd name="T50" fmla="*/ 2147483647 w 2458"/>
                <a:gd name="T51" fmla="*/ 2147483647 h 1371"/>
                <a:gd name="T52" fmla="*/ 2147483647 w 2458"/>
                <a:gd name="T53" fmla="*/ 2147483647 h 1371"/>
                <a:gd name="T54" fmla="*/ 2147483647 w 2458"/>
                <a:gd name="T55" fmla="*/ 0 h 13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458" h="1371">
                  <a:moveTo>
                    <a:pt x="983" y="0"/>
                  </a:moveTo>
                  <a:lnTo>
                    <a:pt x="2458" y="612"/>
                  </a:lnTo>
                  <a:lnTo>
                    <a:pt x="2458" y="736"/>
                  </a:lnTo>
                  <a:lnTo>
                    <a:pt x="983" y="1371"/>
                  </a:lnTo>
                  <a:lnTo>
                    <a:pt x="983" y="973"/>
                  </a:lnTo>
                  <a:lnTo>
                    <a:pt x="979" y="961"/>
                  </a:lnTo>
                  <a:lnTo>
                    <a:pt x="971" y="952"/>
                  </a:lnTo>
                  <a:lnTo>
                    <a:pt x="959" y="949"/>
                  </a:lnTo>
                  <a:lnTo>
                    <a:pt x="288" y="950"/>
                  </a:lnTo>
                  <a:lnTo>
                    <a:pt x="269" y="947"/>
                  </a:lnTo>
                  <a:lnTo>
                    <a:pt x="246" y="944"/>
                  </a:lnTo>
                  <a:lnTo>
                    <a:pt x="216" y="937"/>
                  </a:lnTo>
                  <a:lnTo>
                    <a:pt x="183" y="926"/>
                  </a:lnTo>
                  <a:lnTo>
                    <a:pt x="150" y="913"/>
                  </a:lnTo>
                  <a:lnTo>
                    <a:pt x="115" y="893"/>
                  </a:lnTo>
                  <a:lnTo>
                    <a:pt x="85" y="868"/>
                  </a:lnTo>
                  <a:lnTo>
                    <a:pt x="59" y="842"/>
                  </a:lnTo>
                  <a:lnTo>
                    <a:pt x="38" y="811"/>
                  </a:lnTo>
                  <a:lnTo>
                    <a:pt x="22" y="776"/>
                  </a:lnTo>
                  <a:lnTo>
                    <a:pt x="10" y="738"/>
                  </a:lnTo>
                  <a:lnTo>
                    <a:pt x="3" y="697"/>
                  </a:lnTo>
                  <a:lnTo>
                    <a:pt x="0" y="653"/>
                  </a:lnTo>
                  <a:lnTo>
                    <a:pt x="0" y="424"/>
                  </a:lnTo>
                  <a:lnTo>
                    <a:pt x="958" y="423"/>
                  </a:lnTo>
                  <a:lnTo>
                    <a:pt x="971" y="420"/>
                  </a:lnTo>
                  <a:lnTo>
                    <a:pt x="979" y="411"/>
                  </a:lnTo>
                  <a:lnTo>
                    <a:pt x="983" y="399"/>
                  </a:lnTo>
                  <a:lnTo>
                    <a:pt x="9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7" name="Freeform 8"/>
            <p:cNvSpPr>
              <a:spLocks noChangeAspect="1" noEditPoints="1"/>
            </p:cNvSpPr>
            <p:nvPr/>
          </p:nvSpPr>
          <p:spPr bwMode="auto">
            <a:xfrm>
              <a:off x="5988050" y="3005138"/>
              <a:ext cx="1350963" cy="788987"/>
            </a:xfrm>
            <a:custGeom>
              <a:avLst/>
              <a:gdLst>
                <a:gd name="T0" fmla="*/ 2147483647 w 2554"/>
                <a:gd name="T1" fmla="*/ 2147483647 h 1492"/>
                <a:gd name="T2" fmla="*/ 2147483647 w 2554"/>
                <a:gd name="T3" fmla="*/ 2147483647 h 1492"/>
                <a:gd name="T4" fmla="*/ 2147483647 w 2554"/>
                <a:gd name="T5" fmla="*/ 2147483647 h 1492"/>
                <a:gd name="T6" fmla="*/ 2147483647 w 2554"/>
                <a:gd name="T7" fmla="*/ 2147483647 h 1492"/>
                <a:gd name="T8" fmla="*/ 2147483647 w 2554"/>
                <a:gd name="T9" fmla="*/ 2147483647 h 1492"/>
                <a:gd name="T10" fmla="*/ 2147483647 w 2554"/>
                <a:gd name="T11" fmla="*/ 2147483647 h 1492"/>
                <a:gd name="T12" fmla="*/ 2147483647 w 2554"/>
                <a:gd name="T13" fmla="*/ 2147483647 h 1492"/>
                <a:gd name="T14" fmla="*/ 2147483647 w 2554"/>
                <a:gd name="T15" fmla="*/ 2147483647 h 1492"/>
                <a:gd name="T16" fmla="*/ 2147483647 w 2554"/>
                <a:gd name="T17" fmla="*/ 2147483647 h 1492"/>
                <a:gd name="T18" fmla="*/ 2147483647 w 2554"/>
                <a:gd name="T19" fmla="*/ 2147483647 h 1492"/>
                <a:gd name="T20" fmla="*/ 2147483647 w 2554"/>
                <a:gd name="T21" fmla="*/ 2147483647 h 1492"/>
                <a:gd name="T22" fmla="*/ 2147483647 w 2554"/>
                <a:gd name="T23" fmla="*/ 2147483647 h 1492"/>
                <a:gd name="T24" fmla="*/ 2147483647 w 2554"/>
                <a:gd name="T25" fmla="*/ 2147483647 h 1492"/>
                <a:gd name="T26" fmla="*/ 2147483647 w 2554"/>
                <a:gd name="T27" fmla="*/ 2147483647 h 1492"/>
                <a:gd name="T28" fmla="*/ 2147483647 w 2554"/>
                <a:gd name="T29" fmla="*/ 2147483647 h 1492"/>
                <a:gd name="T30" fmla="*/ 2147483647 w 2554"/>
                <a:gd name="T31" fmla="*/ 2147483647 h 1492"/>
                <a:gd name="T32" fmla="*/ 2147483647 w 2554"/>
                <a:gd name="T33" fmla="*/ 2147483647 h 1492"/>
                <a:gd name="T34" fmla="*/ 2147483647 w 2554"/>
                <a:gd name="T35" fmla="*/ 2147483647 h 1492"/>
                <a:gd name="T36" fmla="*/ 2147483647 w 2554"/>
                <a:gd name="T37" fmla="*/ 2147483647 h 1492"/>
                <a:gd name="T38" fmla="*/ 2147483647 w 2554"/>
                <a:gd name="T39" fmla="*/ 2147483647 h 1492"/>
                <a:gd name="T40" fmla="*/ 2147483647 w 2554"/>
                <a:gd name="T41" fmla="*/ 2147483647 h 1492"/>
                <a:gd name="T42" fmla="*/ 2147483647 w 2554"/>
                <a:gd name="T43" fmla="*/ 2147483647 h 1492"/>
                <a:gd name="T44" fmla="*/ 2147483647 w 2554"/>
                <a:gd name="T45" fmla="*/ 2147483647 h 1492"/>
                <a:gd name="T46" fmla="*/ 2147483647 w 2554"/>
                <a:gd name="T47" fmla="*/ 2147483647 h 1492"/>
                <a:gd name="T48" fmla="*/ 2147483647 w 2554"/>
                <a:gd name="T49" fmla="*/ 2147483647 h 1492"/>
                <a:gd name="T50" fmla="*/ 2147483647 w 2554"/>
                <a:gd name="T51" fmla="*/ 2147483647 h 1492"/>
                <a:gd name="T52" fmla="*/ 2147483647 w 2554"/>
                <a:gd name="T53" fmla="*/ 2147483647 h 1492"/>
                <a:gd name="T54" fmla="*/ 2147483647 w 2554"/>
                <a:gd name="T55" fmla="*/ 2147483647 h 1492"/>
                <a:gd name="T56" fmla="*/ 0 w 2554"/>
                <a:gd name="T57" fmla="*/ 2147483647 h 1492"/>
                <a:gd name="T58" fmla="*/ 0 w 2554"/>
                <a:gd name="T59" fmla="*/ 2147483647 h 1492"/>
                <a:gd name="T60" fmla="*/ 0 w 2554"/>
                <a:gd name="T61" fmla="*/ 2147483647 h 1492"/>
                <a:gd name="T62" fmla="*/ 2147483647 w 2554"/>
                <a:gd name="T63" fmla="*/ 2147483647 h 1492"/>
                <a:gd name="T64" fmla="*/ 2147483647 w 2554"/>
                <a:gd name="T65" fmla="*/ 2147483647 h 1492"/>
                <a:gd name="T66" fmla="*/ 2147483647 w 2554"/>
                <a:gd name="T67" fmla="*/ 2147483647 h 1492"/>
                <a:gd name="T68" fmla="*/ 2147483647 w 2554"/>
                <a:gd name="T69" fmla="*/ 2147483647 h 14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554" h="1492">
                  <a:moveTo>
                    <a:pt x="1030" y="60"/>
                  </a:moveTo>
                  <a:lnTo>
                    <a:pt x="1030" y="459"/>
                  </a:lnTo>
                  <a:lnTo>
                    <a:pt x="1026" y="471"/>
                  </a:lnTo>
                  <a:lnTo>
                    <a:pt x="1018" y="480"/>
                  </a:lnTo>
                  <a:lnTo>
                    <a:pt x="1005" y="483"/>
                  </a:lnTo>
                  <a:lnTo>
                    <a:pt x="47" y="484"/>
                  </a:lnTo>
                  <a:lnTo>
                    <a:pt x="47" y="713"/>
                  </a:lnTo>
                  <a:lnTo>
                    <a:pt x="50" y="757"/>
                  </a:lnTo>
                  <a:lnTo>
                    <a:pt x="57" y="798"/>
                  </a:lnTo>
                  <a:lnTo>
                    <a:pt x="69" y="836"/>
                  </a:lnTo>
                  <a:lnTo>
                    <a:pt x="85" y="871"/>
                  </a:lnTo>
                  <a:lnTo>
                    <a:pt x="106" y="902"/>
                  </a:lnTo>
                  <a:lnTo>
                    <a:pt x="132" y="928"/>
                  </a:lnTo>
                  <a:lnTo>
                    <a:pt x="162" y="953"/>
                  </a:lnTo>
                  <a:lnTo>
                    <a:pt x="197" y="973"/>
                  </a:lnTo>
                  <a:lnTo>
                    <a:pt x="230" y="986"/>
                  </a:lnTo>
                  <a:lnTo>
                    <a:pt x="263" y="997"/>
                  </a:lnTo>
                  <a:lnTo>
                    <a:pt x="293" y="1004"/>
                  </a:lnTo>
                  <a:lnTo>
                    <a:pt x="316" y="1007"/>
                  </a:lnTo>
                  <a:lnTo>
                    <a:pt x="335" y="1010"/>
                  </a:lnTo>
                  <a:lnTo>
                    <a:pt x="1006" y="1009"/>
                  </a:lnTo>
                  <a:lnTo>
                    <a:pt x="1018" y="1012"/>
                  </a:lnTo>
                  <a:lnTo>
                    <a:pt x="1026" y="1021"/>
                  </a:lnTo>
                  <a:lnTo>
                    <a:pt x="1030" y="1033"/>
                  </a:lnTo>
                  <a:lnTo>
                    <a:pt x="1030" y="1431"/>
                  </a:lnTo>
                  <a:lnTo>
                    <a:pt x="2505" y="796"/>
                  </a:lnTo>
                  <a:lnTo>
                    <a:pt x="2505" y="672"/>
                  </a:lnTo>
                  <a:lnTo>
                    <a:pt x="1030" y="60"/>
                  </a:lnTo>
                  <a:close/>
                  <a:moveTo>
                    <a:pt x="1003" y="0"/>
                  </a:moveTo>
                  <a:lnTo>
                    <a:pt x="1015" y="2"/>
                  </a:lnTo>
                  <a:lnTo>
                    <a:pt x="2539" y="633"/>
                  </a:lnTo>
                  <a:lnTo>
                    <a:pt x="2546" y="638"/>
                  </a:lnTo>
                  <a:lnTo>
                    <a:pt x="2551" y="647"/>
                  </a:lnTo>
                  <a:lnTo>
                    <a:pt x="2554" y="655"/>
                  </a:lnTo>
                  <a:lnTo>
                    <a:pt x="2554" y="812"/>
                  </a:lnTo>
                  <a:lnTo>
                    <a:pt x="2551" y="821"/>
                  </a:lnTo>
                  <a:lnTo>
                    <a:pt x="2546" y="828"/>
                  </a:lnTo>
                  <a:lnTo>
                    <a:pt x="2539" y="834"/>
                  </a:lnTo>
                  <a:lnTo>
                    <a:pt x="1015" y="1490"/>
                  </a:lnTo>
                  <a:lnTo>
                    <a:pt x="1011" y="1491"/>
                  </a:lnTo>
                  <a:lnTo>
                    <a:pt x="1006" y="1492"/>
                  </a:lnTo>
                  <a:lnTo>
                    <a:pt x="1001" y="1491"/>
                  </a:lnTo>
                  <a:lnTo>
                    <a:pt x="997" y="1490"/>
                  </a:lnTo>
                  <a:lnTo>
                    <a:pt x="993" y="1487"/>
                  </a:lnTo>
                  <a:lnTo>
                    <a:pt x="985" y="1479"/>
                  </a:lnTo>
                  <a:lnTo>
                    <a:pt x="982" y="1468"/>
                  </a:lnTo>
                  <a:lnTo>
                    <a:pt x="982" y="1057"/>
                  </a:lnTo>
                  <a:lnTo>
                    <a:pt x="950" y="1057"/>
                  </a:lnTo>
                  <a:lnTo>
                    <a:pt x="950" y="1058"/>
                  </a:lnTo>
                  <a:lnTo>
                    <a:pt x="347" y="1058"/>
                  </a:lnTo>
                  <a:lnTo>
                    <a:pt x="346" y="1058"/>
                  </a:lnTo>
                  <a:lnTo>
                    <a:pt x="344" y="1058"/>
                  </a:lnTo>
                  <a:lnTo>
                    <a:pt x="340" y="1057"/>
                  </a:lnTo>
                  <a:lnTo>
                    <a:pt x="335" y="1057"/>
                  </a:lnTo>
                  <a:lnTo>
                    <a:pt x="24" y="1057"/>
                  </a:lnTo>
                  <a:lnTo>
                    <a:pt x="11" y="1055"/>
                  </a:lnTo>
                  <a:lnTo>
                    <a:pt x="3" y="1046"/>
                  </a:lnTo>
                  <a:lnTo>
                    <a:pt x="0" y="1033"/>
                  </a:lnTo>
                  <a:lnTo>
                    <a:pt x="0" y="714"/>
                  </a:lnTo>
                  <a:lnTo>
                    <a:pt x="0" y="711"/>
                  </a:lnTo>
                  <a:lnTo>
                    <a:pt x="0" y="491"/>
                  </a:lnTo>
                  <a:lnTo>
                    <a:pt x="0" y="459"/>
                  </a:lnTo>
                  <a:lnTo>
                    <a:pt x="3" y="446"/>
                  </a:lnTo>
                  <a:lnTo>
                    <a:pt x="11" y="439"/>
                  </a:lnTo>
                  <a:lnTo>
                    <a:pt x="24" y="435"/>
                  </a:lnTo>
                  <a:lnTo>
                    <a:pt x="982" y="435"/>
                  </a:lnTo>
                  <a:lnTo>
                    <a:pt x="982" y="24"/>
                  </a:lnTo>
                  <a:lnTo>
                    <a:pt x="984" y="12"/>
                  </a:lnTo>
                  <a:lnTo>
                    <a:pt x="993" y="4"/>
                  </a:lnTo>
                  <a:lnTo>
                    <a:pt x="10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29808" y="3914439"/>
            <a:ext cx="377199" cy="183372"/>
            <a:chOff x="5988050" y="3005138"/>
            <a:chExt cx="1350963" cy="788987"/>
          </a:xfrm>
          <a:solidFill>
            <a:schemeClr val="bg1">
              <a:lumMod val="65000"/>
            </a:schemeClr>
          </a:solidFill>
        </p:grpSpPr>
        <p:sp>
          <p:nvSpPr>
            <p:cNvPr id="39" name="Freeform 7"/>
            <p:cNvSpPr>
              <a:spLocks noChangeAspect="1"/>
            </p:cNvSpPr>
            <p:nvPr/>
          </p:nvSpPr>
          <p:spPr bwMode="auto">
            <a:xfrm>
              <a:off x="6011863" y="3036888"/>
              <a:ext cx="1301750" cy="725487"/>
            </a:xfrm>
            <a:custGeom>
              <a:avLst/>
              <a:gdLst>
                <a:gd name="T0" fmla="*/ 2147483647 w 2458"/>
                <a:gd name="T1" fmla="*/ 0 h 1371"/>
                <a:gd name="T2" fmla="*/ 2147483647 w 2458"/>
                <a:gd name="T3" fmla="*/ 2147483647 h 1371"/>
                <a:gd name="T4" fmla="*/ 2147483647 w 2458"/>
                <a:gd name="T5" fmla="*/ 2147483647 h 1371"/>
                <a:gd name="T6" fmla="*/ 2147483647 w 2458"/>
                <a:gd name="T7" fmla="*/ 2147483647 h 1371"/>
                <a:gd name="T8" fmla="*/ 2147483647 w 2458"/>
                <a:gd name="T9" fmla="*/ 2147483647 h 1371"/>
                <a:gd name="T10" fmla="*/ 2147483647 w 2458"/>
                <a:gd name="T11" fmla="*/ 2147483647 h 1371"/>
                <a:gd name="T12" fmla="*/ 2147483647 w 2458"/>
                <a:gd name="T13" fmla="*/ 2147483647 h 1371"/>
                <a:gd name="T14" fmla="*/ 2147483647 w 2458"/>
                <a:gd name="T15" fmla="*/ 2147483647 h 1371"/>
                <a:gd name="T16" fmla="*/ 2147483647 w 2458"/>
                <a:gd name="T17" fmla="*/ 2147483647 h 1371"/>
                <a:gd name="T18" fmla="*/ 2147483647 w 2458"/>
                <a:gd name="T19" fmla="*/ 2147483647 h 1371"/>
                <a:gd name="T20" fmla="*/ 2147483647 w 2458"/>
                <a:gd name="T21" fmla="*/ 2147483647 h 1371"/>
                <a:gd name="T22" fmla="*/ 2147483647 w 2458"/>
                <a:gd name="T23" fmla="*/ 2147483647 h 1371"/>
                <a:gd name="T24" fmla="*/ 2147483647 w 2458"/>
                <a:gd name="T25" fmla="*/ 2147483647 h 1371"/>
                <a:gd name="T26" fmla="*/ 2147483647 w 2458"/>
                <a:gd name="T27" fmla="*/ 2147483647 h 1371"/>
                <a:gd name="T28" fmla="*/ 2147483647 w 2458"/>
                <a:gd name="T29" fmla="*/ 2147483647 h 1371"/>
                <a:gd name="T30" fmla="*/ 2147483647 w 2458"/>
                <a:gd name="T31" fmla="*/ 2147483647 h 1371"/>
                <a:gd name="T32" fmla="*/ 2147483647 w 2458"/>
                <a:gd name="T33" fmla="*/ 2147483647 h 1371"/>
                <a:gd name="T34" fmla="*/ 2147483647 w 2458"/>
                <a:gd name="T35" fmla="*/ 2147483647 h 1371"/>
                <a:gd name="T36" fmla="*/ 2147483647 w 2458"/>
                <a:gd name="T37" fmla="*/ 2147483647 h 1371"/>
                <a:gd name="T38" fmla="*/ 2147483647 w 2458"/>
                <a:gd name="T39" fmla="*/ 2147483647 h 1371"/>
                <a:gd name="T40" fmla="*/ 2147483647 w 2458"/>
                <a:gd name="T41" fmla="*/ 2147483647 h 1371"/>
                <a:gd name="T42" fmla="*/ 0 w 2458"/>
                <a:gd name="T43" fmla="*/ 2147483647 h 1371"/>
                <a:gd name="T44" fmla="*/ 0 w 2458"/>
                <a:gd name="T45" fmla="*/ 2147483647 h 1371"/>
                <a:gd name="T46" fmla="*/ 2147483647 w 2458"/>
                <a:gd name="T47" fmla="*/ 2147483647 h 1371"/>
                <a:gd name="T48" fmla="*/ 2147483647 w 2458"/>
                <a:gd name="T49" fmla="*/ 2147483647 h 1371"/>
                <a:gd name="T50" fmla="*/ 2147483647 w 2458"/>
                <a:gd name="T51" fmla="*/ 2147483647 h 1371"/>
                <a:gd name="T52" fmla="*/ 2147483647 w 2458"/>
                <a:gd name="T53" fmla="*/ 2147483647 h 1371"/>
                <a:gd name="T54" fmla="*/ 2147483647 w 2458"/>
                <a:gd name="T55" fmla="*/ 0 h 13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458" h="1371">
                  <a:moveTo>
                    <a:pt x="983" y="0"/>
                  </a:moveTo>
                  <a:lnTo>
                    <a:pt x="2458" y="612"/>
                  </a:lnTo>
                  <a:lnTo>
                    <a:pt x="2458" y="736"/>
                  </a:lnTo>
                  <a:lnTo>
                    <a:pt x="983" y="1371"/>
                  </a:lnTo>
                  <a:lnTo>
                    <a:pt x="983" y="973"/>
                  </a:lnTo>
                  <a:lnTo>
                    <a:pt x="979" y="961"/>
                  </a:lnTo>
                  <a:lnTo>
                    <a:pt x="971" y="952"/>
                  </a:lnTo>
                  <a:lnTo>
                    <a:pt x="959" y="949"/>
                  </a:lnTo>
                  <a:lnTo>
                    <a:pt x="288" y="950"/>
                  </a:lnTo>
                  <a:lnTo>
                    <a:pt x="269" y="947"/>
                  </a:lnTo>
                  <a:lnTo>
                    <a:pt x="246" y="944"/>
                  </a:lnTo>
                  <a:lnTo>
                    <a:pt x="216" y="937"/>
                  </a:lnTo>
                  <a:lnTo>
                    <a:pt x="183" y="926"/>
                  </a:lnTo>
                  <a:lnTo>
                    <a:pt x="150" y="913"/>
                  </a:lnTo>
                  <a:lnTo>
                    <a:pt x="115" y="893"/>
                  </a:lnTo>
                  <a:lnTo>
                    <a:pt x="85" y="868"/>
                  </a:lnTo>
                  <a:lnTo>
                    <a:pt x="59" y="842"/>
                  </a:lnTo>
                  <a:lnTo>
                    <a:pt x="38" y="811"/>
                  </a:lnTo>
                  <a:lnTo>
                    <a:pt x="22" y="776"/>
                  </a:lnTo>
                  <a:lnTo>
                    <a:pt x="10" y="738"/>
                  </a:lnTo>
                  <a:lnTo>
                    <a:pt x="3" y="697"/>
                  </a:lnTo>
                  <a:lnTo>
                    <a:pt x="0" y="653"/>
                  </a:lnTo>
                  <a:lnTo>
                    <a:pt x="0" y="424"/>
                  </a:lnTo>
                  <a:lnTo>
                    <a:pt x="958" y="423"/>
                  </a:lnTo>
                  <a:lnTo>
                    <a:pt x="971" y="420"/>
                  </a:lnTo>
                  <a:lnTo>
                    <a:pt x="979" y="411"/>
                  </a:lnTo>
                  <a:lnTo>
                    <a:pt x="983" y="399"/>
                  </a:lnTo>
                  <a:lnTo>
                    <a:pt x="9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40" name="Freeform 8"/>
            <p:cNvSpPr>
              <a:spLocks noChangeAspect="1" noEditPoints="1"/>
            </p:cNvSpPr>
            <p:nvPr/>
          </p:nvSpPr>
          <p:spPr bwMode="auto">
            <a:xfrm>
              <a:off x="5988050" y="3005138"/>
              <a:ext cx="1350963" cy="788987"/>
            </a:xfrm>
            <a:custGeom>
              <a:avLst/>
              <a:gdLst>
                <a:gd name="T0" fmla="*/ 2147483647 w 2554"/>
                <a:gd name="T1" fmla="*/ 2147483647 h 1492"/>
                <a:gd name="T2" fmla="*/ 2147483647 w 2554"/>
                <a:gd name="T3" fmla="*/ 2147483647 h 1492"/>
                <a:gd name="T4" fmla="*/ 2147483647 w 2554"/>
                <a:gd name="T5" fmla="*/ 2147483647 h 1492"/>
                <a:gd name="T6" fmla="*/ 2147483647 w 2554"/>
                <a:gd name="T7" fmla="*/ 2147483647 h 1492"/>
                <a:gd name="T8" fmla="*/ 2147483647 w 2554"/>
                <a:gd name="T9" fmla="*/ 2147483647 h 1492"/>
                <a:gd name="T10" fmla="*/ 2147483647 w 2554"/>
                <a:gd name="T11" fmla="*/ 2147483647 h 1492"/>
                <a:gd name="T12" fmla="*/ 2147483647 w 2554"/>
                <a:gd name="T13" fmla="*/ 2147483647 h 1492"/>
                <a:gd name="T14" fmla="*/ 2147483647 w 2554"/>
                <a:gd name="T15" fmla="*/ 2147483647 h 1492"/>
                <a:gd name="T16" fmla="*/ 2147483647 w 2554"/>
                <a:gd name="T17" fmla="*/ 2147483647 h 1492"/>
                <a:gd name="T18" fmla="*/ 2147483647 w 2554"/>
                <a:gd name="T19" fmla="*/ 2147483647 h 1492"/>
                <a:gd name="T20" fmla="*/ 2147483647 w 2554"/>
                <a:gd name="T21" fmla="*/ 2147483647 h 1492"/>
                <a:gd name="T22" fmla="*/ 2147483647 w 2554"/>
                <a:gd name="T23" fmla="*/ 2147483647 h 1492"/>
                <a:gd name="T24" fmla="*/ 2147483647 w 2554"/>
                <a:gd name="T25" fmla="*/ 2147483647 h 1492"/>
                <a:gd name="T26" fmla="*/ 2147483647 w 2554"/>
                <a:gd name="T27" fmla="*/ 2147483647 h 1492"/>
                <a:gd name="T28" fmla="*/ 2147483647 w 2554"/>
                <a:gd name="T29" fmla="*/ 2147483647 h 1492"/>
                <a:gd name="T30" fmla="*/ 2147483647 w 2554"/>
                <a:gd name="T31" fmla="*/ 2147483647 h 1492"/>
                <a:gd name="T32" fmla="*/ 2147483647 w 2554"/>
                <a:gd name="T33" fmla="*/ 2147483647 h 1492"/>
                <a:gd name="T34" fmla="*/ 2147483647 w 2554"/>
                <a:gd name="T35" fmla="*/ 2147483647 h 1492"/>
                <a:gd name="T36" fmla="*/ 2147483647 w 2554"/>
                <a:gd name="T37" fmla="*/ 2147483647 h 1492"/>
                <a:gd name="T38" fmla="*/ 2147483647 w 2554"/>
                <a:gd name="T39" fmla="*/ 2147483647 h 1492"/>
                <a:gd name="T40" fmla="*/ 2147483647 w 2554"/>
                <a:gd name="T41" fmla="*/ 2147483647 h 1492"/>
                <a:gd name="T42" fmla="*/ 2147483647 w 2554"/>
                <a:gd name="T43" fmla="*/ 2147483647 h 1492"/>
                <a:gd name="T44" fmla="*/ 2147483647 w 2554"/>
                <a:gd name="T45" fmla="*/ 2147483647 h 1492"/>
                <a:gd name="T46" fmla="*/ 2147483647 w 2554"/>
                <a:gd name="T47" fmla="*/ 2147483647 h 1492"/>
                <a:gd name="T48" fmla="*/ 2147483647 w 2554"/>
                <a:gd name="T49" fmla="*/ 2147483647 h 1492"/>
                <a:gd name="T50" fmla="*/ 2147483647 w 2554"/>
                <a:gd name="T51" fmla="*/ 2147483647 h 1492"/>
                <a:gd name="T52" fmla="*/ 2147483647 w 2554"/>
                <a:gd name="T53" fmla="*/ 2147483647 h 1492"/>
                <a:gd name="T54" fmla="*/ 2147483647 w 2554"/>
                <a:gd name="T55" fmla="*/ 2147483647 h 1492"/>
                <a:gd name="T56" fmla="*/ 0 w 2554"/>
                <a:gd name="T57" fmla="*/ 2147483647 h 1492"/>
                <a:gd name="T58" fmla="*/ 0 w 2554"/>
                <a:gd name="T59" fmla="*/ 2147483647 h 1492"/>
                <a:gd name="T60" fmla="*/ 0 w 2554"/>
                <a:gd name="T61" fmla="*/ 2147483647 h 1492"/>
                <a:gd name="T62" fmla="*/ 2147483647 w 2554"/>
                <a:gd name="T63" fmla="*/ 2147483647 h 1492"/>
                <a:gd name="T64" fmla="*/ 2147483647 w 2554"/>
                <a:gd name="T65" fmla="*/ 2147483647 h 1492"/>
                <a:gd name="T66" fmla="*/ 2147483647 w 2554"/>
                <a:gd name="T67" fmla="*/ 2147483647 h 1492"/>
                <a:gd name="T68" fmla="*/ 2147483647 w 2554"/>
                <a:gd name="T69" fmla="*/ 2147483647 h 14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554" h="1492">
                  <a:moveTo>
                    <a:pt x="1030" y="60"/>
                  </a:moveTo>
                  <a:lnTo>
                    <a:pt x="1030" y="459"/>
                  </a:lnTo>
                  <a:lnTo>
                    <a:pt x="1026" y="471"/>
                  </a:lnTo>
                  <a:lnTo>
                    <a:pt x="1018" y="480"/>
                  </a:lnTo>
                  <a:lnTo>
                    <a:pt x="1005" y="483"/>
                  </a:lnTo>
                  <a:lnTo>
                    <a:pt x="47" y="484"/>
                  </a:lnTo>
                  <a:lnTo>
                    <a:pt x="47" y="713"/>
                  </a:lnTo>
                  <a:lnTo>
                    <a:pt x="50" y="757"/>
                  </a:lnTo>
                  <a:lnTo>
                    <a:pt x="57" y="798"/>
                  </a:lnTo>
                  <a:lnTo>
                    <a:pt x="69" y="836"/>
                  </a:lnTo>
                  <a:lnTo>
                    <a:pt x="85" y="871"/>
                  </a:lnTo>
                  <a:lnTo>
                    <a:pt x="106" y="902"/>
                  </a:lnTo>
                  <a:lnTo>
                    <a:pt x="132" y="928"/>
                  </a:lnTo>
                  <a:lnTo>
                    <a:pt x="162" y="953"/>
                  </a:lnTo>
                  <a:lnTo>
                    <a:pt x="197" y="973"/>
                  </a:lnTo>
                  <a:lnTo>
                    <a:pt x="230" y="986"/>
                  </a:lnTo>
                  <a:lnTo>
                    <a:pt x="263" y="997"/>
                  </a:lnTo>
                  <a:lnTo>
                    <a:pt x="293" y="1004"/>
                  </a:lnTo>
                  <a:lnTo>
                    <a:pt x="316" y="1007"/>
                  </a:lnTo>
                  <a:lnTo>
                    <a:pt x="335" y="1010"/>
                  </a:lnTo>
                  <a:lnTo>
                    <a:pt x="1006" y="1009"/>
                  </a:lnTo>
                  <a:lnTo>
                    <a:pt x="1018" y="1012"/>
                  </a:lnTo>
                  <a:lnTo>
                    <a:pt x="1026" y="1021"/>
                  </a:lnTo>
                  <a:lnTo>
                    <a:pt x="1030" y="1033"/>
                  </a:lnTo>
                  <a:lnTo>
                    <a:pt x="1030" y="1431"/>
                  </a:lnTo>
                  <a:lnTo>
                    <a:pt x="2505" y="796"/>
                  </a:lnTo>
                  <a:lnTo>
                    <a:pt x="2505" y="672"/>
                  </a:lnTo>
                  <a:lnTo>
                    <a:pt x="1030" y="60"/>
                  </a:lnTo>
                  <a:close/>
                  <a:moveTo>
                    <a:pt x="1003" y="0"/>
                  </a:moveTo>
                  <a:lnTo>
                    <a:pt x="1015" y="2"/>
                  </a:lnTo>
                  <a:lnTo>
                    <a:pt x="2539" y="633"/>
                  </a:lnTo>
                  <a:lnTo>
                    <a:pt x="2546" y="638"/>
                  </a:lnTo>
                  <a:lnTo>
                    <a:pt x="2551" y="647"/>
                  </a:lnTo>
                  <a:lnTo>
                    <a:pt x="2554" y="655"/>
                  </a:lnTo>
                  <a:lnTo>
                    <a:pt x="2554" y="812"/>
                  </a:lnTo>
                  <a:lnTo>
                    <a:pt x="2551" y="821"/>
                  </a:lnTo>
                  <a:lnTo>
                    <a:pt x="2546" y="828"/>
                  </a:lnTo>
                  <a:lnTo>
                    <a:pt x="2539" y="834"/>
                  </a:lnTo>
                  <a:lnTo>
                    <a:pt x="1015" y="1490"/>
                  </a:lnTo>
                  <a:lnTo>
                    <a:pt x="1011" y="1491"/>
                  </a:lnTo>
                  <a:lnTo>
                    <a:pt x="1006" y="1492"/>
                  </a:lnTo>
                  <a:lnTo>
                    <a:pt x="1001" y="1491"/>
                  </a:lnTo>
                  <a:lnTo>
                    <a:pt x="997" y="1490"/>
                  </a:lnTo>
                  <a:lnTo>
                    <a:pt x="993" y="1487"/>
                  </a:lnTo>
                  <a:lnTo>
                    <a:pt x="985" y="1479"/>
                  </a:lnTo>
                  <a:lnTo>
                    <a:pt x="982" y="1468"/>
                  </a:lnTo>
                  <a:lnTo>
                    <a:pt x="982" y="1057"/>
                  </a:lnTo>
                  <a:lnTo>
                    <a:pt x="950" y="1057"/>
                  </a:lnTo>
                  <a:lnTo>
                    <a:pt x="950" y="1058"/>
                  </a:lnTo>
                  <a:lnTo>
                    <a:pt x="347" y="1058"/>
                  </a:lnTo>
                  <a:lnTo>
                    <a:pt x="346" y="1058"/>
                  </a:lnTo>
                  <a:lnTo>
                    <a:pt x="344" y="1058"/>
                  </a:lnTo>
                  <a:lnTo>
                    <a:pt x="340" y="1057"/>
                  </a:lnTo>
                  <a:lnTo>
                    <a:pt x="335" y="1057"/>
                  </a:lnTo>
                  <a:lnTo>
                    <a:pt x="24" y="1057"/>
                  </a:lnTo>
                  <a:lnTo>
                    <a:pt x="11" y="1055"/>
                  </a:lnTo>
                  <a:lnTo>
                    <a:pt x="3" y="1046"/>
                  </a:lnTo>
                  <a:lnTo>
                    <a:pt x="0" y="1033"/>
                  </a:lnTo>
                  <a:lnTo>
                    <a:pt x="0" y="714"/>
                  </a:lnTo>
                  <a:lnTo>
                    <a:pt x="0" y="711"/>
                  </a:lnTo>
                  <a:lnTo>
                    <a:pt x="0" y="491"/>
                  </a:lnTo>
                  <a:lnTo>
                    <a:pt x="0" y="459"/>
                  </a:lnTo>
                  <a:lnTo>
                    <a:pt x="3" y="446"/>
                  </a:lnTo>
                  <a:lnTo>
                    <a:pt x="11" y="439"/>
                  </a:lnTo>
                  <a:lnTo>
                    <a:pt x="24" y="435"/>
                  </a:lnTo>
                  <a:lnTo>
                    <a:pt x="982" y="435"/>
                  </a:lnTo>
                  <a:lnTo>
                    <a:pt x="982" y="24"/>
                  </a:lnTo>
                  <a:lnTo>
                    <a:pt x="984" y="12"/>
                  </a:lnTo>
                  <a:lnTo>
                    <a:pt x="993" y="4"/>
                  </a:lnTo>
                  <a:lnTo>
                    <a:pt x="10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29808" y="4325538"/>
            <a:ext cx="377199" cy="183372"/>
            <a:chOff x="5988050" y="3005138"/>
            <a:chExt cx="1350963" cy="788987"/>
          </a:xfrm>
          <a:solidFill>
            <a:schemeClr val="bg1">
              <a:lumMod val="65000"/>
            </a:schemeClr>
          </a:solidFill>
        </p:grpSpPr>
        <p:sp>
          <p:nvSpPr>
            <p:cNvPr id="42" name="Freeform 7"/>
            <p:cNvSpPr>
              <a:spLocks noChangeAspect="1"/>
            </p:cNvSpPr>
            <p:nvPr/>
          </p:nvSpPr>
          <p:spPr bwMode="auto">
            <a:xfrm>
              <a:off x="6011863" y="3036888"/>
              <a:ext cx="1301750" cy="725487"/>
            </a:xfrm>
            <a:custGeom>
              <a:avLst/>
              <a:gdLst>
                <a:gd name="T0" fmla="*/ 2147483647 w 2458"/>
                <a:gd name="T1" fmla="*/ 0 h 1371"/>
                <a:gd name="T2" fmla="*/ 2147483647 w 2458"/>
                <a:gd name="T3" fmla="*/ 2147483647 h 1371"/>
                <a:gd name="T4" fmla="*/ 2147483647 w 2458"/>
                <a:gd name="T5" fmla="*/ 2147483647 h 1371"/>
                <a:gd name="T6" fmla="*/ 2147483647 w 2458"/>
                <a:gd name="T7" fmla="*/ 2147483647 h 1371"/>
                <a:gd name="T8" fmla="*/ 2147483647 w 2458"/>
                <a:gd name="T9" fmla="*/ 2147483647 h 1371"/>
                <a:gd name="T10" fmla="*/ 2147483647 w 2458"/>
                <a:gd name="T11" fmla="*/ 2147483647 h 1371"/>
                <a:gd name="T12" fmla="*/ 2147483647 w 2458"/>
                <a:gd name="T13" fmla="*/ 2147483647 h 1371"/>
                <a:gd name="T14" fmla="*/ 2147483647 w 2458"/>
                <a:gd name="T15" fmla="*/ 2147483647 h 1371"/>
                <a:gd name="T16" fmla="*/ 2147483647 w 2458"/>
                <a:gd name="T17" fmla="*/ 2147483647 h 1371"/>
                <a:gd name="T18" fmla="*/ 2147483647 w 2458"/>
                <a:gd name="T19" fmla="*/ 2147483647 h 1371"/>
                <a:gd name="T20" fmla="*/ 2147483647 w 2458"/>
                <a:gd name="T21" fmla="*/ 2147483647 h 1371"/>
                <a:gd name="T22" fmla="*/ 2147483647 w 2458"/>
                <a:gd name="T23" fmla="*/ 2147483647 h 1371"/>
                <a:gd name="T24" fmla="*/ 2147483647 w 2458"/>
                <a:gd name="T25" fmla="*/ 2147483647 h 1371"/>
                <a:gd name="T26" fmla="*/ 2147483647 w 2458"/>
                <a:gd name="T27" fmla="*/ 2147483647 h 1371"/>
                <a:gd name="T28" fmla="*/ 2147483647 w 2458"/>
                <a:gd name="T29" fmla="*/ 2147483647 h 1371"/>
                <a:gd name="T30" fmla="*/ 2147483647 w 2458"/>
                <a:gd name="T31" fmla="*/ 2147483647 h 1371"/>
                <a:gd name="T32" fmla="*/ 2147483647 w 2458"/>
                <a:gd name="T33" fmla="*/ 2147483647 h 1371"/>
                <a:gd name="T34" fmla="*/ 2147483647 w 2458"/>
                <a:gd name="T35" fmla="*/ 2147483647 h 1371"/>
                <a:gd name="T36" fmla="*/ 2147483647 w 2458"/>
                <a:gd name="T37" fmla="*/ 2147483647 h 1371"/>
                <a:gd name="T38" fmla="*/ 2147483647 w 2458"/>
                <a:gd name="T39" fmla="*/ 2147483647 h 1371"/>
                <a:gd name="T40" fmla="*/ 2147483647 w 2458"/>
                <a:gd name="T41" fmla="*/ 2147483647 h 1371"/>
                <a:gd name="T42" fmla="*/ 0 w 2458"/>
                <a:gd name="T43" fmla="*/ 2147483647 h 1371"/>
                <a:gd name="T44" fmla="*/ 0 w 2458"/>
                <a:gd name="T45" fmla="*/ 2147483647 h 1371"/>
                <a:gd name="T46" fmla="*/ 2147483647 w 2458"/>
                <a:gd name="T47" fmla="*/ 2147483647 h 1371"/>
                <a:gd name="T48" fmla="*/ 2147483647 w 2458"/>
                <a:gd name="T49" fmla="*/ 2147483647 h 1371"/>
                <a:gd name="T50" fmla="*/ 2147483647 w 2458"/>
                <a:gd name="T51" fmla="*/ 2147483647 h 1371"/>
                <a:gd name="T52" fmla="*/ 2147483647 w 2458"/>
                <a:gd name="T53" fmla="*/ 2147483647 h 1371"/>
                <a:gd name="T54" fmla="*/ 2147483647 w 2458"/>
                <a:gd name="T55" fmla="*/ 0 h 13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458" h="1371">
                  <a:moveTo>
                    <a:pt x="983" y="0"/>
                  </a:moveTo>
                  <a:lnTo>
                    <a:pt x="2458" y="612"/>
                  </a:lnTo>
                  <a:lnTo>
                    <a:pt x="2458" y="736"/>
                  </a:lnTo>
                  <a:lnTo>
                    <a:pt x="983" y="1371"/>
                  </a:lnTo>
                  <a:lnTo>
                    <a:pt x="983" y="973"/>
                  </a:lnTo>
                  <a:lnTo>
                    <a:pt x="979" y="961"/>
                  </a:lnTo>
                  <a:lnTo>
                    <a:pt x="971" y="952"/>
                  </a:lnTo>
                  <a:lnTo>
                    <a:pt x="959" y="949"/>
                  </a:lnTo>
                  <a:lnTo>
                    <a:pt x="288" y="950"/>
                  </a:lnTo>
                  <a:lnTo>
                    <a:pt x="269" y="947"/>
                  </a:lnTo>
                  <a:lnTo>
                    <a:pt x="246" y="944"/>
                  </a:lnTo>
                  <a:lnTo>
                    <a:pt x="216" y="937"/>
                  </a:lnTo>
                  <a:lnTo>
                    <a:pt x="183" y="926"/>
                  </a:lnTo>
                  <a:lnTo>
                    <a:pt x="150" y="913"/>
                  </a:lnTo>
                  <a:lnTo>
                    <a:pt x="115" y="893"/>
                  </a:lnTo>
                  <a:lnTo>
                    <a:pt x="85" y="868"/>
                  </a:lnTo>
                  <a:lnTo>
                    <a:pt x="59" y="842"/>
                  </a:lnTo>
                  <a:lnTo>
                    <a:pt x="38" y="811"/>
                  </a:lnTo>
                  <a:lnTo>
                    <a:pt x="22" y="776"/>
                  </a:lnTo>
                  <a:lnTo>
                    <a:pt x="10" y="738"/>
                  </a:lnTo>
                  <a:lnTo>
                    <a:pt x="3" y="697"/>
                  </a:lnTo>
                  <a:lnTo>
                    <a:pt x="0" y="653"/>
                  </a:lnTo>
                  <a:lnTo>
                    <a:pt x="0" y="424"/>
                  </a:lnTo>
                  <a:lnTo>
                    <a:pt x="958" y="423"/>
                  </a:lnTo>
                  <a:lnTo>
                    <a:pt x="971" y="420"/>
                  </a:lnTo>
                  <a:lnTo>
                    <a:pt x="979" y="411"/>
                  </a:lnTo>
                  <a:lnTo>
                    <a:pt x="983" y="399"/>
                  </a:lnTo>
                  <a:lnTo>
                    <a:pt x="9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43" name="Freeform 8"/>
            <p:cNvSpPr>
              <a:spLocks noChangeAspect="1" noEditPoints="1"/>
            </p:cNvSpPr>
            <p:nvPr/>
          </p:nvSpPr>
          <p:spPr bwMode="auto">
            <a:xfrm>
              <a:off x="5988050" y="3005138"/>
              <a:ext cx="1350963" cy="788987"/>
            </a:xfrm>
            <a:custGeom>
              <a:avLst/>
              <a:gdLst>
                <a:gd name="T0" fmla="*/ 2147483647 w 2554"/>
                <a:gd name="T1" fmla="*/ 2147483647 h 1492"/>
                <a:gd name="T2" fmla="*/ 2147483647 w 2554"/>
                <a:gd name="T3" fmla="*/ 2147483647 h 1492"/>
                <a:gd name="T4" fmla="*/ 2147483647 w 2554"/>
                <a:gd name="T5" fmla="*/ 2147483647 h 1492"/>
                <a:gd name="T6" fmla="*/ 2147483647 w 2554"/>
                <a:gd name="T7" fmla="*/ 2147483647 h 1492"/>
                <a:gd name="T8" fmla="*/ 2147483647 w 2554"/>
                <a:gd name="T9" fmla="*/ 2147483647 h 1492"/>
                <a:gd name="T10" fmla="*/ 2147483647 w 2554"/>
                <a:gd name="T11" fmla="*/ 2147483647 h 1492"/>
                <a:gd name="T12" fmla="*/ 2147483647 w 2554"/>
                <a:gd name="T13" fmla="*/ 2147483647 h 1492"/>
                <a:gd name="T14" fmla="*/ 2147483647 w 2554"/>
                <a:gd name="T15" fmla="*/ 2147483647 h 1492"/>
                <a:gd name="T16" fmla="*/ 2147483647 w 2554"/>
                <a:gd name="T17" fmla="*/ 2147483647 h 1492"/>
                <a:gd name="T18" fmla="*/ 2147483647 w 2554"/>
                <a:gd name="T19" fmla="*/ 2147483647 h 1492"/>
                <a:gd name="T20" fmla="*/ 2147483647 w 2554"/>
                <a:gd name="T21" fmla="*/ 2147483647 h 1492"/>
                <a:gd name="T22" fmla="*/ 2147483647 w 2554"/>
                <a:gd name="T23" fmla="*/ 2147483647 h 1492"/>
                <a:gd name="T24" fmla="*/ 2147483647 w 2554"/>
                <a:gd name="T25" fmla="*/ 2147483647 h 1492"/>
                <a:gd name="T26" fmla="*/ 2147483647 w 2554"/>
                <a:gd name="T27" fmla="*/ 2147483647 h 1492"/>
                <a:gd name="T28" fmla="*/ 2147483647 w 2554"/>
                <a:gd name="T29" fmla="*/ 2147483647 h 1492"/>
                <a:gd name="T30" fmla="*/ 2147483647 w 2554"/>
                <a:gd name="T31" fmla="*/ 2147483647 h 1492"/>
                <a:gd name="T32" fmla="*/ 2147483647 w 2554"/>
                <a:gd name="T33" fmla="*/ 2147483647 h 1492"/>
                <a:gd name="T34" fmla="*/ 2147483647 w 2554"/>
                <a:gd name="T35" fmla="*/ 2147483647 h 1492"/>
                <a:gd name="T36" fmla="*/ 2147483647 w 2554"/>
                <a:gd name="T37" fmla="*/ 2147483647 h 1492"/>
                <a:gd name="T38" fmla="*/ 2147483647 w 2554"/>
                <a:gd name="T39" fmla="*/ 2147483647 h 1492"/>
                <a:gd name="T40" fmla="*/ 2147483647 w 2554"/>
                <a:gd name="T41" fmla="*/ 2147483647 h 1492"/>
                <a:gd name="T42" fmla="*/ 2147483647 w 2554"/>
                <a:gd name="T43" fmla="*/ 2147483647 h 1492"/>
                <a:gd name="T44" fmla="*/ 2147483647 w 2554"/>
                <a:gd name="T45" fmla="*/ 2147483647 h 1492"/>
                <a:gd name="T46" fmla="*/ 2147483647 w 2554"/>
                <a:gd name="T47" fmla="*/ 2147483647 h 1492"/>
                <a:gd name="T48" fmla="*/ 2147483647 w 2554"/>
                <a:gd name="T49" fmla="*/ 2147483647 h 1492"/>
                <a:gd name="T50" fmla="*/ 2147483647 w 2554"/>
                <a:gd name="T51" fmla="*/ 2147483647 h 1492"/>
                <a:gd name="T52" fmla="*/ 2147483647 w 2554"/>
                <a:gd name="T53" fmla="*/ 2147483647 h 1492"/>
                <a:gd name="T54" fmla="*/ 2147483647 w 2554"/>
                <a:gd name="T55" fmla="*/ 2147483647 h 1492"/>
                <a:gd name="T56" fmla="*/ 0 w 2554"/>
                <a:gd name="T57" fmla="*/ 2147483647 h 1492"/>
                <a:gd name="T58" fmla="*/ 0 w 2554"/>
                <a:gd name="T59" fmla="*/ 2147483647 h 1492"/>
                <a:gd name="T60" fmla="*/ 0 w 2554"/>
                <a:gd name="T61" fmla="*/ 2147483647 h 1492"/>
                <a:gd name="T62" fmla="*/ 2147483647 w 2554"/>
                <a:gd name="T63" fmla="*/ 2147483647 h 1492"/>
                <a:gd name="T64" fmla="*/ 2147483647 w 2554"/>
                <a:gd name="T65" fmla="*/ 2147483647 h 1492"/>
                <a:gd name="T66" fmla="*/ 2147483647 w 2554"/>
                <a:gd name="T67" fmla="*/ 2147483647 h 1492"/>
                <a:gd name="T68" fmla="*/ 2147483647 w 2554"/>
                <a:gd name="T69" fmla="*/ 2147483647 h 14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554" h="1492">
                  <a:moveTo>
                    <a:pt x="1030" y="60"/>
                  </a:moveTo>
                  <a:lnTo>
                    <a:pt x="1030" y="459"/>
                  </a:lnTo>
                  <a:lnTo>
                    <a:pt x="1026" y="471"/>
                  </a:lnTo>
                  <a:lnTo>
                    <a:pt x="1018" y="480"/>
                  </a:lnTo>
                  <a:lnTo>
                    <a:pt x="1005" y="483"/>
                  </a:lnTo>
                  <a:lnTo>
                    <a:pt x="47" y="484"/>
                  </a:lnTo>
                  <a:lnTo>
                    <a:pt x="47" y="713"/>
                  </a:lnTo>
                  <a:lnTo>
                    <a:pt x="50" y="757"/>
                  </a:lnTo>
                  <a:lnTo>
                    <a:pt x="57" y="798"/>
                  </a:lnTo>
                  <a:lnTo>
                    <a:pt x="69" y="836"/>
                  </a:lnTo>
                  <a:lnTo>
                    <a:pt x="85" y="871"/>
                  </a:lnTo>
                  <a:lnTo>
                    <a:pt x="106" y="902"/>
                  </a:lnTo>
                  <a:lnTo>
                    <a:pt x="132" y="928"/>
                  </a:lnTo>
                  <a:lnTo>
                    <a:pt x="162" y="953"/>
                  </a:lnTo>
                  <a:lnTo>
                    <a:pt x="197" y="973"/>
                  </a:lnTo>
                  <a:lnTo>
                    <a:pt x="230" y="986"/>
                  </a:lnTo>
                  <a:lnTo>
                    <a:pt x="263" y="997"/>
                  </a:lnTo>
                  <a:lnTo>
                    <a:pt x="293" y="1004"/>
                  </a:lnTo>
                  <a:lnTo>
                    <a:pt x="316" y="1007"/>
                  </a:lnTo>
                  <a:lnTo>
                    <a:pt x="335" y="1010"/>
                  </a:lnTo>
                  <a:lnTo>
                    <a:pt x="1006" y="1009"/>
                  </a:lnTo>
                  <a:lnTo>
                    <a:pt x="1018" y="1012"/>
                  </a:lnTo>
                  <a:lnTo>
                    <a:pt x="1026" y="1021"/>
                  </a:lnTo>
                  <a:lnTo>
                    <a:pt x="1030" y="1033"/>
                  </a:lnTo>
                  <a:lnTo>
                    <a:pt x="1030" y="1431"/>
                  </a:lnTo>
                  <a:lnTo>
                    <a:pt x="2505" y="796"/>
                  </a:lnTo>
                  <a:lnTo>
                    <a:pt x="2505" y="672"/>
                  </a:lnTo>
                  <a:lnTo>
                    <a:pt x="1030" y="60"/>
                  </a:lnTo>
                  <a:close/>
                  <a:moveTo>
                    <a:pt x="1003" y="0"/>
                  </a:moveTo>
                  <a:lnTo>
                    <a:pt x="1015" y="2"/>
                  </a:lnTo>
                  <a:lnTo>
                    <a:pt x="2539" y="633"/>
                  </a:lnTo>
                  <a:lnTo>
                    <a:pt x="2546" y="638"/>
                  </a:lnTo>
                  <a:lnTo>
                    <a:pt x="2551" y="647"/>
                  </a:lnTo>
                  <a:lnTo>
                    <a:pt x="2554" y="655"/>
                  </a:lnTo>
                  <a:lnTo>
                    <a:pt x="2554" y="812"/>
                  </a:lnTo>
                  <a:lnTo>
                    <a:pt x="2551" y="821"/>
                  </a:lnTo>
                  <a:lnTo>
                    <a:pt x="2546" y="828"/>
                  </a:lnTo>
                  <a:lnTo>
                    <a:pt x="2539" y="834"/>
                  </a:lnTo>
                  <a:lnTo>
                    <a:pt x="1015" y="1490"/>
                  </a:lnTo>
                  <a:lnTo>
                    <a:pt x="1011" y="1491"/>
                  </a:lnTo>
                  <a:lnTo>
                    <a:pt x="1006" y="1492"/>
                  </a:lnTo>
                  <a:lnTo>
                    <a:pt x="1001" y="1491"/>
                  </a:lnTo>
                  <a:lnTo>
                    <a:pt x="997" y="1490"/>
                  </a:lnTo>
                  <a:lnTo>
                    <a:pt x="993" y="1487"/>
                  </a:lnTo>
                  <a:lnTo>
                    <a:pt x="985" y="1479"/>
                  </a:lnTo>
                  <a:lnTo>
                    <a:pt x="982" y="1468"/>
                  </a:lnTo>
                  <a:lnTo>
                    <a:pt x="982" y="1057"/>
                  </a:lnTo>
                  <a:lnTo>
                    <a:pt x="950" y="1057"/>
                  </a:lnTo>
                  <a:lnTo>
                    <a:pt x="950" y="1058"/>
                  </a:lnTo>
                  <a:lnTo>
                    <a:pt x="347" y="1058"/>
                  </a:lnTo>
                  <a:lnTo>
                    <a:pt x="346" y="1058"/>
                  </a:lnTo>
                  <a:lnTo>
                    <a:pt x="344" y="1058"/>
                  </a:lnTo>
                  <a:lnTo>
                    <a:pt x="340" y="1057"/>
                  </a:lnTo>
                  <a:lnTo>
                    <a:pt x="335" y="1057"/>
                  </a:lnTo>
                  <a:lnTo>
                    <a:pt x="24" y="1057"/>
                  </a:lnTo>
                  <a:lnTo>
                    <a:pt x="11" y="1055"/>
                  </a:lnTo>
                  <a:lnTo>
                    <a:pt x="3" y="1046"/>
                  </a:lnTo>
                  <a:lnTo>
                    <a:pt x="0" y="1033"/>
                  </a:lnTo>
                  <a:lnTo>
                    <a:pt x="0" y="714"/>
                  </a:lnTo>
                  <a:lnTo>
                    <a:pt x="0" y="711"/>
                  </a:lnTo>
                  <a:lnTo>
                    <a:pt x="0" y="491"/>
                  </a:lnTo>
                  <a:lnTo>
                    <a:pt x="0" y="459"/>
                  </a:lnTo>
                  <a:lnTo>
                    <a:pt x="3" y="446"/>
                  </a:lnTo>
                  <a:lnTo>
                    <a:pt x="11" y="439"/>
                  </a:lnTo>
                  <a:lnTo>
                    <a:pt x="24" y="435"/>
                  </a:lnTo>
                  <a:lnTo>
                    <a:pt x="982" y="435"/>
                  </a:lnTo>
                  <a:lnTo>
                    <a:pt x="982" y="24"/>
                  </a:lnTo>
                  <a:lnTo>
                    <a:pt x="984" y="12"/>
                  </a:lnTo>
                  <a:lnTo>
                    <a:pt x="993" y="4"/>
                  </a:lnTo>
                  <a:lnTo>
                    <a:pt x="10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754661" y="3933058"/>
            <a:ext cx="499172" cy="183372"/>
            <a:chOff x="5988050" y="3005138"/>
            <a:chExt cx="1350963" cy="788987"/>
          </a:xfrm>
          <a:solidFill>
            <a:schemeClr val="bg1">
              <a:lumMod val="65000"/>
            </a:schemeClr>
          </a:solidFill>
        </p:grpSpPr>
        <p:sp>
          <p:nvSpPr>
            <p:cNvPr id="45" name="Freeform 7"/>
            <p:cNvSpPr>
              <a:spLocks noChangeAspect="1"/>
            </p:cNvSpPr>
            <p:nvPr/>
          </p:nvSpPr>
          <p:spPr bwMode="auto">
            <a:xfrm>
              <a:off x="6011863" y="3036888"/>
              <a:ext cx="1301750" cy="725487"/>
            </a:xfrm>
            <a:custGeom>
              <a:avLst/>
              <a:gdLst>
                <a:gd name="T0" fmla="*/ 2147483647 w 2458"/>
                <a:gd name="T1" fmla="*/ 0 h 1371"/>
                <a:gd name="T2" fmla="*/ 2147483647 w 2458"/>
                <a:gd name="T3" fmla="*/ 2147483647 h 1371"/>
                <a:gd name="T4" fmla="*/ 2147483647 w 2458"/>
                <a:gd name="T5" fmla="*/ 2147483647 h 1371"/>
                <a:gd name="T6" fmla="*/ 2147483647 w 2458"/>
                <a:gd name="T7" fmla="*/ 2147483647 h 1371"/>
                <a:gd name="T8" fmla="*/ 2147483647 w 2458"/>
                <a:gd name="T9" fmla="*/ 2147483647 h 1371"/>
                <a:gd name="T10" fmla="*/ 2147483647 w 2458"/>
                <a:gd name="T11" fmla="*/ 2147483647 h 1371"/>
                <a:gd name="T12" fmla="*/ 2147483647 w 2458"/>
                <a:gd name="T13" fmla="*/ 2147483647 h 1371"/>
                <a:gd name="T14" fmla="*/ 2147483647 w 2458"/>
                <a:gd name="T15" fmla="*/ 2147483647 h 1371"/>
                <a:gd name="T16" fmla="*/ 2147483647 w 2458"/>
                <a:gd name="T17" fmla="*/ 2147483647 h 1371"/>
                <a:gd name="T18" fmla="*/ 2147483647 w 2458"/>
                <a:gd name="T19" fmla="*/ 2147483647 h 1371"/>
                <a:gd name="T20" fmla="*/ 2147483647 w 2458"/>
                <a:gd name="T21" fmla="*/ 2147483647 h 1371"/>
                <a:gd name="T22" fmla="*/ 2147483647 w 2458"/>
                <a:gd name="T23" fmla="*/ 2147483647 h 1371"/>
                <a:gd name="T24" fmla="*/ 2147483647 w 2458"/>
                <a:gd name="T25" fmla="*/ 2147483647 h 1371"/>
                <a:gd name="T26" fmla="*/ 2147483647 w 2458"/>
                <a:gd name="T27" fmla="*/ 2147483647 h 1371"/>
                <a:gd name="T28" fmla="*/ 2147483647 w 2458"/>
                <a:gd name="T29" fmla="*/ 2147483647 h 1371"/>
                <a:gd name="T30" fmla="*/ 2147483647 w 2458"/>
                <a:gd name="T31" fmla="*/ 2147483647 h 1371"/>
                <a:gd name="T32" fmla="*/ 2147483647 w 2458"/>
                <a:gd name="T33" fmla="*/ 2147483647 h 1371"/>
                <a:gd name="T34" fmla="*/ 2147483647 w 2458"/>
                <a:gd name="T35" fmla="*/ 2147483647 h 1371"/>
                <a:gd name="T36" fmla="*/ 2147483647 w 2458"/>
                <a:gd name="T37" fmla="*/ 2147483647 h 1371"/>
                <a:gd name="T38" fmla="*/ 2147483647 w 2458"/>
                <a:gd name="T39" fmla="*/ 2147483647 h 1371"/>
                <a:gd name="T40" fmla="*/ 2147483647 w 2458"/>
                <a:gd name="T41" fmla="*/ 2147483647 h 1371"/>
                <a:gd name="T42" fmla="*/ 0 w 2458"/>
                <a:gd name="T43" fmla="*/ 2147483647 h 1371"/>
                <a:gd name="T44" fmla="*/ 0 w 2458"/>
                <a:gd name="T45" fmla="*/ 2147483647 h 1371"/>
                <a:gd name="T46" fmla="*/ 2147483647 w 2458"/>
                <a:gd name="T47" fmla="*/ 2147483647 h 1371"/>
                <a:gd name="T48" fmla="*/ 2147483647 w 2458"/>
                <a:gd name="T49" fmla="*/ 2147483647 h 1371"/>
                <a:gd name="T50" fmla="*/ 2147483647 w 2458"/>
                <a:gd name="T51" fmla="*/ 2147483647 h 1371"/>
                <a:gd name="T52" fmla="*/ 2147483647 w 2458"/>
                <a:gd name="T53" fmla="*/ 2147483647 h 1371"/>
                <a:gd name="T54" fmla="*/ 2147483647 w 2458"/>
                <a:gd name="T55" fmla="*/ 0 h 13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458" h="1371">
                  <a:moveTo>
                    <a:pt x="983" y="0"/>
                  </a:moveTo>
                  <a:lnTo>
                    <a:pt x="2458" y="612"/>
                  </a:lnTo>
                  <a:lnTo>
                    <a:pt x="2458" y="736"/>
                  </a:lnTo>
                  <a:lnTo>
                    <a:pt x="983" y="1371"/>
                  </a:lnTo>
                  <a:lnTo>
                    <a:pt x="983" y="973"/>
                  </a:lnTo>
                  <a:lnTo>
                    <a:pt x="979" y="961"/>
                  </a:lnTo>
                  <a:lnTo>
                    <a:pt x="971" y="952"/>
                  </a:lnTo>
                  <a:lnTo>
                    <a:pt x="959" y="949"/>
                  </a:lnTo>
                  <a:lnTo>
                    <a:pt x="288" y="950"/>
                  </a:lnTo>
                  <a:lnTo>
                    <a:pt x="269" y="947"/>
                  </a:lnTo>
                  <a:lnTo>
                    <a:pt x="246" y="944"/>
                  </a:lnTo>
                  <a:lnTo>
                    <a:pt x="216" y="937"/>
                  </a:lnTo>
                  <a:lnTo>
                    <a:pt x="183" y="926"/>
                  </a:lnTo>
                  <a:lnTo>
                    <a:pt x="150" y="913"/>
                  </a:lnTo>
                  <a:lnTo>
                    <a:pt x="115" y="893"/>
                  </a:lnTo>
                  <a:lnTo>
                    <a:pt x="85" y="868"/>
                  </a:lnTo>
                  <a:lnTo>
                    <a:pt x="59" y="842"/>
                  </a:lnTo>
                  <a:lnTo>
                    <a:pt x="38" y="811"/>
                  </a:lnTo>
                  <a:lnTo>
                    <a:pt x="22" y="776"/>
                  </a:lnTo>
                  <a:lnTo>
                    <a:pt x="10" y="738"/>
                  </a:lnTo>
                  <a:lnTo>
                    <a:pt x="3" y="697"/>
                  </a:lnTo>
                  <a:lnTo>
                    <a:pt x="0" y="653"/>
                  </a:lnTo>
                  <a:lnTo>
                    <a:pt x="0" y="424"/>
                  </a:lnTo>
                  <a:lnTo>
                    <a:pt x="958" y="423"/>
                  </a:lnTo>
                  <a:lnTo>
                    <a:pt x="971" y="420"/>
                  </a:lnTo>
                  <a:lnTo>
                    <a:pt x="979" y="411"/>
                  </a:lnTo>
                  <a:lnTo>
                    <a:pt x="983" y="399"/>
                  </a:lnTo>
                  <a:lnTo>
                    <a:pt x="9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46" name="Freeform 8"/>
            <p:cNvSpPr>
              <a:spLocks noChangeAspect="1" noEditPoints="1"/>
            </p:cNvSpPr>
            <p:nvPr/>
          </p:nvSpPr>
          <p:spPr bwMode="auto">
            <a:xfrm>
              <a:off x="5988050" y="3005138"/>
              <a:ext cx="1350963" cy="788987"/>
            </a:xfrm>
            <a:custGeom>
              <a:avLst/>
              <a:gdLst>
                <a:gd name="T0" fmla="*/ 2147483647 w 2554"/>
                <a:gd name="T1" fmla="*/ 2147483647 h 1492"/>
                <a:gd name="T2" fmla="*/ 2147483647 w 2554"/>
                <a:gd name="T3" fmla="*/ 2147483647 h 1492"/>
                <a:gd name="T4" fmla="*/ 2147483647 w 2554"/>
                <a:gd name="T5" fmla="*/ 2147483647 h 1492"/>
                <a:gd name="T6" fmla="*/ 2147483647 w 2554"/>
                <a:gd name="T7" fmla="*/ 2147483647 h 1492"/>
                <a:gd name="T8" fmla="*/ 2147483647 w 2554"/>
                <a:gd name="T9" fmla="*/ 2147483647 h 1492"/>
                <a:gd name="T10" fmla="*/ 2147483647 w 2554"/>
                <a:gd name="T11" fmla="*/ 2147483647 h 1492"/>
                <a:gd name="T12" fmla="*/ 2147483647 w 2554"/>
                <a:gd name="T13" fmla="*/ 2147483647 h 1492"/>
                <a:gd name="T14" fmla="*/ 2147483647 w 2554"/>
                <a:gd name="T15" fmla="*/ 2147483647 h 1492"/>
                <a:gd name="T16" fmla="*/ 2147483647 w 2554"/>
                <a:gd name="T17" fmla="*/ 2147483647 h 1492"/>
                <a:gd name="T18" fmla="*/ 2147483647 w 2554"/>
                <a:gd name="T19" fmla="*/ 2147483647 h 1492"/>
                <a:gd name="T20" fmla="*/ 2147483647 w 2554"/>
                <a:gd name="T21" fmla="*/ 2147483647 h 1492"/>
                <a:gd name="T22" fmla="*/ 2147483647 w 2554"/>
                <a:gd name="T23" fmla="*/ 2147483647 h 1492"/>
                <a:gd name="T24" fmla="*/ 2147483647 w 2554"/>
                <a:gd name="T25" fmla="*/ 2147483647 h 1492"/>
                <a:gd name="T26" fmla="*/ 2147483647 w 2554"/>
                <a:gd name="T27" fmla="*/ 2147483647 h 1492"/>
                <a:gd name="T28" fmla="*/ 2147483647 w 2554"/>
                <a:gd name="T29" fmla="*/ 2147483647 h 1492"/>
                <a:gd name="T30" fmla="*/ 2147483647 w 2554"/>
                <a:gd name="T31" fmla="*/ 2147483647 h 1492"/>
                <a:gd name="T32" fmla="*/ 2147483647 w 2554"/>
                <a:gd name="T33" fmla="*/ 2147483647 h 1492"/>
                <a:gd name="T34" fmla="*/ 2147483647 w 2554"/>
                <a:gd name="T35" fmla="*/ 2147483647 h 1492"/>
                <a:gd name="T36" fmla="*/ 2147483647 w 2554"/>
                <a:gd name="T37" fmla="*/ 2147483647 h 1492"/>
                <a:gd name="T38" fmla="*/ 2147483647 w 2554"/>
                <a:gd name="T39" fmla="*/ 2147483647 h 1492"/>
                <a:gd name="T40" fmla="*/ 2147483647 w 2554"/>
                <a:gd name="T41" fmla="*/ 2147483647 h 1492"/>
                <a:gd name="T42" fmla="*/ 2147483647 w 2554"/>
                <a:gd name="T43" fmla="*/ 2147483647 h 1492"/>
                <a:gd name="T44" fmla="*/ 2147483647 w 2554"/>
                <a:gd name="T45" fmla="*/ 2147483647 h 1492"/>
                <a:gd name="T46" fmla="*/ 2147483647 w 2554"/>
                <a:gd name="T47" fmla="*/ 2147483647 h 1492"/>
                <a:gd name="T48" fmla="*/ 2147483647 w 2554"/>
                <a:gd name="T49" fmla="*/ 2147483647 h 1492"/>
                <a:gd name="T50" fmla="*/ 2147483647 w 2554"/>
                <a:gd name="T51" fmla="*/ 2147483647 h 1492"/>
                <a:gd name="T52" fmla="*/ 2147483647 w 2554"/>
                <a:gd name="T53" fmla="*/ 2147483647 h 1492"/>
                <a:gd name="T54" fmla="*/ 2147483647 w 2554"/>
                <a:gd name="T55" fmla="*/ 2147483647 h 1492"/>
                <a:gd name="T56" fmla="*/ 0 w 2554"/>
                <a:gd name="T57" fmla="*/ 2147483647 h 1492"/>
                <a:gd name="T58" fmla="*/ 0 w 2554"/>
                <a:gd name="T59" fmla="*/ 2147483647 h 1492"/>
                <a:gd name="T60" fmla="*/ 0 w 2554"/>
                <a:gd name="T61" fmla="*/ 2147483647 h 1492"/>
                <a:gd name="T62" fmla="*/ 2147483647 w 2554"/>
                <a:gd name="T63" fmla="*/ 2147483647 h 1492"/>
                <a:gd name="T64" fmla="*/ 2147483647 w 2554"/>
                <a:gd name="T65" fmla="*/ 2147483647 h 1492"/>
                <a:gd name="T66" fmla="*/ 2147483647 w 2554"/>
                <a:gd name="T67" fmla="*/ 2147483647 h 1492"/>
                <a:gd name="T68" fmla="*/ 2147483647 w 2554"/>
                <a:gd name="T69" fmla="*/ 2147483647 h 14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554" h="1492">
                  <a:moveTo>
                    <a:pt x="1030" y="60"/>
                  </a:moveTo>
                  <a:lnTo>
                    <a:pt x="1030" y="459"/>
                  </a:lnTo>
                  <a:lnTo>
                    <a:pt x="1026" y="471"/>
                  </a:lnTo>
                  <a:lnTo>
                    <a:pt x="1018" y="480"/>
                  </a:lnTo>
                  <a:lnTo>
                    <a:pt x="1005" y="483"/>
                  </a:lnTo>
                  <a:lnTo>
                    <a:pt x="47" y="484"/>
                  </a:lnTo>
                  <a:lnTo>
                    <a:pt x="47" y="713"/>
                  </a:lnTo>
                  <a:lnTo>
                    <a:pt x="50" y="757"/>
                  </a:lnTo>
                  <a:lnTo>
                    <a:pt x="57" y="798"/>
                  </a:lnTo>
                  <a:lnTo>
                    <a:pt x="69" y="836"/>
                  </a:lnTo>
                  <a:lnTo>
                    <a:pt x="85" y="871"/>
                  </a:lnTo>
                  <a:lnTo>
                    <a:pt x="106" y="902"/>
                  </a:lnTo>
                  <a:lnTo>
                    <a:pt x="132" y="928"/>
                  </a:lnTo>
                  <a:lnTo>
                    <a:pt x="162" y="953"/>
                  </a:lnTo>
                  <a:lnTo>
                    <a:pt x="197" y="973"/>
                  </a:lnTo>
                  <a:lnTo>
                    <a:pt x="230" y="986"/>
                  </a:lnTo>
                  <a:lnTo>
                    <a:pt x="263" y="997"/>
                  </a:lnTo>
                  <a:lnTo>
                    <a:pt x="293" y="1004"/>
                  </a:lnTo>
                  <a:lnTo>
                    <a:pt x="316" y="1007"/>
                  </a:lnTo>
                  <a:lnTo>
                    <a:pt x="335" y="1010"/>
                  </a:lnTo>
                  <a:lnTo>
                    <a:pt x="1006" y="1009"/>
                  </a:lnTo>
                  <a:lnTo>
                    <a:pt x="1018" y="1012"/>
                  </a:lnTo>
                  <a:lnTo>
                    <a:pt x="1026" y="1021"/>
                  </a:lnTo>
                  <a:lnTo>
                    <a:pt x="1030" y="1033"/>
                  </a:lnTo>
                  <a:lnTo>
                    <a:pt x="1030" y="1431"/>
                  </a:lnTo>
                  <a:lnTo>
                    <a:pt x="2505" y="796"/>
                  </a:lnTo>
                  <a:lnTo>
                    <a:pt x="2505" y="672"/>
                  </a:lnTo>
                  <a:lnTo>
                    <a:pt x="1030" y="60"/>
                  </a:lnTo>
                  <a:close/>
                  <a:moveTo>
                    <a:pt x="1003" y="0"/>
                  </a:moveTo>
                  <a:lnTo>
                    <a:pt x="1015" y="2"/>
                  </a:lnTo>
                  <a:lnTo>
                    <a:pt x="2539" y="633"/>
                  </a:lnTo>
                  <a:lnTo>
                    <a:pt x="2546" y="638"/>
                  </a:lnTo>
                  <a:lnTo>
                    <a:pt x="2551" y="647"/>
                  </a:lnTo>
                  <a:lnTo>
                    <a:pt x="2554" y="655"/>
                  </a:lnTo>
                  <a:lnTo>
                    <a:pt x="2554" y="812"/>
                  </a:lnTo>
                  <a:lnTo>
                    <a:pt x="2551" y="821"/>
                  </a:lnTo>
                  <a:lnTo>
                    <a:pt x="2546" y="828"/>
                  </a:lnTo>
                  <a:lnTo>
                    <a:pt x="2539" y="834"/>
                  </a:lnTo>
                  <a:lnTo>
                    <a:pt x="1015" y="1490"/>
                  </a:lnTo>
                  <a:lnTo>
                    <a:pt x="1011" y="1491"/>
                  </a:lnTo>
                  <a:lnTo>
                    <a:pt x="1006" y="1492"/>
                  </a:lnTo>
                  <a:lnTo>
                    <a:pt x="1001" y="1491"/>
                  </a:lnTo>
                  <a:lnTo>
                    <a:pt x="997" y="1490"/>
                  </a:lnTo>
                  <a:lnTo>
                    <a:pt x="993" y="1487"/>
                  </a:lnTo>
                  <a:lnTo>
                    <a:pt x="985" y="1479"/>
                  </a:lnTo>
                  <a:lnTo>
                    <a:pt x="982" y="1468"/>
                  </a:lnTo>
                  <a:lnTo>
                    <a:pt x="982" y="1057"/>
                  </a:lnTo>
                  <a:lnTo>
                    <a:pt x="950" y="1057"/>
                  </a:lnTo>
                  <a:lnTo>
                    <a:pt x="950" y="1058"/>
                  </a:lnTo>
                  <a:lnTo>
                    <a:pt x="347" y="1058"/>
                  </a:lnTo>
                  <a:lnTo>
                    <a:pt x="346" y="1058"/>
                  </a:lnTo>
                  <a:lnTo>
                    <a:pt x="344" y="1058"/>
                  </a:lnTo>
                  <a:lnTo>
                    <a:pt x="340" y="1057"/>
                  </a:lnTo>
                  <a:lnTo>
                    <a:pt x="335" y="1057"/>
                  </a:lnTo>
                  <a:lnTo>
                    <a:pt x="24" y="1057"/>
                  </a:lnTo>
                  <a:lnTo>
                    <a:pt x="11" y="1055"/>
                  </a:lnTo>
                  <a:lnTo>
                    <a:pt x="3" y="1046"/>
                  </a:lnTo>
                  <a:lnTo>
                    <a:pt x="0" y="1033"/>
                  </a:lnTo>
                  <a:lnTo>
                    <a:pt x="0" y="714"/>
                  </a:lnTo>
                  <a:lnTo>
                    <a:pt x="0" y="711"/>
                  </a:lnTo>
                  <a:lnTo>
                    <a:pt x="0" y="491"/>
                  </a:lnTo>
                  <a:lnTo>
                    <a:pt x="0" y="459"/>
                  </a:lnTo>
                  <a:lnTo>
                    <a:pt x="3" y="446"/>
                  </a:lnTo>
                  <a:lnTo>
                    <a:pt x="11" y="439"/>
                  </a:lnTo>
                  <a:lnTo>
                    <a:pt x="24" y="435"/>
                  </a:lnTo>
                  <a:lnTo>
                    <a:pt x="982" y="435"/>
                  </a:lnTo>
                  <a:lnTo>
                    <a:pt x="982" y="24"/>
                  </a:lnTo>
                  <a:lnTo>
                    <a:pt x="984" y="12"/>
                  </a:lnTo>
                  <a:lnTo>
                    <a:pt x="993" y="4"/>
                  </a:lnTo>
                  <a:lnTo>
                    <a:pt x="100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885151" y="3024955"/>
            <a:ext cx="569774" cy="253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Callers</a:t>
            </a:r>
            <a:endParaRPr kumimoji="0" lang="en-US" sz="1200" b="1" dirty="0">
              <a:latin typeface="Arial" charset="0"/>
              <a:cs typeface="Arial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6086514" y="3840074"/>
            <a:ext cx="194933" cy="369340"/>
            <a:chOff x="6059488" y="2568575"/>
            <a:chExt cx="960437" cy="1581150"/>
          </a:xfrm>
        </p:grpSpPr>
        <p:sp>
          <p:nvSpPr>
            <p:cNvPr id="53" name="Freeform 9"/>
            <p:cNvSpPr>
              <a:spLocks noEditPoints="1"/>
            </p:cNvSpPr>
            <p:nvPr/>
          </p:nvSpPr>
          <p:spPr bwMode="auto">
            <a:xfrm>
              <a:off x="6072188" y="2589213"/>
              <a:ext cx="939800" cy="1547812"/>
            </a:xfrm>
            <a:custGeom>
              <a:avLst/>
              <a:gdLst>
                <a:gd name="T0" fmla="*/ 2147483647 w 1777"/>
                <a:gd name="T1" fmla="*/ 2147483647 h 2925"/>
                <a:gd name="T2" fmla="*/ 2147483647 w 1777"/>
                <a:gd name="T3" fmla="*/ 2147483647 h 2925"/>
                <a:gd name="T4" fmla="*/ 2147483647 w 1777"/>
                <a:gd name="T5" fmla="*/ 2147483647 h 2925"/>
                <a:gd name="T6" fmla="*/ 2147483647 w 1777"/>
                <a:gd name="T7" fmla="*/ 2147483647 h 2925"/>
                <a:gd name="T8" fmla="*/ 2147483647 w 1777"/>
                <a:gd name="T9" fmla="*/ 2147483647 h 2925"/>
                <a:gd name="T10" fmla="*/ 2147483647 w 1777"/>
                <a:gd name="T11" fmla="*/ 2147483647 h 2925"/>
                <a:gd name="T12" fmla="*/ 2147483647 w 1777"/>
                <a:gd name="T13" fmla="*/ 2147483647 h 2925"/>
                <a:gd name="T14" fmla="*/ 2147483647 w 1777"/>
                <a:gd name="T15" fmla="*/ 2147483647 h 2925"/>
                <a:gd name="T16" fmla="*/ 2147483647 w 1777"/>
                <a:gd name="T17" fmla="*/ 2147483647 h 2925"/>
                <a:gd name="T18" fmla="*/ 2147483647 w 1777"/>
                <a:gd name="T19" fmla="*/ 2147483647 h 2925"/>
                <a:gd name="T20" fmla="*/ 2147483647 w 1777"/>
                <a:gd name="T21" fmla="*/ 2147483647 h 2925"/>
                <a:gd name="T22" fmla="*/ 2147483647 w 1777"/>
                <a:gd name="T23" fmla="*/ 2147483647 h 2925"/>
                <a:gd name="T24" fmla="*/ 2147483647 w 1777"/>
                <a:gd name="T25" fmla="*/ 2147483647 h 2925"/>
                <a:gd name="T26" fmla="*/ 2147483647 w 1777"/>
                <a:gd name="T27" fmla="*/ 2147483647 h 2925"/>
                <a:gd name="T28" fmla="*/ 2147483647 w 1777"/>
                <a:gd name="T29" fmla="*/ 2147483647 h 2925"/>
                <a:gd name="T30" fmla="*/ 2147483647 w 1777"/>
                <a:gd name="T31" fmla="*/ 2147483647 h 2925"/>
                <a:gd name="T32" fmla="*/ 2147483647 w 1777"/>
                <a:gd name="T33" fmla="*/ 2147483647 h 2925"/>
                <a:gd name="T34" fmla="*/ 2147483647 w 1777"/>
                <a:gd name="T35" fmla="*/ 2147483647 h 2925"/>
                <a:gd name="T36" fmla="*/ 2147483647 w 1777"/>
                <a:gd name="T37" fmla="*/ 2147483647 h 2925"/>
                <a:gd name="T38" fmla="*/ 2147483647 w 1777"/>
                <a:gd name="T39" fmla="*/ 2147483647 h 2925"/>
                <a:gd name="T40" fmla="*/ 2147483647 w 1777"/>
                <a:gd name="T41" fmla="*/ 2147483647 h 2925"/>
                <a:gd name="T42" fmla="*/ 2147483647 w 1777"/>
                <a:gd name="T43" fmla="*/ 2147483647 h 2925"/>
                <a:gd name="T44" fmla="*/ 2147483647 w 1777"/>
                <a:gd name="T45" fmla="*/ 2147483647 h 2925"/>
                <a:gd name="T46" fmla="*/ 2147483647 w 1777"/>
                <a:gd name="T47" fmla="*/ 2147483647 h 2925"/>
                <a:gd name="T48" fmla="*/ 2147483647 w 1777"/>
                <a:gd name="T49" fmla="*/ 2147483647 h 2925"/>
                <a:gd name="T50" fmla="*/ 2147483647 w 1777"/>
                <a:gd name="T51" fmla="*/ 2147483647 h 2925"/>
                <a:gd name="T52" fmla="*/ 2147483647 w 1777"/>
                <a:gd name="T53" fmla="*/ 2147483647 h 2925"/>
                <a:gd name="T54" fmla="*/ 2147483647 w 1777"/>
                <a:gd name="T55" fmla="*/ 2147483647 h 2925"/>
                <a:gd name="T56" fmla="*/ 2147483647 w 1777"/>
                <a:gd name="T57" fmla="*/ 2147483647 h 2925"/>
                <a:gd name="T58" fmla="*/ 2147483647 w 1777"/>
                <a:gd name="T59" fmla="*/ 2147483647 h 2925"/>
                <a:gd name="T60" fmla="*/ 2147483647 w 1777"/>
                <a:gd name="T61" fmla="*/ 2147483647 h 2925"/>
                <a:gd name="T62" fmla="*/ 2147483647 w 1777"/>
                <a:gd name="T63" fmla="*/ 2147483647 h 2925"/>
                <a:gd name="T64" fmla="*/ 2147483647 w 1777"/>
                <a:gd name="T65" fmla="*/ 2147483647 h 2925"/>
                <a:gd name="T66" fmla="*/ 2147483647 w 1777"/>
                <a:gd name="T67" fmla="*/ 2147483647 h 2925"/>
                <a:gd name="T68" fmla="*/ 2147483647 w 1777"/>
                <a:gd name="T69" fmla="*/ 2147483647 h 2925"/>
                <a:gd name="T70" fmla="*/ 0 w 1777"/>
                <a:gd name="T71" fmla="*/ 2147483647 h 2925"/>
                <a:gd name="T72" fmla="*/ 0 w 1777"/>
                <a:gd name="T73" fmla="*/ 2147483647 h 2925"/>
                <a:gd name="T74" fmla="*/ 2147483647 w 1777"/>
                <a:gd name="T75" fmla="*/ 2147483647 h 2925"/>
                <a:gd name="T76" fmla="*/ 2147483647 w 1777"/>
                <a:gd name="T77" fmla="*/ 2147483647 h 2925"/>
                <a:gd name="T78" fmla="*/ 2147483647 w 1777"/>
                <a:gd name="T79" fmla="*/ 2147483647 h 2925"/>
                <a:gd name="T80" fmla="*/ 2147483647 w 1777"/>
                <a:gd name="T81" fmla="*/ 2147483647 h 2925"/>
                <a:gd name="T82" fmla="*/ 2147483647 w 1777"/>
                <a:gd name="T83" fmla="*/ 2147483647 h 2925"/>
                <a:gd name="T84" fmla="*/ 2147483647 w 1777"/>
                <a:gd name="T85" fmla="*/ 2147483647 h 2925"/>
                <a:gd name="T86" fmla="*/ 2147483647 w 1777"/>
                <a:gd name="T87" fmla="*/ 2147483647 h 2925"/>
                <a:gd name="T88" fmla="*/ 2147483647 w 1777"/>
                <a:gd name="T89" fmla="*/ 2147483647 h 2925"/>
                <a:gd name="T90" fmla="*/ 2147483647 w 1777"/>
                <a:gd name="T91" fmla="*/ 2147483647 h 2925"/>
                <a:gd name="T92" fmla="*/ 2147483647 w 1777"/>
                <a:gd name="T93" fmla="*/ 2147483647 h 2925"/>
                <a:gd name="T94" fmla="*/ 2147483647 w 1777"/>
                <a:gd name="T95" fmla="*/ 2147483647 h 2925"/>
                <a:gd name="T96" fmla="*/ 2147483647 w 1777"/>
                <a:gd name="T97" fmla="*/ 2147483647 h 2925"/>
                <a:gd name="T98" fmla="*/ 2147483647 w 1777"/>
                <a:gd name="T99" fmla="*/ 2147483647 h 2925"/>
                <a:gd name="T100" fmla="*/ 2147483647 w 1777"/>
                <a:gd name="T101" fmla="*/ 2147483647 h 2925"/>
                <a:gd name="T102" fmla="*/ 2147483647 w 1777"/>
                <a:gd name="T103" fmla="*/ 2147483647 h 292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777" h="2925">
                  <a:moveTo>
                    <a:pt x="1482" y="2925"/>
                  </a:moveTo>
                  <a:lnTo>
                    <a:pt x="1464" y="2925"/>
                  </a:lnTo>
                  <a:lnTo>
                    <a:pt x="1445" y="2925"/>
                  </a:lnTo>
                  <a:lnTo>
                    <a:pt x="1464" y="2925"/>
                  </a:lnTo>
                  <a:lnTo>
                    <a:pt x="1482" y="2925"/>
                  </a:lnTo>
                  <a:close/>
                  <a:moveTo>
                    <a:pt x="989" y="2925"/>
                  </a:moveTo>
                  <a:lnTo>
                    <a:pt x="1003" y="2925"/>
                  </a:lnTo>
                  <a:lnTo>
                    <a:pt x="989" y="2925"/>
                  </a:lnTo>
                  <a:close/>
                  <a:moveTo>
                    <a:pt x="1777" y="2417"/>
                  </a:moveTo>
                  <a:lnTo>
                    <a:pt x="1777" y="2419"/>
                  </a:lnTo>
                  <a:lnTo>
                    <a:pt x="1777" y="2417"/>
                  </a:lnTo>
                  <a:close/>
                  <a:moveTo>
                    <a:pt x="885" y="0"/>
                  </a:moveTo>
                  <a:lnTo>
                    <a:pt x="955" y="4"/>
                  </a:lnTo>
                  <a:lnTo>
                    <a:pt x="1022" y="15"/>
                  </a:lnTo>
                  <a:lnTo>
                    <a:pt x="1088" y="33"/>
                  </a:lnTo>
                  <a:lnTo>
                    <a:pt x="1151" y="58"/>
                  </a:lnTo>
                  <a:lnTo>
                    <a:pt x="1211" y="87"/>
                  </a:lnTo>
                  <a:lnTo>
                    <a:pt x="1267" y="124"/>
                  </a:lnTo>
                  <a:lnTo>
                    <a:pt x="1321" y="165"/>
                  </a:lnTo>
                  <a:lnTo>
                    <a:pt x="1369" y="211"/>
                  </a:lnTo>
                  <a:lnTo>
                    <a:pt x="1414" y="262"/>
                  </a:lnTo>
                  <a:lnTo>
                    <a:pt x="1452" y="318"/>
                  </a:lnTo>
                  <a:lnTo>
                    <a:pt x="1487" y="376"/>
                  </a:lnTo>
                  <a:lnTo>
                    <a:pt x="1516" y="439"/>
                  </a:lnTo>
                  <a:lnTo>
                    <a:pt x="1540" y="505"/>
                  </a:lnTo>
                  <a:lnTo>
                    <a:pt x="1556" y="574"/>
                  </a:lnTo>
                  <a:lnTo>
                    <a:pt x="1567" y="645"/>
                  </a:lnTo>
                  <a:lnTo>
                    <a:pt x="1571" y="718"/>
                  </a:lnTo>
                  <a:lnTo>
                    <a:pt x="1567" y="788"/>
                  </a:lnTo>
                  <a:lnTo>
                    <a:pt x="1557" y="856"/>
                  </a:lnTo>
                  <a:lnTo>
                    <a:pt x="1542" y="923"/>
                  </a:lnTo>
                  <a:lnTo>
                    <a:pt x="1520" y="988"/>
                  </a:lnTo>
                  <a:lnTo>
                    <a:pt x="1492" y="1049"/>
                  </a:lnTo>
                  <a:lnTo>
                    <a:pt x="1460" y="1107"/>
                  </a:lnTo>
                  <a:lnTo>
                    <a:pt x="1421" y="1163"/>
                  </a:lnTo>
                  <a:lnTo>
                    <a:pt x="1378" y="1214"/>
                  </a:lnTo>
                  <a:lnTo>
                    <a:pt x="1329" y="1261"/>
                  </a:lnTo>
                  <a:lnTo>
                    <a:pt x="1355" y="1275"/>
                  </a:lnTo>
                  <a:lnTo>
                    <a:pt x="1382" y="1290"/>
                  </a:lnTo>
                  <a:lnTo>
                    <a:pt x="1405" y="1306"/>
                  </a:lnTo>
                  <a:lnTo>
                    <a:pt x="1425" y="1320"/>
                  </a:lnTo>
                  <a:lnTo>
                    <a:pt x="1475" y="1362"/>
                  </a:lnTo>
                  <a:lnTo>
                    <a:pt x="1520" y="1411"/>
                  </a:lnTo>
                  <a:lnTo>
                    <a:pt x="1561" y="1463"/>
                  </a:lnTo>
                  <a:lnTo>
                    <a:pt x="1599" y="1520"/>
                  </a:lnTo>
                  <a:lnTo>
                    <a:pt x="1633" y="1584"/>
                  </a:lnTo>
                  <a:lnTo>
                    <a:pt x="1663" y="1651"/>
                  </a:lnTo>
                  <a:lnTo>
                    <a:pt x="1690" y="1724"/>
                  </a:lnTo>
                  <a:lnTo>
                    <a:pt x="1712" y="1804"/>
                  </a:lnTo>
                  <a:lnTo>
                    <a:pt x="1732" y="1887"/>
                  </a:lnTo>
                  <a:lnTo>
                    <a:pt x="1748" y="1977"/>
                  </a:lnTo>
                  <a:lnTo>
                    <a:pt x="1761" y="2072"/>
                  </a:lnTo>
                  <a:lnTo>
                    <a:pt x="1770" y="2172"/>
                  </a:lnTo>
                  <a:lnTo>
                    <a:pt x="1775" y="2278"/>
                  </a:lnTo>
                  <a:lnTo>
                    <a:pt x="1776" y="2389"/>
                  </a:lnTo>
                  <a:lnTo>
                    <a:pt x="1776" y="2394"/>
                  </a:lnTo>
                  <a:lnTo>
                    <a:pt x="1776" y="2402"/>
                  </a:lnTo>
                  <a:lnTo>
                    <a:pt x="1777" y="2404"/>
                  </a:lnTo>
                  <a:lnTo>
                    <a:pt x="1777" y="2412"/>
                  </a:lnTo>
                  <a:lnTo>
                    <a:pt x="1777" y="2417"/>
                  </a:lnTo>
                  <a:lnTo>
                    <a:pt x="1777" y="2406"/>
                  </a:lnTo>
                  <a:lnTo>
                    <a:pt x="1776" y="2402"/>
                  </a:lnTo>
                  <a:lnTo>
                    <a:pt x="1776" y="2406"/>
                  </a:lnTo>
                  <a:lnTo>
                    <a:pt x="1776" y="2424"/>
                  </a:lnTo>
                  <a:lnTo>
                    <a:pt x="1776" y="2433"/>
                  </a:lnTo>
                  <a:lnTo>
                    <a:pt x="1777" y="2419"/>
                  </a:lnTo>
                  <a:lnTo>
                    <a:pt x="1777" y="2423"/>
                  </a:lnTo>
                  <a:lnTo>
                    <a:pt x="1776" y="2434"/>
                  </a:lnTo>
                  <a:lnTo>
                    <a:pt x="1776" y="2447"/>
                  </a:lnTo>
                  <a:lnTo>
                    <a:pt x="1777" y="2472"/>
                  </a:lnTo>
                  <a:lnTo>
                    <a:pt x="1777" y="2496"/>
                  </a:lnTo>
                  <a:lnTo>
                    <a:pt x="1777" y="2519"/>
                  </a:lnTo>
                  <a:lnTo>
                    <a:pt x="1777" y="2539"/>
                  </a:lnTo>
                  <a:lnTo>
                    <a:pt x="1776" y="2554"/>
                  </a:lnTo>
                  <a:lnTo>
                    <a:pt x="1776" y="2562"/>
                  </a:lnTo>
                  <a:lnTo>
                    <a:pt x="1776" y="2567"/>
                  </a:lnTo>
                  <a:lnTo>
                    <a:pt x="1776" y="2580"/>
                  </a:lnTo>
                  <a:lnTo>
                    <a:pt x="1776" y="2600"/>
                  </a:lnTo>
                  <a:lnTo>
                    <a:pt x="1777" y="2624"/>
                  </a:lnTo>
                  <a:lnTo>
                    <a:pt x="1777" y="2653"/>
                  </a:lnTo>
                  <a:lnTo>
                    <a:pt x="1777" y="2685"/>
                  </a:lnTo>
                  <a:lnTo>
                    <a:pt x="1777" y="2719"/>
                  </a:lnTo>
                  <a:lnTo>
                    <a:pt x="1777" y="2753"/>
                  </a:lnTo>
                  <a:lnTo>
                    <a:pt x="1777" y="2785"/>
                  </a:lnTo>
                  <a:lnTo>
                    <a:pt x="1777" y="2815"/>
                  </a:lnTo>
                  <a:lnTo>
                    <a:pt x="1777" y="2842"/>
                  </a:lnTo>
                  <a:lnTo>
                    <a:pt x="1777" y="2862"/>
                  </a:lnTo>
                  <a:lnTo>
                    <a:pt x="1776" y="2877"/>
                  </a:lnTo>
                  <a:lnTo>
                    <a:pt x="1773" y="2892"/>
                  </a:lnTo>
                  <a:lnTo>
                    <a:pt x="1767" y="2906"/>
                  </a:lnTo>
                  <a:lnTo>
                    <a:pt x="1758" y="2915"/>
                  </a:lnTo>
                  <a:lnTo>
                    <a:pt x="1746" y="2923"/>
                  </a:lnTo>
                  <a:lnTo>
                    <a:pt x="1731" y="2925"/>
                  </a:lnTo>
                  <a:lnTo>
                    <a:pt x="1444" y="2925"/>
                  </a:lnTo>
                  <a:lnTo>
                    <a:pt x="1445" y="2925"/>
                  </a:lnTo>
                  <a:lnTo>
                    <a:pt x="1444" y="2925"/>
                  </a:lnTo>
                  <a:lnTo>
                    <a:pt x="1428" y="2925"/>
                  </a:lnTo>
                  <a:lnTo>
                    <a:pt x="1410" y="2925"/>
                  </a:lnTo>
                  <a:lnTo>
                    <a:pt x="1022" y="2925"/>
                  </a:lnTo>
                  <a:lnTo>
                    <a:pt x="1003" y="2925"/>
                  </a:lnTo>
                  <a:lnTo>
                    <a:pt x="1022" y="2925"/>
                  </a:lnTo>
                  <a:lnTo>
                    <a:pt x="0" y="2925"/>
                  </a:lnTo>
                  <a:lnTo>
                    <a:pt x="0" y="2837"/>
                  </a:lnTo>
                  <a:lnTo>
                    <a:pt x="0" y="2810"/>
                  </a:lnTo>
                  <a:lnTo>
                    <a:pt x="0" y="2776"/>
                  </a:lnTo>
                  <a:lnTo>
                    <a:pt x="0" y="2561"/>
                  </a:lnTo>
                  <a:lnTo>
                    <a:pt x="0" y="2515"/>
                  </a:lnTo>
                  <a:lnTo>
                    <a:pt x="0" y="2470"/>
                  </a:lnTo>
                  <a:lnTo>
                    <a:pt x="0" y="2389"/>
                  </a:lnTo>
                  <a:lnTo>
                    <a:pt x="2" y="2278"/>
                  </a:lnTo>
                  <a:lnTo>
                    <a:pt x="7" y="2172"/>
                  </a:lnTo>
                  <a:lnTo>
                    <a:pt x="16" y="2072"/>
                  </a:lnTo>
                  <a:lnTo>
                    <a:pt x="28" y="1977"/>
                  </a:lnTo>
                  <a:lnTo>
                    <a:pt x="44" y="1887"/>
                  </a:lnTo>
                  <a:lnTo>
                    <a:pt x="64" y="1804"/>
                  </a:lnTo>
                  <a:lnTo>
                    <a:pt x="87" y="1724"/>
                  </a:lnTo>
                  <a:lnTo>
                    <a:pt x="114" y="1651"/>
                  </a:lnTo>
                  <a:lnTo>
                    <a:pt x="144" y="1584"/>
                  </a:lnTo>
                  <a:lnTo>
                    <a:pt x="179" y="1520"/>
                  </a:lnTo>
                  <a:lnTo>
                    <a:pt x="216" y="1463"/>
                  </a:lnTo>
                  <a:lnTo>
                    <a:pt x="258" y="1409"/>
                  </a:lnTo>
                  <a:lnTo>
                    <a:pt x="303" y="1362"/>
                  </a:lnTo>
                  <a:lnTo>
                    <a:pt x="352" y="1320"/>
                  </a:lnTo>
                  <a:lnTo>
                    <a:pt x="379" y="1300"/>
                  </a:lnTo>
                  <a:lnTo>
                    <a:pt x="410" y="1283"/>
                  </a:lnTo>
                  <a:lnTo>
                    <a:pt x="442" y="1265"/>
                  </a:lnTo>
                  <a:lnTo>
                    <a:pt x="442" y="1264"/>
                  </a:lnTo>
                  <a:lnTo>
                    <a:pt x="394" y="1217"/>
                  </a:lnTo>
                  <a:lnTo>
                    <a:pt x="349" y="1166"/>
                  </a:lnTo>
                  <a:lnTo>
                    <a:pt x="311" y="1110"/>
                  </a:lnTo>
                  <a:lnTo>
                    <a:pt x="278" y="1051"/>
                  </a:lnTo>
                  <a:lnTo>
                    <a:pt x="250" y="989"/>
                  </a:lnTo>
                  <a:lnTo>
                    <a:pt x="229" y="924"/>
                  </a:lnTo>
                  <a:lnTo>
                    <a:pt x="212" y="857"/>
                  </a:lnTo>
                  <a:lnTo>
                    <a:pt x="202" y="789"/>
                  </a:lnTo>
                  <a:lnTo>
                    <a:pt x="199" y="718"/>
                  </a:lnTo>
                  <a:lnTo>
                    <a:pt x="202" y="645"/>
                  </a:lnTo>
                  <a:lnTo>
                    <a:pt x="214" y="574"/>
                  </a:lnTo>
                  <a:lnTo>
                    <a:pt x="230" y="505"/>
                  </a:lnTo>
                  <a:lnTo>
                    <a:pt x="253" y="439"/>
                  </a:lnTo>
                  <a:lnTo>
                    <a:pt x="282" y="376"/>
                  </a:lnTo>
                  <a:lnTo>
                    <a:pt x="317" y="318"/>
                  </a:lnTo>
                  <a:lnTo>
                    <a:pt x="355" y="262"/>
                  </a:lnTo>
                  <a:lnTo>
                    <a:pt x="400" y="211"/>
                  </a:lnTo>
                  <a:lnTo>
                    <a:pt x="449" y="165"/>
                  </a:lnTo>
                  <a:lnTo>
                    <a:pt x="502" y="124"/>
                  </a:lnTo>
                  <a:lnTo>
                    <a:pt x="558" y="87"/>
                  </a:lnTo>
                  <a:lnTo>
                    <a:pt x="618" y="58"/>
                  </a:lnTo>
                  <a:lnTo>
                    <a:pt x="681" y="33"/>
                  </a:lnTo>
                  <a:lnTo>
                    <a:pt x="747" y="15"/>
                  </a:lnTo>
                  <a:lnTo>
                    <a:pt x="814" y="4"/>
                  </a:lnTo>
                  <a:lnTo>
                    <a:pt x="88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54" name="그룹 10"/>
            <p:cNvGrpSpPr>
              <a:grpSpLocks/>
            </p:cNvGrpSpPr>
            <p:nvPr/>
          </p:nvGrpSpPr>
          <p:grpSpPr bwMode="auto">
            <a:xfrm>
              <a:off x="6059488" y="2568575"/>
              <a:ext cx="960437" cy="1581150"/>
              <a:chOff x="2332038" y="2396330"/>
              <a:chExt cx="960438" cy="1581151"/>
            </a:xfrm>
          </p:grpSpPr>
          <p:sp>
            <p:nvSpPr>
              <p:cNvPr id="55" name="Freeform 10"/>
              <p:cNvSpPr>
                <a:spLocks noEditPoints="1"/>
              </p:cNvSpPr>
              <p:nvPr/>
            </p:nvSpPr>
            <p:spPr bwMode="auto">
              <a:xfrm>
                <a:off x="2332038" y="2396330"/>
                <a:ext cx="960438" cy="1581151"/>
              </a:xfrm>
              <a:custGeom>
                <a:avLst/>
                <a:gdLst>
                  <a:gd name="T0" fmla="*/ 2147483647 w 1816"/>
                  <a:gd name="T1" fmla="*/ 2147483647 h 2988"/>
                  <a:gd name="T2" fmla="*/ 2147483647 w 1816"/>
                  <a:gd name="T3" fmla="*/ 2147483647 h 2988"/>
                  <a:gd name="T4" fmla="*/ 2147483647 w 1816"/>
                  <a:gd name="T5" fmla="*/ 2147483647 h 2988"/>
                  <a:gd name="T6" fmla="*/ 2147483647 w 1816"/>
                  <a:gd name="T7" fmla="*/ 2147483647 h 2988"/>
                  <a:gd name="T8" fmla="*/ 2147483647 w 1816"/>
                  <a:gd name="T9" fmla="*/ 2147483647 h 2988"/>
                  <a:gd name="T10" fmla="*/ 2147483647 w 1816"/>
                  <a:gd name="T11" fmla="*/ 2147483647 h 2988"/>
                  <a:gd name="T12" fmla="*/ 2147483647 w 1816"/>
                  <a:gd name="T13" fmla="*/ 2147483647 h 2988"/>
                  <a:gd name="T14" fmla="*/ 2147483647 w 1816"/>
                  <a:gd name="T15" fmla="*/ 2147483647 h 2988"/>
                  <a:gd name="T16" fmla="*/ 2147483647 w 1816"/>
                  <a:gd name="T17" fmla="*/ 2147483647 h 2988"/>
                  <a:gd name="T18" fmla="*/ 2147483647 w 1816"/>
                  <a:gd name="T19" fmla="*/ 2147483647 h 2988"/>
                  <a:gd name="T20" fmla="*/ 2147483647 w 1816"/>
                  <a:gd name="T21" fmla="*/ 2147483647 h 2988"/>
                  <a:gd name="T22" fmla="*/ 2147483647 w 1816"/>
                  <a:gd name="T23" fmla="*/ 2147483647 h 2988"/>
                  <a:gd name="T24" fmla="*/ 2147483647 w 1816"/>
                  <a:gd name="T25" fmla="*/ 2147483647 h 2988"/>
                  <a:gd name="T26" fmla="*/ 2147483647 w 1816"/>
                  <a:gd name="T27" fmla="*/ 2147483647 h 2988"/>
                  <a:gd name="T28" fmla="*/ 2147483647 w 1816"/>
                  <a:gd name="T29" fmla="*/ 2147483647 h 2988"/>
                  <a:gd name="T30" fmla="*/ 2147483647 w 1816"/>
                  <a:gd name="T31" fmla="*/ 2147483647 h 2988"/>
                  <a:gd name="T32" fmla="*/ 2147483647 w 1816"/>
                  <a:gd name="T33" fmla="*/ 2147483647 h 2988"/>
                  <a:gd name="T34" fmla="*/ 2147483647 w 1816"/>
                  <a:gd name="T35" fmla="*/ 2147483647 h 2988"/>
                  <a:gd name="T36" fmla="*/ 2147483647 w 1816"/>
                  <a:gd name="T37" fmla="*/ 2147483647 h 2988"/>
                  <a:gd name="T38" fmla="*/ 2147483647 w 1816"/>
                  <a:gd name="T39" fmla="*/ 2147483647 h 2988"/>
                  <a:gd name="T40" fmla="*/ 2147483647 w 1816"/>
                  <a:gd name="T41" fmla="*/ 2147483647 h 2988"/>
                  <a:gd name="T42" fmla="*/ 2147483647 w 1816"/>
                  <a:gd name="T43" fmla="*/ 2147483647 h 2988"/>
                  <a:gd name="T44" fmla="*/ 2147483647 w 1816"/>
                  <a:gd name="T45" fmla="*/ 2147483647 h 2988"/>
                  <a:gd name="T46" fmla="*/ 2147483647 w 1816"/>
                  <a:gd name="T47" fmla="*/ 2147483647 h 2988"/>
                  <a:gd name="T48" fmla="*/ 2147483647 w 1816"/>
                  <a:gd name="T49" fmla="*/ 2147483647 h 2988"/>
                  <a:gd name="T50" fmla="*/ 2147483647 w 1816"/>
                  <a:gd name="T51" fmla="*/ 2147483647 h 2988"/>
                  <a:gd name="T52" fmla="*/ 2147483647 w 1816"/>
                  <a:gd name="T53" fmla="*/ 2147483647 h 2988"/>
                  <a:gd name="T54" fmla="*/ 2147483647 w 1816"/>
                  <a:gd name="T55" fmla="*/ 2147483647 h 2988"/>
                  <a:gd name="T56" fmla="*/ 2147483647 w 1816"/>
                  <a:gd name="T57" fmla="*/ 2147483647 h 2988"/>
                  <a:gd name="T58" fmla="*/ 2147483647 w 1816"/>
                  <a:gd name="T59" fmla="*/ 2147483647 h 2988"/>
                  <a:gd name="T60" fmla="*/ 2147483647 w 1816"/>
                  <a:gd name="T61" fmla="*/ 2147483647 h 2988"/>
                  <a:gd name="T62" fmla="*/ 2147483647 w 1816"/>
                  <a:gd name="T63" fmla="*/ 2147483647 h 2988"/>
                  <a:gd name="T64" fmla="*/ 2147483647 w 1816"/>
                  <a:gd name="T65" fmla="*/ 2147483647 h 2988"/>
                  <a:gd name="T66" fmla="*/ 2147483647 w 1816"/>
                  <a:gd name="T67" fmla="*/ 0 h 2988"/>
                  <a:gd name="T68" fmla="*/ 2147483647 w 1816"/>
                  <a:gd name="T69" fmla="*/ 2147483647 h 2988"/>
                  <a:gd name="T70" fmla="*/ 2147483647 w 1816"/>
                  <a:gd name="T71" fmla="*/ 2147483647 h 2988"/>
                  <a:gd name="T72" fmla="*/ 2147483647 w 1816"/>
                  <a:gd name="T73" fmla="*/ 2147483647 h 2988"/>
                  <a:gd name="T74" fmla="*/ 2147483647 w 1816"/>
                  <a:gd name="T75" fmla="*/ 2147483647 h 2988"/>
                  <a:gd name="T76" fmla="*/ 2147483647 w 1816"/>
                  <a:gd name="T77" fmla="*/ 2147483647 h 2988"/>
                  <a:gd name="T78" fmla="*/ 2147483647 w 1816"/>
                  <a:gd name="T79" fmla="*/ 2147483647 h 2988"/>
                  <a:gd name="T80" fmla="*/ 2147483647 w 1816"/>
                  <a:gd name="T81" fmla="*/ 2147483647 h 2988"/>
                  <a:gd name="T82" fmla="*/ 2147483647 w 1816"/>
                  <a:gd name="T83" fmla="*/ 2147483647 h 2988"/>
                  <a:gd name="T84" fmla="*/ 2147483647 w 1816"/>
                  <a:gd name="T85" fmla="*/ 2147483647 h 2988"/>
                  <a:gd name="T86" fmla="*/ 2147483647 w 1816"/>
                  <a:gd name="T87" fmla="*/ 2147483647 h 2988"/>
                  <a:gd name="T88" fmla="*/ 2147483647 w 1816"/>
                  <a:gd name="T89" fmla="*/ 2147483647 h 2988"/>
                  <a:gd name="T90" fmla="*/ 2147483647 w 1816"/>
                  <a:gd name="T91" fmla="*/ 2147483647 h 2988"/>
                  <a:gd name="T92" fmla="*/ 2147483647 w 1816"/>
                  <a:gd name="T93" fmla="*/ 2147483647 h 2988"/>
                  <a:gd name="T94" fmla="*/ 2147483647 w 1816"/>
                  <a:gd name="T95" fmla="*/ 2147483647 h 2988"/>
                  <a:gd name="T96" fmla="*/ 2147483647 w 1816"/>
                  <a:gd name="T97" fmla="*/ 2147483647 h 2988"/>
                  <a:gd name="T98" fmla="*/ 2147483647 w 1816"/>
                  <a:gd name="T99" fmla="*/ 2147483647 h 2988"/>
                  <a:gd name="T100" fmla="*/ 0 w 1816"/>
                  <a:gd name="T101" fmla="*/ 2147483647 h 2988"/>
                  <a:gd name="T102" fmla="*/ 0 w 1816"/>
                  <a:gd name="T103" fmla="*/ 2147483647 h 2988"/>
                  <a:gd name="T104" fmla="*/ 0 w 1816"/>
                  <a:gd name="T105" fmla="*/ 2147483647 h 2988"/>
                  <a:gd name="T106" fmla="*/ 0 w 1816"/>
                  <a:gd name="T107" fmla="*/ 2147483647 h 2988"/>
                  <a:gd name="T108" fmla="*/ 2147483647 w 1816"/>
                  <a:gd name="T109" fmla="*/ 2147483647 h 2988"/>
                  <a:gd name="T110" fmla="*/ 2147483647 w 1816"/>
                  <a:gd name="T111" fmla="*/ 2147483647 h 2988"/>
                  <a:gd name="T112" fmla="*/ 2147483647 w 1816"/>
                  <a:gd name="T113" fmla="*/ 2147483647 h 2988"/>
                  <a:gd name="T114" fmla="*/ 2147483647 w 1816"/>
                  <a:gd name="T115" fmla="*/ 2147483647 h 2988"/>
                  <a:gd name="T116" fmla="*/ 2147483647 w 1816"/>
                  <a:gd name="T117" fmla="*/ 2147483647 h 2988"/>
                  <a:gd name="T118" fmla="*/ 2147483647 w 1816"/>
                  <a:gd name="T119" fmla="*/ 2147483647 h 2988"/>
                  <a:gd name="T120" fmla="*/ 2147483647 w 1816"/>
                  <a:gd name="T121" fmla="*/ 2147483647 h 2988"/>
                  <a:gd name="T122" fmla="*/ 2147483647 w 1816"/>
                  <a:gd name="T123" fmla="*/ 2147483647 h 29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6" h="2988">
                    <a:moveTo>
                      <a:pt x="1515" y="2988"/>
                    </a:moveTo>
                    <a:lnTo>
                      <a:pt x="1496" y="2988"/>
                    </a:lnTo>
                    <a:lnTo>
                      <a:pt x="1476" y="2988"/>
                    </a:lnTo>
                    <a:lnTo>
                      <a:pt x="1496" y="2988"/>
                    </a:lnTo>
                    <a:lnTo>
                      <a:pt x="1515" y="2988"/>
                    </a:lnTo>
                    <a:close/>
                    <a:moveTo>
                      <a:pt x="1011" y="2988"/>
                    </a:moveTo>
                    <a:lnTo>
                      <a:pt x="1026" y="2988"/>
                    </a:lnTo>
                    <a:lnTo>
                      <a:pt x="1011" y="2988"/>
                    </a:lnTo>
                    <a:close/>
                    <a:moveTo>
                      <a:pt x="1816" y="2453"/>
                    </a:moveTo>
                    <a:lnTo>
                      <a:pt x="1816" y="2458"/>
                    </a:lnTo>
                    <a:lnTo>
                      <a:pt x="1816" y="2477"/>
                    </a:lnTo>
                    <a:lnTo>
                      <a:pt x="1816" y="2487"/>
                    </a:lnTo>
                    <a:lnTo>
                      <a:pt x="1816" y="2474"/>
                    </a:lnTo>
                    <a:lnTo>
                      <a:pt x="1816" y="2463"/>
                    </a:lnTo>
                    <a:lnTo>
                      <a:pt x="1816" y="2456"/>
                    </a:lnTo>
                    <a:lnTo>
                      <a:pt x="1816" y="2453"/>
                    </a:lnTo>
                    <a:close/>
                    <a:moveTo>
                      <a:pt x="1273" y="1354"/>
                    </a:moveTo>
                    <a:lnTo>
                      <a:pt x="1216" y="1388"/>
                    </a:lnTo>
                    <a:lnTo>
                      <a:pt x="1158" y="1415"/>
                    </a:lnTo>
                    <a:lnTo>
                      <a:pt x="1096" y="1437"/>
                    </a:lnTo>
                    <a:lnTo>
                      <a:pt x="1033" y="1452"/>
                    </a:lnTo>
                    <a:lnTo>
                      <a:pt x="969" y="1462"/>
                    </a:lnTo>
                    <a:lnTo>
                      <a:pt x="904" y="1465"/>
                    </a:lnTo>
                    <a:lnTo>
                      <a:pt x="841" y="1462"/>
                    </a:lnTo>
                    <a:lnTo>
                      <a:pt x="778" y="1452"/>
                    </a:lnTo>
                    <a:lnTo>
                      <a:pt x="715" y="1436"/>
                    </a:lnTo>
                    <a:lnTo>
                      <a:pt x="654" y="1415"/>
                    </a:lnTo>
                    <a:lnTo>
                      <a:pt x="594" y="1388"/>
                    </a:lnTo>
                    <a:lnTo>
                      <a:pt x="538" y="1356"/>
                    </a:lnTo>
                    <a:lnTo>
                      <a:pt x="492" y="1378"/>
                    </a:lnTo>
                    <a:lnTo>
                      <a:pt x="451" y="1400"/>
                    </a:lnTo>
                    <a:lnTo>
                      <a:pt x="415" y="1425"/>
                    </a:lnTo>
                    <a:lnTo>
                      <a:pt x="370" y="1463"/>
                    </a:lnTo>
                    <a:lnTo>
                      <a:pt x="328" y="1508"/>
                    </a:lnTo>
                    <a:lnTo>
                      <a:pt x="291" y="1557"/>
                    </a:lnTo>
                    <a:lnTo>
                      <a:pt x="256" y="1611"/>
                    </a:lnTo>
                    <a:lnTo>
                      <a:pt x="224" y="1670"/>
                    </a:lnTo>
                    <a:lnTo>
                      <a:pt x="196" y="1734"/>
                    </a:lnTo>
                    <a:lnTo>
                      <a:pt x="171" y="1804"/>
                    </a:lnTo>
                    <a:lnTo>
                      <a:pt x="150" y="1879"/>
                    </a:lnTo>
                    <a:lnTo>
                      <a:pt x="132" y="1960"/>
                    </a:lnTo>
                    <a:lnTo>
                      <a:pt x="117" y="2045"/>
                    </a:lnTo>
                    <a:lnTo>
                      <a:pt x="106" y="2136"/>
                    </a:lnTo>
                    <a:lnTo>
                      <a:pt x="97" y="2232"/>
                    </a:lnTo>
                    <a:lnTo>
                      <a:pt x="92" y="2334"/>
                    </a:lnTo>
                    <a:lnTo>
                      <a:pt x="91" y="2441"/>
                    </a:lnTo>
                    <a:lnTo>
                      <a:pt x="91" y="2488"/>
                    </a:lnTo>
                    <a:lnTo>
                      <a:pt x="91" y="2542"/>
                    </a:lnTo>
                    <a:lnTo>
                      <a:pt x="91" y="2596"/>
                    </a:lnTo>
                    <a:lnTo>
                      <a:pt x="91" y="2652"/>
                    </a:lnTo>
                    <a:lnTo>
                      <a:pt x="91" y="2708"/>
                    </a:lnTo>
                    <a:lnTo>
                      <a:pt x="91" y="2762"/>
                    </a:lnTo>
                    <a:lnTo>
                      <a:pt x="91" y="2811"/>
                    </a:lnTo>
                    <a:lnTo>
                      <a:pt x="91" y="2856"/>
                    </a:lnTo>
                    <a:lnTo>
                      <a:pt x="91" y="2892"/>
                    </a:lnTo>
                    <a:lnTo>
                      <a:pt x="1307" y="2892"/>
                    </a:lnTo>
                    <a:lnTo>
                      <a:pt x="1307" y="2891"/>
                    </a:lnTo>
                    <a:lnTo>
                      <a:pt x="1358" y="2890"/>
                    </a:lnTo>
                    <a:lnTo>
                      <a:pt x="1405" y="2882"/>
                    </a:lnTo>
                    <a:lnTo>
                      <a:pt x="1448" y="2872"/>
                    </a:lnTo>
                    <a:lnTo>
                      <a:pt x="1487" y="2857"/>
                    </a:lnTo>
                    <a:lnTo>
                      <a:pt x="1522" y="2840"/>
                    </a:lnTo>
                    <a:lnTo>
                      <a:pt x="1553" y="2820"/>
                    </a:lnTo>
                    <a:lnTo>
                      <a:pt x="1582" y="2798"/>
                    </a:lnTo>
                    <a:lnTo>
                      <a:pt x="1606" y="2773"/>
                    </a:lnTo>
                    <a:lnTo>
                      <a:pt x="1628" y="2748"/>
                    </a:lnTo>
                    <a:lnTo>
                      <a:pt x="1647" y="2721"/>
                    </a:lnTo>
                    <a:lnTo>
                      <a:pt x="1663" y="2693"/>
                    </a:lnTo>
                    <a:lnTo>
                      <a:pt x="1676" y="2665"/>
                    </a:lnTo>
                    <a:lnTo>
                      <a:pt x="1689" y="2637"/>
                    </a:lnTo>
                    <a:lnTo>
                      <a:pt x="1698" y="2610"/>
                    </a:lnTo>
                    <a:lnTo>
                      <a:pt x="1705" y="2583"/>
                    </a:lnTo>
                    <a:lnTo>
                      <a:pt x="1711" y="2558"/>
                    </a:lnTo>
                    <a:lnTo>
                      <a:pt x="1716" y="2534"/>
                    </a:lnTo>
                    <a:lnTo>
                      <a:pt x="1720" y="2513"/>
                    </a:lnTo>
                    <a:lnTo>
                      <a:pt x="1722" y="2494"/>
                    </a:lnTo>
                    <a:lnTo>
                      <a:pt x="1724" y="2478"/>
                    </a:lnTo>
                    <a:lnTo>
                      <a:pt x="1725" y="2466"/>
                    </a:lnTo>
                    <a:lnTo>
                      <a:pt x="1725" y="2457"/>
                    </a:lnTo>
                    <a:lnTo>
                      <a:pt x="1725" y="2452"/>
                    </a:lnTo>
                    <a:lnTo>
                      <a:pt x="1725" y="2441"/>
                    </a:lnTo>
                    <a:lnTo>
                      <a:pt x="1724" y="2334"/>
                    </a:lnTo>
                    <a:lnTo>
                      <a:pt x="1719" y="2232"/>
                    </a:lnTo>
                    <a:lnTo>
                      <a:pt x="1710" y="2136"/>
                    </a:lnTo>
                    <a:lnTo>
                      <a:pt x="1699" y="2045"/>
                    </a:lnTo>
                    <a:lnTo>
                      <a:pt x="1684" y="1960"/>
                    </a:lnTo>
                    <a:lnTo>
                      <a:pt x="1667" y="1879"/>
                    </a:lnTo>
                    <a:lnTo>
                      <a:pt x="1645" y="1804"/>
                    </a:lnTo>
                    <a:lnTo>
                      <a:pt x="1620" y="1734"/>
                    </a:lnTo>
                    <a:lnTo>
                      <a:pt x="1593" y="1670"/>
                    </a:lnTo>
                    <a:lnTo>
                      <a:pt x="1561" y="1611"/>
                    </a:lnTo>
                    <a:lnTo>
                      <a:pt x="1526" y="1557"/>
                    </a:lnTo>
                    <a:lnTo>
                      <a:pt x="1489" y="1508"/>
                    </a:lnTo>
                    <a:lnTo>
                      <a:pt x="1446" y="1463"/>
                    </a:lnTo>
                    <a:lnTo>
                      <a:pt x="1402" y="1425"/>
                    </a:lnTo>
                    <a:lnTo>
                      <a:pt x="1364" y="1399"/>
                    </a:lnTo>
                    <a:lnTo>
                      <a:pt x="1321" y="1375"/>
                    </a:lnTo>
                    <a:lnTo>
                      <a:pt x="1273" y="1354"/>
                    </a:lnTo>
                    <a:close/>
                    <a:moveTo>
                      <a:pt x="904" y="95"/>
                    </a:moveTo>
                    <a:lnTo>
                      <a:pt x="838" y="99"/>
                    </a:lnTo>
                    <a:lnTo>
                      <a:pt x="773" y="110"/>
                    </a:lnTo>
                    <a:lnTo>
                      <a:pt x="713" y="128"/>
                    </a:lnTo>
                    <a:lnTo>
                      <a:pt x="653" y="153"/>
                    </a:lnTo>
                    <a:lnTo>
                      <a:pt x="597" y="182"/>
                    </a:lnTo>
                    <a:lnTo>
                      <a:pt x="545" y="218"/>
                    </a:lnTo>
                    <a:lnTo>
                      <a:pt x="496" y="260"/>
                    </a:lnTo>
                    <a:lnTo>
                      <a:pt x="453" y="306"/>
                    </a:lnTo>
                    <a:lnTo>
                      <a:pt x="413" y="357"/>
                    </a:lnTo>
                    <a:lnTo>
                      <a:pt x="378" y="411"/>
                    </a:lnTo>
                    <a:lnTo>
                      <a:pt x="349" y="470"/>
                    </a:lnTo>
                    <a:lnTo>
                      <a:pt x="326" y="531"/>
                    </a:lnTo>
                    <a:lnTo>
                      <a:pt x="310" y="595"/>
                    </a:lnTo>
                    <a:lnTo>
                      <a:pt x="298" y="662"/>
                    </a:lnTo>
                    <a:lnTo>
                      <a:pt x="295" y="732"/>
                    </a:lnTo>
                    <a:lnTo>
                      <a:pt x="298" y="794"/>
                    </a:lnTo>
                    <a:lnTo>
                      <a:pt x="306" y="854"/>
                    </a:lnTo>
                    <a:lnTo>
                      <a:pt x="319" y="912"/>
                    </a:lnTo>
                    <a:lnTo>
                      <a:pt x="339" y="970"/>
                    </a:lnTo>
                    <a:lnTo>
                      <a:pt x="363" y="1024"/>
                    </a:lnTo>
                    <a:lnTo>
                      <a:pt x="392" y="1075"/>
                    </a:lnTo>
                    <a:lnTo>
                      <a:pt x="424" y="1124"/>
                    </a:lnTo>
                    <a:lnTo>
                      <a:pt x="463" y="1170"/>
                    </a:lnTo>
                    <a:lnTo>
                      <a:pt x="505" y="1212"/>
                    </a:lnTo>
                    <a:lnTo>
                      <a:pt x="551" y="1249"/>
                    </a:lnTo>
                    <a:lnTo>
                      <a:pt x="584" y="1274"/>
                    </a:lnTo>
                    <a:lnTo>
                      <a:pt x="622" y="1297"/>
                    </a:lnTo>
                    <a:lnTo>
                      <a:pt x="660" y="1315"/>
                    </a:lnTo>
                    <a:lnTo>
                      <a:pt x="719" y="1339"/>
                    </a:lnTo>
                    <a:lnTo>
                      <a:pt x="780" y="1355"/>
                    </a:lnTo>
                    <a:lnTo>
                      <a:pt x="842" y="1366"/>
                    </a:lnTo>
                    <a:lnTo>
                      <a:pt x="904" y="1369"/>
                    </a:lnTo>
                    <a:lnTo>
                      <a:pt x="968" y="1366"/>
                    </a:lnTo>
                    <a:lnTo>
                      <a:pt x="1031" y="1355"/>
                    </a:lnTo>
                    <a:lnTo>
                      <a:pt x="1092" y="1338"/>
                    </a:lnTo>
                    <a:lnTo>
                      <a:pt x="1150" y="1314"/>
                    </a:lnTo>
                    <a:lnTo>
                      <a:pt x="1190" y="1294"/>
                    </a:lnTo>
                    <a:lnTo>
                      <a:pt x="1227" y="1272"/>
                    </a:lnTo>
                    <a:lnTo>
                      <a:pt x="1240" y="1263"/>
                    </a:lnTo>
                    <a:lnTo>
                      <a:pt x="1254" y="1253"/>
                    </a:lnTo>
                    <a:lnTo>
                      <a:pt x="1267" y="1243"/>
                    </a:lnTo>
                    <a:lnTo>
                      <a:pt x="1316" y="1201"/>
                    </a:lnTo>
                    <a:lnTo>
                      <a:pt x="1361" y="1154"/>
                    </a:lnTo>
                    <a:lnTo>
                      <a:pt x="1399" y="1103"/>
                    </a:lnTo>
                    <a:lnTo>
                      <a:pt x="1433" y="1048"/>
                    </a:lnTo>
                    <a:lnTo>
                      <a:pt x="1461" y="990"/>
                    </a:lnTo>
                    <a:lnTo>
                      <a:pt x="1484" y="929"/>
                    </a:lnTo>
                    <a:lnTo>
                      <a:pt x="1500" y="865"/>
                    </a:lnTo>
                    <a:lnTo>
                      <a:pt x="1510" y="799"/>
                    </a:lnTo>
                    <a:lnTo>
                      <a:pt x="1514" y="732"/>
                    </a:lnTo>
                    <a:lnTo>
                      <a:pt x="1510" y="662"/>
                    </a:lnTo>
                    <a:lnTo>
                      <a:pt x="1499" y="595"/>
                    </a:lnTo>
                    <a:lnTo>
                      <a:pt x="1482" y="531"/>
                    </a:lnTo>
                    <a:lnTo>
                      <a:pt x="1459" y="470"/>
                    </a:lnTo>
                    <a:lnTo>
                      <a:pt x="1430" y="411"/>
                    </a:lnTo>
                    <a:lnTo>
                      <a:pt x="1395" y="357"/>
                    </a:lnTo>
                    <a:lnTo>
                      <a:pt x="1356" y="306"/>
                    </a:lnTo>
                    <a:lnTo>
                      <a:pt x="1312" y="260"/>
                    </a:lnTo>
                    <a:lnTo>
                      <a:pt x="1264" y="218"/>
                    </a:lnTo>
                    <a:lnTo>
                      <a:pt x="1211" y="182"/>
                    </a:lnTo>
                    <a:lnTo>
                      <a:pt x="1155" y="153"/>
                    </a:lnTo>
                    <a:lnTo>
                      <a:pt x="1097" y="128"/>
                    </a:lnTo>
                    <a:lnTo>
                      <a:pt x="1035" y="110"/>
                    </a:lnTo>
                    <a:lnTo>
                      <a:pt x="970" y="99"/>
                    </a:lnTo>
                    <a:lnTo>
                      <a:pt x="904" y="95"/>
                    </a:lnTo>
                    <a:close/>
                    <a:moveTo>
                      <a:pt x="904" y="0"/>
                    </a:moveTo>
                    <a:lnTo>
                      <a:pt x="976" y="3"/>
                    </a:lnTo>
                    <a:lnTo>
                      <a:pt x="1045" y="15"/>
                    </a:lnTo>
                    <a:lnTo>
                      <a:pt x="1112" y="32"/>
                    </a:lnTo>
                    <a:lnTo>
                      <a:pt x="1176" y="57"/>
                    </a:lnTo>
                    <a:lnTo>
                      <a:pt x="1237" y="88"/>
                    </a:lnTo>
                    <a:lnTo>
                      <a:pt x="1296" y="125"/>
                    </a:lnTo>
                    <a:lnTo>
                      <a:pt x="1349" y="168"/>
                    </a:lnTo>
                    <a:lnTo>
                      <a:pt x="1399" y="215"/>
                    </a:lnTo>
                    <a:lnTo>
                      <a:pt x="1444" y="267"/>
                    </a:lnTo>
                    <a:lnTo>
                      <a:pt x="1485" y="323"/>
                    </a:lnTo>
                    <a:lnTo>
                      <a:pt x="1520" y="384"/>
                    </a:lnTo>
                    <a:lnTo>
                      <a:pt x="1550" y="447"/>
                    </a:lnTo>
                    <a:lnTo>
                      <a:pt x="1573" y="514"/>
                    </a:lnTo>
                    <a:lnTo>
                      <a:pt x="1591" y="585"/>
                    </a:lnTo>
                    <a:lnTo>
                      <a:pt x="1601" y="657"/>
                    </a:lnTo>
                    <a:lnTo>
                      <a:pt x="1604" y="732"/>
                    </a:lnTo>
                    <a:lnTo>
                      <a:pt x="1602" y="804"/>
                    </a:lnTo>
                    <a:lnTo>
                      <a:pt x="1592" y="874"/>
                    </a:lnTo>
                    <a:lnTo>
                      <a:pt x="1576" y="942"/>
                    </a:lnTo>
                    <a:lnTo>
                      <a:pt x="1553" y="1008"/>
                    </a:lnTo>
                    <a:lnTo>
                      <a:pt x="1525" y="1070"/>
                    </a:lnTo>
                    <a:lnTo>
                      <a:pt x="1491" y="1131"/>
                    </a:lnTo>
                    <a:lnTo>
                      <a:pt x="1453" y="1187"/>
                    </a:lnTo>
                    <a:lnTo>
                      <a:pt x="1408" y="1240"/>
                    </a:lnTo>
                    <a:lnTo>
                      <a:pt x="1359" y="1288"/>
                    </a:lnTo>
                    <a:lnTo>
                      <a:pt x="1385" y="1303"/>
                    </a:lnTo>
                    <a:lnTo>
                      <a:pt x="1412" y="1318"/>
                    </a:lnTo>
                    <a:lnTo>
                      <a:pt x="1436" y="1333"/>
                    </a:lnTo>
                    <a:lnTo>
                      <a:pt x="1458" y="1348"/>
                    </a:lnTo>
                    <a:lnTo>
                      <a:pt x="1507" y="1391"/>
                    </a:lnTo>
                    <a:lnTo>
                      <a:pt x="1553" y="1440"/>
                    </a:lnTo>
                    <a:lnTo>
                      <a:pt x="1596" y="1493"/>
                    </a:lnTo>
                    <a:lnTo>
                      <a:pt x="1634" y="1553"/>
                    </a:lnTo>
                    <a:lnTo>
                      <a:pt x="1669" y="1616"/>
                    </a:lnTo>
                    <a:lnTo>
                      <a:pt x="1700" y="1686"/>
                    </a:lnTo>
                    <a:lnTo>
                      <a:pt x="1727" y="1762"/>
                    </a:lnTo>
                    <a:lnTo>
                      <a:pt x="1750" y="1841"/>
                    </a:lnTo>
                    <a:lnTo>
                      <a:pt x="1770" y="1927"/>
                    </a:lnTo>
                    <a:lnTo>
                      <a:pt x="1787" y="2019"/>
                    </a:lnTo>
                    <a:lnTo>
                      <a:pt x="1800" y="2116"/>
                    </a:lnTo>
                    <a:lnTo>
                      <a:pt x="1808" y="2218"/>
                    </a:lnTo>
                    <a:lnTo>
                      <a:pt x="1813" y="2326"/>
                    </a:lnTo>
                    <a:lnTo>
                      <a:pt x="1816" y="2441"/>
                    </a:lnTo>
                    <a:lnTo>
                      <a:pt x="1816" y="2446"/>
                    </a:lnTo>
                    <a:lnTo>
                      <a:pt x="1816" y="2453"/>
                    </a:lnTo>
                    <a:lnTo>
                      <a:pt x="1816" y="2456"/>
                    </a:lnTo>
                    <a:lnTo>
                      <a:pt x="1816" y="2463"/>
                    </a:lnTo>
                    <a:lnTo>
                      <a:pt x="1816" y="2474"/>
                    </a:lnTo>
                    <a:lnTo>
                      <a:pt x="1816" y="2487"/>
                    </a:lnTo>
                    <a:lnTo>
                      <a:pt x="1816" y="2499"/>
                    </a:lnTo>
                    <a:lnTo>
                      <a:pt x="1816" y="2524"/>
                    </a:lnTo>
                    <a:lnTo>
                      <a:pt x="1816" y="2549"/>
                    </a:lnTo>
                    <a:lnTo>
                      <a:pt x="1816" y="2573"/>
                    </a:lnTo>
                    <a:lnTo>
                      <a:pt x="1816" y="2594"/>
                    </a:lnTo>
                    <a:lnTo>
                      <a:pt x="1816" y="2609"/>
                    </a:lnTo>
                    <a:lnTo>
                      <a:pt x="1816" y="2617"/>
                    </a:lnTo>
                    <a:lnTo>
                      <a:pt x="1816" y="2622"/>
                    </a:lnTo>
                    <a:lnTo>
                      <a:pt x="1816" y="2635"/>
                    </a:lnTo>
                    <a:lnTo>
                      <a:pt x="1816" y="2655"/>
                    </a:lnTo>
                    <a:lnTo>
                      <a:pt x="1816" y="2681"/>
                    </a:lnTo>
                    <a:lnTo>
                      <a:pt x="1816" y="2711"/>
                    </a:lnTo>
                    <a:lnTo>
                      <a:pt x="1816" y="2743"/>
                    </a:lnTo>
                    <a:lnTo>
                      <a:pt x="1816" y="2778"/>
                    </a:lnTo>
                    <a:lnTo>
                      <a:pt x="1816" y="2811"/>
                    </a:lnTo>
                    <a:lnTo>
                      <a:pt x="1816" y="2845"/>
                    </a:lnTo>
                    <a:lnTo>
                      <a:pt x="1816" y="2876"/>
                    </a:lnTo>
                    <a:lnTo>
                      <a:pt x="1816" y="2902"/>
                    </a:lnTo>
                    <a:lnTo>
                      <a:pt x="1816" y="2925"/>
                    </a:lnTo>
                    <a:lnTo>
                      <a:pt x="1816" y="2940"/>
                    </a:lnTo>
                    <a:lnTo>
                      <a:pt x="1813" y="2954"/>
                    </a:lnTo>
                    <a:lnTo>
                      <a:pt x="1807" y="2968"/>
                    </a:lnTo>
                    <a:lnTo>
                      <a:pt x="1797" y="2978"/>
                    </a:lnTo>
                    <a:lnTo>
                      <a:pt x="1785" y="2986"/>
                    </a:lnTo>
                    <a:lnTo>
                      <a:pt x="1770" y="2988"/>
                    </a:lnTo>
                    <a:lnTo>
                      <a:pt x="1476" y="2988"/>
                    </a:lnTo>
                    <a:lnTo>
                      <a:pt x="1459" y="2988"/>
                    </a:lnTo>
                    <a:lnTo>
                      <a:pt x="1441" y="2988"/>
                    </a:lnTo>
                    <a:lnTo>
                      <a:pt x="1045" y="2988"/>
                    </a:lnTo>
                    <a:lnTo>
                      <a:pt x="1026" y="2988"/>
                    </a:lnTo>
                    <a:lnTo>
                      <a:pt x="1045" y="2988"/>
                    </a:lnTo>
                    <a:lnTo>
                      <a:pt x="0" y="2988"/>
                    </a:lnTo>
                    <a:lnTo>
                      <a:pt x="0" y="2940"/>
                    </a:lnTo>
                    <a:lnTo>
                      <a:pt x="0" y="2935"/>
                    </a:lnTo>
                    <a:lnTo>
                      <a:pt x="0" y="2921"/>
                    </a:lnTo>
                    <a:lnTo>
                      <a:pt x="0" y="2899"/>
                    </a:lnTo>
                    <a:lnTo>
                      <a:pt x="0" y="2870"/>
                    </a:lnTo>
                    <a:lnTo>
                      <a:pt x="0" y="2836"/>
                    </a:lnTo>
                    <a:lnTo>
                      <a:pt x="0" y="2798"/>
                    </a:lnTo>
                    <a:lnTo>
                      <a:pt x="0" y="2756"/>
                    </a:lnTo>
                    <a:lnTo>
                      <a:pt x="0" y="2709"/>
                    </a:lnTo>
                    <a:lnTo>
                      <a:pt x="0" y="2663"/>
                    </a:lnTo>
                    <a:lnTo>
                      <a:pt x="0" y="2616"/>
                    </a:lnTo>
                    <a:lnTo>
                      <a:pt x="0" y="2569"/>
                    </a:lnTo>
                    <a:lnTo>
                      <a:pt x="0" y="2524"/>
                    </a:lnTo>
                    <a:lnTo>
                      <a:pt x="0" y="2481"/>
                    </a:lnTo>
                    <a:lnTo>
                      <a:pt x="0" y="2441"/>
                    </a:lnTo>
                    <a:lnTo>
                      <a:pt x="2" y="2326"/>
                    </a:lnTo>
                    <a:lnTo>
                      <a:pt x="7" y="2218"/>
                    </a:lnTo>
                    <a:lnTo>
                      <a:pt x="16" y="2116"/>
                    </a:lnTo>
                    <a:lnTo>
                      <a:pt x="30" y="2019"/>
                    </a:lnTo>
                    <a:lnTo>
                      <a:pt x="46" y="1927"/>
                    </a:lnTo>
                    <a:lnTo>
                      <a:pt x="66" y="1841"/>
                    </a:lnTo>
                    <a:lnTo>
                      <a:pt x="89" y="1762"/>
                    </a:lnTo>
                    <a:lnTo>
                      <a:pt x="117" y="1686"/>
                    </a:lnTo>
                    <a:lnTo>
                      <a:pt x="148" y="1616"/>
                    </a:lnTo>
                    <a:lnTo>
                      <a:pt x="183" y="1553"/>
                    </a:lnTo>
                    <a:lnTo>
                      <a:pt x="221" y="1493"/>
                    </a:lnTo>
                    <a:lnTo>
                      <a:pt x="264" y="1440"/>
                    </a:lnTo>
                    <a:lnTo>
                      <a:pt x="310" y="1391"/>
                    </a:lnTo>
                    <a:lnTo>
                      <a:pt x="359" y="1348"/>
                    </a:lnTo>
                    <a:lnTo>
                      <a:pt x="388" y="1328"/>
                    </a:lnTo>
                    <a:lnTo>
                      <a:pt x="419" y="1309"/>
                    </a:lnTo>
                    <a:lnTo>
                      <a:pt x="453" y="1292"/>
                    </a:lnTo>
                    <a:lnTo>
                      <a:pt x="403" y="1243"/>
                    </a:lnTo>
                    <a:lnTo>
                      <a:pt x="358" y="1190"/>
                    </a:lnTo>
                    <a:lnTo>
                      <a:pt x="318" y="1134"/>
                    </a:lnTo>
                    <a:lnTo>
                      <a:pt x="283" y="1073"/>
                    </a:lnTo>
                    <a:lnTo>
                      <a:pt x="256" y="1009"/>
                    </a:lnTo>
                    <a:lnTo>
                      <a:pt x="234" y="944"/>
                    </a:lnTo>
                    <a:lnTo>
                      <a:pt x="217" y="875"/>
                    </a:lnTo>
                    <a:lnTo>
                      <a:pt x="208" y="804"/>
                    </a:lnTo>
                    <a:lnTo>
                      <a:pt x="204" y="732"/>
                    </a:lnTo>
                    <a:lnTo>
                      <a:pt x="208" y="657"/>
                    </a:lnTo>
                    <a:lnTo>
                      <a:pt x="217" y="585"/>
                    </a:lnTo>
                    <a:lnTo>
                      <a:pt x="235" y="514"/>
                    </a:lnTo>
                    <a:lnTo>
                      <a:pt x="259" y="447"/>
                    </a:lnTo>
                    <a:lnTo>
                      <a:pt x="288" y="384"/>
                    </a:lnTo>
                    <a:lnTo>
                      <a:pt x="323" y="323"/>
                    </a:lnTo>
                    <a:lnTo>
                      <a:pt x="364" y="267"/>
                    </a:lnTo>
                    <a:lnTo>
                      <a:pt x="409" y="215"/>
                    </a:lnTo>
                    <a:lnTo>
                      <a:pt x="459" y="168"/>
                    </a:lnTo>
                    <a:lnTo>
                      <a:pt x="512" y="125"/>
                    </a:lnTo>
                    <a:lnTo>
                      <a:pt x="571" y="88"/>
                    </a:lnTo>
                    <a:lnTo>
                      <a:pt x="632" y="57"/>
                    </a:lnTo>
                    <a:lnTo>
                      <a:pt x="696" y="32"/>
                    </a:lnTo>
                    <a:lnTo>
                      <a:pt x="764" y="15"/>
                    </a:lnTo>
                    <a:lnTo>
                      <a:pt x="833" y="3"/>
                    </a:lnTo>
                    <a:lnTo>
                      <a:pt x="904" y="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56" name="Freeform 11"/>
              <p:cNvSpPr>
                <a:spLocks/>
              </p:cNvSpPr>
              <p:nvPr/>
            </p:nvSpPr>
            <p:spPr bwMode="auto">
              <a:xfrm>
                <a:off x="2743200" y="3190081"/>
                <a:ext cx="136525" cy="477838"/>
              </a:xfrm>
              <a:custGeom>
                <a:avLst/>
                <a:gdLst>
                  <a:gd name="T0" fmla="*/ 2147483647 w 260"/>
                  <a:gd name="T1" fmla="*/ 2147483647 h 903"/>
                  <a:gd name="T2" fmla="*/ 2147483647 w 260"/>
                  <a:gd name="T3" fmla="*/ 2147483647 h 903"/>
                  <a:gd name="T4" fmla="*/ 2147483647 w 260"/>
                  <a:gd name="T5" fmla="*/ 2147483647 h 903"/>
                  <a:gd name="T6" fmla="*/ 2147483647 w 260"/>
                  <a:gd name="T7" fmla="*/ 2147483647 h 903"/>
                  <a:gd name="T8" fmla="*/ 2147483647 w 260"/>
                  <a:gd name="T9" fmla="*/ 2147483647 h 903"/>
                  <a:gd name="T10" fmla="*/ 2147483647 w 260"/>
                  <a:gd name="T11" fmla="*/ 2147483647 h 903"/>
                  <a:gd name="T12" fmla="*/ 2147483647 w 260"/>
                  <a:gd name="T13" fmla="*/ 2147483647 h 903"/>
                  <a:gd name="T14" fmla="*/ 2147483647 w 260"/>
                  <a:gd name="T15" fmla="*/ 2147483647 h 903"/>
                  <a:gd name="T16" fmla="*/ 2147483647 w 260"/>
                  <a:gd name="T17" fmla="*/ 2147483647 h 903"/>
                  <a:gd name="T18" fmla="*/ 2147483647 w 260"/>
                  <a:gd name="T19" fmla="*/ 2147483647 h 903"/>
                  <a:gd name="T20" fmla="*/ 2147483647 w 260"/>
                  <a:gd name="T21" fmla="*/ 2147483647 h 903"/>
                  <a:gd name="T22" fmla="*/ 2147483647 w 260"/>
                  <a:gd name="T23" fmla="*/ 2147483647 h 903"/>
                  <a:gd name="T24" fmla="*/ 2147483647 w 260"/>
                  <a:gd name="T25" fmla="*/ 2147483647 h 903"/>
                  <a:gd name="T26" fmla="*/ 2147483647 w 260"/>
                  <a:gd name="T27" fmla="*/ 2147483647 h 903"/>
                  <a:gd name="T28" fmla="*/ 2147483647 w 260"/>
                  <a:gd name="T29" fmla="*/ 2147483647 h 903"/>
                  <a:gd name="T30" fmla="*/ 2147483647 w 260"/>
                  <a:gd name="T31" fmla="*/ 2147483647 h 903"/>
                  <a:gd name="T32" fmla="*/ 2147483647 w 260"/>
                  <a:gd name="T33" fmla="*/ 2147483647 h 903"/>
                  <a:gd name="T34" fmla="*/ 2147483647 w 260"/>
                  <a:gd name="T35" fmla="*/ 2147483647 h 903"/>
                  <a:gd name="T36" fmla="*/ 2147483647 w 260"/>
                  <a:gd name="T37" fmla="*/ 2147483647 h 903"/>
                  <a:gd name="T38" fmla="*/ 2147483647 w 260"/>
                  <a:gd name="T39" fmla="*/ 2147483647 h 903"/>
                  <a:gd name="T40" fmla="*/ 2147483647 w 260"/>
                  <a:gd name="T41" fmla="*/ 2147483647 h 903"/>
                  <a:gd name="T42" fmla="*/ 2147483647 w 260"/>
                  <a:gd name="T43" fmla="*/ 2147483647 h 903"/>
                  <a:gd name="T44" fmla="*/ 2147483647 w 260"/>
                  <a:gd name="T45" fmla="*/ 2147483647 h 903"/>
                  <a:gd name="T46" fmla="*/ 2147483647 w 260"/>
                  <a:gd name="T47" fmla="*/ 2147483647 h 903"/>
                  <a:gd name="T48" fmla="*/ 2147483647 w 260"/>
                  <a:gd name="T49" fmla="*/ 2147483647 h 903"/>
                  <a:gd name="T50" fmla="*/ 2147483647 w 260"/>
                  <a:gd name="T51" fmla="*/ 2147483647 h 903"/>
                  <a:gd name="T52" fmla="*/ 2147483647 w 260"/>
                  <a:gd name="T53" fmla="*/ 2147483647 h 903"/>
                  <a:gd name="T54" fmla="*/ 2147483647 w 260"/>
                  <a:gd name="T55" fmla="*/ 2147483647 h 903"/>
                  <a:gd name="T56" fmla="*/ 2147483647 w 260"/>
                  <a:gd name="T57" fmla="*/ 2147483647 h 903"/>
                  <a:gd name="T58" fmla="*/ 2147483647 w 260"/>
                  <a:gd name="T59" fmla="*/ 2147483647 h 903"/>
                  <a:gd name="T60" fmla="*/ 2147483647 w 260"/>
                  <a:gd name="T61" fmla="*/ 2147483647 h 903"/>
                  <a:gd name="T62" fmla="*/ 2147483647 w 260"/>
                  <a:gd name="T63" fmla="*/ 2147483647 h 903"/>
                  <a:gd name="T64" fmla="*/ 2147483647 w 260"/>
                  <a:gd name="T65" fmla="*/ 2147483647 h 903"/>
                  <a:gd name="T66" fmla="*/ 2147483647 w 260"/>
                  <a:gd name="T67" fmla="*/ 2147483647 h 903"/>
                  <a:gd name="T68" fmla="*/ 2147483647 w 260"/>
                  <a:gd name="T69" fmla="*/ 2147483647 h 903"/>
                  <a:gd name="T70" fmla="*/ 2147483647 w 260"/>
                  <a:gd name="T71" fmla="*/ 2147483647 h 903"/>
                  <a:gd name="T72" fmla="*/ 2147483647 w 260"/>
                  <a:gd name="T73" fmla="*/ 2147483647 h 903"/>
                  <a:gd name="T74" fmla="*/ 2147483647 w 260"/>
                  <a:gd name="T75" fmla="*/ 2147483647 h 903"/>
                  <a:gd name="T76" fmla="*/ 2147483647 w 260"/>
                  <a:gd name="T77" fmla="*/ 2147483647 h 903"/>
                  <a:gd name="T78" fmla="*/ 2147483647 w 260"/>
                  <a:gd name="T79" fmla="*/ 2147483647 h 903"/>
                  <a:gd name="T80" fmla="*/ 2147483647 w 260"/>
                  <a:gd name="T81" fmla="*/ 2147483647 h 903"/>
                  <a:gd name="T82" fmla="*/ 2147483647 w 260"/>
                  <a:gd name="T83" fmla="*/ 2147483647 h 903"/>
                  <a:gd name="T84" fmla="*/ 2147483647 w 260"/>
                  <a:gd name="T85" fmla="*/ 2147483647 h 903"/>
                  <a:gd name="T86" fmla="*/ 2147483647 w 260"/>
                  <a:gd name="T87" fmla="*/ 2147483647 h 903"/>
                  <a:gd name="T88" fmla="*/ 2147483647 w 260"/>
                  <a:gd name="T89" fmla="*/ 2147483647 h 903"/>
                  <a:gd name="T90" fmla="*/ 2147483647 w 260"/>
                  <a:gd name="T91" fmla="*/ 2147483647 h 903"/>
                  <a:gd name="T92" fmla="*/ 2147483647 w 260"/>
                  <a:gd name="T93" fmla="*/ 2147483647 h 903"/>
                  <a:gd name="T94" fmla="*/ 2147483647 w 260"/>
                  <a:gd name="T95" fmla="*/ 2147483647 h 903"/>
                  <a:gd name="T96" fmla="*/ 2147483647 w 260"/>
                  <a:gd name="T97" fmla="*/ 2147483647 h 90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60" h="903">
                    <a:moveTo>
                      <a:pt x="127" y="0"/>
                    </a:moveTo>
                    <a:lnTo>
                      <a:pt x="131" y="1"/>
                    </a:lnTo>
                    <a:lnTo>
                      <a:pt x="133" y="0"/>
                    </a:lnTo>
                    <a:lnTo>
                      <a:pt x="142" y="1"/>
                    </a:lnTo>
                    <a:lnTo>
                      <a:pt x="153" y="3"/>
                    </a:lnTo>
                    <a:lnTo>
                      <a:pt x="169" y="5"/>
                    </a:lnTo>
                    <a:lnTo>
                      <a:pt x="187" y="11"/>
                    </a:lnTo>
                    <a:lnTo>
                      <a:pt x="205" y="20"/>
                    </a:lnTo>
                    <a:lnTo>
                      <a:pt x="225" y="33"/>
                    </a:lnTo>
                    <a:lnTo>
                      <a:pt x="244" y="50"/>
                    </a:lnTo>
                    <a:lnTo>
                      <a:pt x="260" y="74"/>
                    </a:lnTo>
                    <a:lnTo>
                      <a:pt x="258" y="75"/>
                    </a:lnTo>
                    <a:lnTo>
                      <a:pt x="253" y="81"/>
                    </a:lnTo>
                    <a:lnTo>
                      <a:pt x="244" y="90"/>
                    </a:lnTo>
                    <a:lnTo>
                      <a:pt x="234" y="101"/>
                    </a:lnTo>
                    <a:lnTo>
                      <a:pt x="222" y="113"/>
                    </a:lnTo>
                    <a:lnTo>
                      <a:pt x="209" y="127"/>
                    </a:lnTo>
                    <a:lnTo>
                      <a:pt x="197" y="141"/>
                    </a:lnTo>
                    <a:lnTo>
                      <a:pt x="186" y="153"/>
                    </a:lnTo>
                    <a:lnTo>
                      <a:pt x="176" y="163"/>
                    </a:lnTo>
                    <a:lnTo>
                      <a:pt x="168" y="172"/>
                    </a:lnTo>
                    <a:lnTo>
                      <a:pt x="169" y="176"/>
                    </a:lnTo>
                    <a:lnTo>
                      <a:pt x="172" y="187"/>
                    </a:lnTo>
                    <a:lnTo>
                      <a:pt x="174" y="204"/>
                    </a:lnTo>
                    <a:lnTo>
                      <a:pt x="179" y="229"/>
                    </a:lnTo>
                    <a:lnTo>
                      <a:pt x="186" y="258"/>
                    </a:lnTo>
                    <a:lnTo>
                      <a:pt x="192" y="291"/>
                    </a:lnTo>
                    <a:lnTo>
                      <a:pt x="198" y="330"/>
                    </a:lnTo>
                    <a:lnTo>
                      <a:pt x="205" y="370"/>
                    </a:lnTo>
                    <a:lnTo>
                      <a:pt x="213" y="412"/>
                    </a:lnTo>
                    <a:lnTo>
                      <a:pt x="220" y="457"/>
                    </a:lnTo>
                    <a:lnTo>
                      <a:pt x="227" y="501"/>
                    </a:lnTo>
                    <a:lnTo>
                      <a:pt x="233" y="546"/>
                    </a:lnTo>
                    <a:lnTo>
                      <a:pt x="239" y="591"/>
                    </a:lnTo>
                    <a:lnTo>
                      <a:pt x="243" y="634"/>
                    </a:lnTo>
                    <a:lnTo>
                      <a:pt x="246" y="674"/>
                    </a:lnTo>
                    <a:lnTo>
                      <a:pt x="249" y="713"/>
                    </a:lnTo>
                    <a:lnTo>
                      <a:pt x="249" y="746"/>
                    </a:lnTo>
                    <a:lnTo>
                      <a:pt x="248" y="776"/>
                    </a:lnTo>
                    <a:lnTo>
                      <a:pt x="246" y="779"/>
                    </a:lnTo>
                    <a:lnTo>
                      <a:pt x="241" y="785"/>
                    </a:lnTo>
                    <a:lnTo>
                      <a:pt x="233" y="794"/>
                    </a:lnTo>
                    <a:lnTo>
                      <a:pt x="223" y="805"/>
                    </a:lnTo>
                    <a:lnTo>
                      <a:pt x="210" y="819"/>
                    </a:lnTo>
                    <a:lnTo>
                      <a:pt x="197" y="832"/>
                    </a:lnTo>
                    <a:lnTo>
                      <a:pt x="184" y="847"/>
                    </a:lnTo>
                    <a:lnTo>
                      <a:pt x="171" y="861"/>
                    </a:lnTo>
                    <a:lnTo>
                      <a:pt x="158" y="874"/>
                    </a:lnTo>
                    <a:lnTo>
                      <a:pt x="147" y="887"/>
                    </a:lnTo>
                    <a:lnTo>
                      <a:pt x="137" y="897"/>
                    </a:lnTo>
                    <a:lnTo>
                      <a:pt x="131" y="903"/>
                    </a:lnTo>
                    <a:lnTo>
                      <a:pt x="123" y="897"/>
                    </a:lnTo>
                    <a:lnTo>
                      <a:pt x="115" y="887"/>
                    </a:lnTo>
                    <a:lnTo>
                      <a:pt x="103" y="874"/>
                    </a:lnTo>
                    <a:lnTo>
                      <a:pt x="90" y="861"/>
                    </a:lnTo>
                    <a:lnTo>
                      <a:pt x="77" y="847"/>
                    </a:lnTo>
                    <a:lnTo>
                      <a:pt x="64" y="832"/>
                    </a:lnTo>
                    <a:lnTo>
                      <a:pt x="50" y="819"/>
                    </a:lnTo>
                    <a:lnTo>
                      <a:pt x="39" y="805"/>
                    </a:lnTo>
                    <a:lnTo>
                      <a:pt x="28" y="794"/>
                    </a:lnTo>
                    <a:lnTo>
                      <a:pt x="20" y="785"/>
                    </a:lnTo>
                    <a:lnTo>
                      <a:pt x="14" y="779"/>
                    </a:lnTo>
                    <a:lnTo>
                      <a:pt x="13" y="776"/>
                    </a:lnTo>
                    <a:lnTo>
                      <a:pt x="11" y="746"/>
                    </a:lnTo>
                    <a:lnTo>
                      <a:pt x="13" y="713"/>
                    </a:lnTo>
                    <a:lnTo>
                      <a:pt x="14" y="674"/>
                    </a:lnTo>
                    <a:lnTo>
                      <a:pt x="18" y="634"/>
                    </a:lnTo>
                    <a:lnTo>
                      <a:pt x="23" y="591"/>
                    </a:lnTo>
                    <a:lnTo>
                      <a:pt x="28" y="546"/>
                    </a:lnTo>
                    <a:lnTo>
                      <a:pt x="34" y="501"/>
                    </a:lnTo>
                    <a:lnTo>
                      <a:pt x="41" y="457"/>
                    </a:lnTo>
                    <a:lnTo>
                      <a:pt x="49" y="412"/>
                    </a:lnTo>
                    <a:lnTo>
                      <a:pt x="55" y="370"/>
                    </a:lnTo>
                    <a:lnTo>
                      <a:pt x="62" y="330"/>
                    </a:lnTo>
                    <a:lnTo>
                      <a:pt x="70" y="291"/>
                    </a:lnTo>
                    <a:lnTo>
                      <a:pt x="76" y="258"/>
                    </a:lnTo>
                    <a:lnTo>
                      <a:pt x="81" y="229"/>
                    </a:lnTo>
                    <a:lnTo>
                      <a:pt x="86" y="204"/>
                    </a:lnTo>
                    <a:lnTo>
                      <a:pt x="90" y="187"/>
                    </a:lnTo>
                    <a:lnTo>
                      <a:pt x="92" y="176"/>
                    </a:lnTo>
                    <a:lnTo>
                      <a:pt x="92" y="172"/>
                    </a:lnTo>
                    <a:lnTo>
                      <a:pt x="86" y="163"/>
                    </a:lnTo>
                    <a:lnTo>
                      <a:pt x="76" y="153"/>
                    </a:lnTo>
                    <a:lnTo>
                      <a:pt x="65" y="141"/>
                    </a:lnTo>
                    <a:lnTo>
                      <a:pt x="52" y="127"/>
                    </a:lnTo>
                    <a:lnTo>
                      <a:pt x="40" y="113"/>
                    </a:lnTo>
                    <a:lnTo>
                      <a:pt x="28" y="101"/>
                    </a:lnTo>
                    <a:lnTo>
                      <a:pt x="16" y="90"/>
                    </a:lnTo>
                    <a:lnTo>
                      <a:pt x="8" y="81"/>
                    </a:lnTo>
                    <a:lnTo>
                      <a:pt x="3" y="75"/>
                    </a:lnTo>
                    <a:lnTo>
                      <a:pt x="0" y="74"/>
                    </a:lnTo>
                    <a:lnTo>
                      <a:pt x="18" y="50"/>
                    </a:lnTo>
                    <a:lnTo>
                      <a:pt x="36" y="33"/>
                    </a:lnTo>
                    <a:lnTo>
                      <a:pt x="55" y="20"/>
                    </a:lnTo>
                    <a:lnTo>
                      <a:pt x="75" y="11"/>
                    </a:lnTo>
                    <a:lnTo>
                      <a:pt x="92" y="5"/>
                    </a:lnTo>
                    <a:lnTo>
                      <a:pt x="107" y="3"/>
                    </a:lnTo>
                    <a:lnTo>
                      <a:pt x="120" y="1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4755620" y="3553379"/>
            <a:ext cx="1209874" cy="863844"/>
            <a:chOff x="6188812" y="4129982"/>
            <a:chExt cx="685802" cy="943098"/>
          </a:xfrm>
          <a:solidFill>
            <a:schemeClr val="bg1">
              <a:lumMod val="85000"/>
            </a:schemeClr>
          </a:solidFill>
        </p:grpSpPr>
        <p:cxnSp>
          <p:nvCxnSpPr>
            <p:cNvPr id="58" name="Curved Connector 57"/>
            <p:cNvCxnSpPr/>
            <p:nvPr/>
          </p:nvCxnSpPr>
          <p:spPr bwMode="auto">
            <a:xfrm rot="10800000">
              <a:off x="6188813" y="4129982"/>
              <a:ext cx="685800" cy="514611"/>
            </a:xfrm>
            <a:prstGeom prst="curvedConnector3">
              <a:avLst/>
            </a:prstGeom>
            <a:grp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1" name="Curved Connector 60"/>
            <p:cNvCxnSpPr/>
            <p:nvPr/>
          </p:nvCxnSpPr>
          <p:spPr bwMode="auto">
            <a:xfrm rot="10800000">
              <a:off x="6188813" y="4603622"/>
              <a:ext cx="685801" cy="41983"/>
            </a:xfrm>
            <a:prstGeom prst="curvedConnector3">
              <a:avLst/>
            </a:prstGeom>
            <a:grp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63" name="Curved Connector 62"/>
            <p:cNvCxnSpPr/>
            <p:nvPr/>
          </p:nvCxnSpPr>
          <p:spPr bwMode="auto">
            <a:xfrm rot="10800000" flipV="1">
              <a:off x="6188812" y="4645605"/>
              <a:ext cx="685802" cy="427475"/>
            </a:xfrm>
            <a:prstGeom prst="curvedConnector3">
              <a:avLst/>
            </a:prstGeom>
            <a:grpFill/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64" name="TextBox 63"/>
          <p:cNvSpPr txBox="1"/>
          <p:nvPr/>
        </p:nvSpPr>
        <p:spPr>
          <a:xfrm>
            <a:off x="5697010" y="3024955"/>
            <a:ext cx="878152" cy="253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Supervisors</a:t>
            </a:r>
            <a:endParaRPr kumimoji="0" lang="en-US" sz="1200" b="1" dirty="0">
              <a:latin typeface="Arial" charset="0"/>
              <a:cs typeface="Arial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71744" y="3024955"/>
            <a:ext cx="577649" cy="253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Agents</a:t>
            </a:r>
            <a:endParaRPr kumimoji="0" lang="en-US" sz="1200" b="1" dirty="0">
              <a:latin typeface="Arial" charset="0"/>
              <a:cs typeface="Arial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778596" y="4800600"/>
            <a:ext cx="156962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Local and remote agents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Auto Connect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Automatic Wrap-up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Agent Help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Agent Login/Logout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Agent On/Off Duty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Queued Call Display</a:t>
            </a:r>
            <a:endParaRPr kumimoji="0" lang="en-US" sz="9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421713" y="4800600"/>
            <a:ext cx="154868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Agent Call Monitor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Agent Status Control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Group Status Display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Agent Help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Supervisor Login/Logout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ACD Statistics Report (Text)</a:t>
            </a:r>
            <a:endParaRPr kumimoji="0" lang="en-US" sz="9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128933" y="4800600"/>
            <a:ext cx="1496502" cy="7188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Flexible incoming call routing with announcement</a:t>
            </a:r>
          </a:p>
          <a:p>
            <a:pPr latinLnBrk="0"/>
            <a:r>
              <a:rPr kumimoji="0" lang="en-US" sz="900" dirty="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  - Agents, Stations, Voice Mails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r>
              <a:rPr kumimoji="0" lang="en-US" sz="9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Calls in Queue announcement</a:t>
            </a:r>
          </a:p>
          <a:p>
            <a:pPr marL="88900" indent="-88900" latinLnBrk="0">
              <a:buFont typeface="Arial" panose="020B0604020202020204" pitchFamily="34" charset="0"/>
              <a:buChar char="•"/>
            </a:pPr>
            <a:endParaRPr kumimoji="0" lang="en-US" sz="9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08787" y="4544935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800" dirty="0" smtClean="0">
                <a:solidFill>
                  <a:schemeClr val="tx1">
                    <a:lumMod val="50000"/>
                  </a:schemeClr>
                </a:solidFill>
                <a:latin typeface="Arial" charset="0"/>
                <a:cs typeface="Arial" charset="0"/>
              </a:rPr>
              <a:t>Mobile</a:t>
            </a:r>
            <a:endParaRPr kumimoji="0" lang="en-US" sz="800" dirty="0">
              <a:solidFill>
                <a:schemeClr val="tx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267340" y="4074051"/>
            <a:ext cx="5453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800" dirty="0" smtClean="0">
                <a:solidFill>
                  <a:schemeClr val="tx1">
                    <a:lumMod val="50000"/>
                  </a:schemeClr>
                </a:solidFill>
                <a:latin typeface="Arial" charset="0"/>
                <a:cs typeface="Arial" charset="0"/>
              </a:rPr>
              <a:t>Remote</a:t>
            </a:r>
            <a:endParaRPr kumimoji="0" lang="en-US" sz="800" dirty="0">
              <a:solidFill>
                <a:schemeClr val="tx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63383" y="3640122"/>
            <a:ext cx="353255" cy="1973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800" dirty="0" smtClean="0">
                <a:solidFill>
                  <a:schemeClr val="tx1">
                    <a:lumMod val="50000"/>
                  </a:schemeClr>
                </a:solidFill>
                <a:latin typeface="Arial" charset="0"/>
                <a:cs typeface="Arial" charset="0"/>
              </a:rPr>
              <a:t>Local</a:t>
            </a:r>
            <a:endParaRPr kumimoji="0" lang="en-US" sz="800" dirty="0">
              <a:solidFill>
                <a:schemeClr val="tx1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84" name="Rounded Rectangle 83"/>
          <p:cNvSpPr/>
          <p:nvPr/>
        </p:nvSpPr>
        <p:spPr bwMode="auto">
          <a:xfrm>
            <a:off x="7117453" y="3024955"/>
            <a:ext cx="1721748" cy="2931452"/>
          </a:xfrm>
          <a:prstGeom prst="roundRect">
            <a:avLst>
              <a:gd name="adj" fmla="val 7892"/>
            </a:avLst>
          </a:prstGeom>
          <a:gradFill flip="none" rotWithShape="1">
            <a:gsLst>
              <a:gs pos="0">
                <a:srgbClr val="0099FF">
                  <a:shade val="30000"/>
                  <a:satMod val="115000"/>
                  <a:alpha val="80000"/>
                </a:srgbClr>
              </a:gs>
              <a:gs pos="50000">
                <a:srgbClr val="0099FF">
                  <a:shade val="67500"/>
                  <a:satMod val="115000"/>
                  <a:alpha val="76000"/>
                </a:srgbClr>
              </a:gs>
              <a:gs pos="100000">
                <a:srgbClr val="0099FF">
                  <a:shade val="100000"/>
                  <a:satMod val="115000"/>
                  <a:alpha val="78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412332" y="3130120"/>
            <a:ext cx="1030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Report Plus</a:t>
            </a:r>
            <a:endParaRPr kumimoji="0" lang="en-US" sz="1200" b="1" dirty="0">
              <a:latin typeface="Arial" charset="0"/>
              <a:cs typeface="Arial" charset="0"/>
            </a:endParaRPr>
          </a:p>
        </p:txBody>
      </p:sp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3432" y="3901798"/>
            <a:ext cx="1559568" cy="1356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A4C4E"/>
                  </a:outerShdw>
                </a:effectLst>
              </a14:hiddenEffects>
            </a:ext>
          </a:extLst>
        </p:spPr>
      </p:pic>
      <p:grpSp>
        <p:nvGrpSpPr>
          <p:cNvPr id="67" name="Group 66"/>
          <p:cNvGrpSpPr/>
          <p:nvPr/>
        </p:nvGrpSpPr>
        <p:grpSpPr>
          <a:xfrm>
            <a:off x="4448916" y="4279724"/>
            <a:ext cx="179338" cy="325200"/>
            <a:chOff x="5953125" y="2492375"/>
            <a:chExt cx="1042988" cy="1647825"/>
          </a:xfrm>
          <a:solidFill>
            <a:srgbClr val="7030A0"/>
          </a:solidFill>
        </p:grpSpPr>
        <p:sp>
          <p:nvSpPr>
            <p:cNvPr id="68" name="Freeform 7"/>
            <p:cNvSpPr>
              <a:spLocks noChangeAspect="1" noEditPoints="1"/>
            </p:cNvSpPr>
            <p:nvPr/>
          </p:nvSpPr>
          <p:spPr bwMode="auto">
            <a:xfrm>
              <a:off x="6021388" y="2605088"/>
              <a:ext cx="908050" cy="1484312"/>
            </a:xfrm>
            <a:custGeom>
              <a:avLst/>
              <a:gdLst>
                <a:gd name="T0" fmla="*/ 2147483647 w 1716"/>
                <a:gd name="T1" fmla="*/ 2147483647 h 2805"/>
                <a:gd name="T2" fmla="*/ 2147483647 w 1716"/>
                <a:gd name="T3" fmla="*/ 2147483647 h 2805"/>
                <a:gd name="T4" fmla="*/ 2147483647 w 1716"/>
                <a:gd name="T5" fmla="*/ 2147483647 h 2805"/>
                <a:gd name="T6" fmla="*/ 2147483647 w 1716"/>
                <a:gd name="T7" fmla="*/ 2147483647 h 2805"/>
                <a:gd name="T8" fmla="*/ 2147483647 w 1716"/>
                <a:gd name="T9" fmla="*/ 2147483647 h 2805"/>
                <a:gd name="T10" fmla="*/ 2147483647 w 1716"/>
                <a:gd name="T11" fmla="*/ 2147483647 h 2805"/>
                <a:gd name="T12" fmla="*/ 2147483647 w 1716"/>
                <a:gd name="T13" fmla="*/ 2147483647 h 2805"/>
                <a:gd name="T14" fmla="*/ 2147483647 w 1716"/>
                <a:gd name="T15" fmla="*/ 2147483647 h 2805"/>
                <a:gd name="T16" fmla="*/ 2147483647 w 1716"/>
                <a:gd name="T17" fmla="*/ 2147483647 h 2805"/>
                <a:gd name="T18" fmla="*/ 2147483647 w 1716"/>
                <a:gd name="T19" fmla="*/ 2147483647 h 2805"/>
                <a:gd name="T20" fmla="*/ 2147483647 w 1716"/>
                <a:gd name="T21" fmla="*/ 2147483647 h 2805"/>
                <a:gd name="T22" fmla="*/ 2147483647 w 1716"/>
                <a:gd name="T23" fmla="*/ 2147483647 h 2805"/>
                <a:gd name="T24" fmla="*/ 2147483647 w 1716"/>
                <a:gd name="T25" fmla="*/ 2147483647 h 2805"/>
                <a:gd name="T26" fmla="*/ 0 w 1716"/>
                <a:gd name="T27" fmla="*/ 2147483647 h 2805"/>
                <a:gd name="T28" fmla="*/ 2147483647 w 1716"/>
                <a:gd name="T29" fmla="*/ 2147483647 h 2805"/>
                <a:gd name="T30" fmla="*/ 2147483647 w 1716"/>
                <a:gd name="T31" fmla="*/ 2147483647 h 2805"/>
                <a:gd name="T32" fmla="*/ 2147483647 w 1716"/>
                <a:gd name="T33" fmla="*/ 2147483647 h 2805"/>
                <a:gd name="T34" fmla="*/ 2147483647 w 1716"/>
                <a:gd name="T35" fmla="*/ 2147483647 h 2805"/>
                <a:gd name="T36" fmla="*/ 2147483647 w 1716"/>
                <a:gd name="T37" fmla="*/ 2147483647 h 2805"/>
                <a:gd name="T38" fmla="*/ 2147483647 w 1716"/>
                <a:gd name="T39" fmla="*/ 2147483647 h 2805"/>
                <a:gd name="T40" fmla="*/ 2147483647 w 1716"/>
                <a:gd name="T41" fmla="*/ 2147483647 h 2805"/>
                <a:gd name="T42" fmla="*/ 2147483647 w 1716"/>
                <a:gd name="T43" fmla="*/ 2147483647 h 2805"/>
                <a:gd name="T44" fmla="*/ 2147483647 w 1716"/>
                <a:gd name="T45" fmla="*/ 2147483647 h 2805"/>
                <a:gd name="T46" fmla="*/ 2147483647 w 1716"/>
                <a:gd name="T47" fmla="*/ 2147483647 h 2805"/>
                <a:gd name="T48" fmla="*/ 2147483647 w 1716"/>
                <a:gd name="T49" fmla="*/ 2147483647 h 2805"/>
                <a:gd name="T50" fmla="*/ 2147483647 w 1716"/>
                <a:gd name="T51" fmla="*/ 2147483647 h 2805"/>
                <a:gd name="T52" fmla="*/ 2147483647 w 1716"/>
                <a:gd name="T53" fmla="*/ 2147483647 h 2805"/>
                <a:gd name="T54" fmla="*/ 2147483647 w 1716"/>
                <a:gd name="T55" fmla="*/ 2147483647 h 2805"/>
                <a:gd name="T56" fmla="*/ 2147483647 w 1716"/>
                <a:gd name="T57" fmla="*/ 2147483647 h 2805"/>
                <a:gd name="T58" fmla="*/ 2147483647 w 1716"/>
                <a:gd name="T59" fmla="*/ 2147483647 h 2805"/>
                <a:gd name="T60" fmla="*/ 2147483647 w 1716"/>
                <a:gd name="T61" fmla="*/ 2147483647 h 2805"/>
                <a:gd name="T62" fmla="*/ 2147483647 w 1716"/>
                <a:gd name="T63" fmla="*/ 2147483647 h 2805"/>
                <a:gd name="T64" fmla="*/ 2147483647 w 1716"/>
                <a:gd name="T65" fmla="*/ 2147483647 h 2805"/>
                <a:gd name="T66" fmla="*/ 2147483647 w 1716"/>
                <a:gd name="T67" fmla="*/ 0 h 2805"/>
                <a:gd name="T68" fmla="*/ 2147483647 w 1716"/>
                <a:gd name="T69" fmla="*/ 2147483647 h 2805"/>
                <a:gd name="T70" fmla="*/ 2147483647 w 1716"/>
                <a:gd name="T71" fmla="*/ 2147483647 h 2805"/>
                <a:gd name="T72" fmla="*/ 2147483647 w 1716"/>
                <a:gd name="T73" fmla="*/ 2147483647 h 2805"/>
                <a:gd name="T74" fmla="*/ 2147483647 w 1716"/>
                <a:gd name="T75" fmla="*/ 2147483647 h 2805"/>
                <a:gd name="T76" fmla="*/ 2147483647 w 1716"/>
                <a:gd name="T77" fmla="*/ 2147483647 h 2805"/>
                <a:gd name="T78" fmla="*/ 2147483647 w 1716"/>
                <a:gd name="T79" fmla="*/ 2147483647 h 2805"/>
                <a:gd name="T80" fmla="*/ 2147483647 w 1716"/>
                <a:gd name="T81" fmla="*/ 2147483647 h 2805"/>
                <a:gd name="T82" fmla="*/ 2147483647 w 1716"/>
                <a:gd name="T83" fmla="*/ 2147483647 h 2805"/>
                <a:gd name="T84" fmla="*/ 2147483647 w 1716"/>
                <a:gd name="T85" fmla="*/ 2147483647 h 2805"/>
                <a:gd name="T86" fmla="*/ 2147483647 w 1716"/>
                <a:gd name="T87" fmla="*/ 2147483647 h 2805"/>
                <a:gd name="T88" fmla="*/ 2147483647 w 1716"/>
                <a:gd name="T89" fmla="*/ 2147483647 h 2805"/>
                <a:gd name="T90" fmla="*/ 2147483647 w 1716"/>
                <a:gd name="T91" fmla="*/ 2147483647 h 2805"/>
                <a:gd name="T92" fmla="*/ 2147483647 w 1716"/>
                <a:gd name="T93" fmla="*/ 2147483647 h 2805"/>
                <a:gd name="T94" fmla="*/ 2147483647 w 1716"/>
                <a:gd name="T95" fmla="*/ 2147483647 h 2805"/>
                <a:gd name="T96" fmla="*/ 2147483647 w 1716"/>
                <a:gd name="T97" fmla="*/ 2147483647 h 2805"/>
                <a:gd name="T98" fmla="*/ 2147483647 w 1716"/>
                <a:gd name="T99" fmla="*/ 2147483647 h 2805"/>
                <a:gd name="T100" fmla="*/ 2147483647 w 1716"/>
                <a:gd name="T101" fmla="*/ 2147483647 h 2805"/>
                <a:gd name="T102" fmla="*/ 2147483647 w 1716"/>
                <a:gd name="T103" fmla="*/ 2147483647 h 2805"/>
                <a:gd name="T104" fmla="*/ 2147483647 w 1716"/>
                <a:gd name="T105" fmla="*/ 2147483647 h 2805"/>
                <a:gd name="T106" fmla="*/ 2147483647 w 1716"/>
                <a:gd name="T107" fmla="*/ 2147483647 h 2805"/>
                <a:gd name="T108" fmla="*/ 2147483647 w 1716"/>
                <a:gd name="T109" fmla="*/ 2147483647 h 2805"/>
                <a:gd name="T110" fmla="*/ 2147483647 w 1716"/>
                <a:gd name="T111" fmla="*/ 2147483647 h 2805"/>
                <a:gd name="T112" fmla="*/ 2147483647 w 1716"/>
                <a:gd name="T113" fmla="*/ 2147483647 h 2805"/>
                <a:gd name="T114" fmla="*/ 2147483647 w 1716"/>
                <a:gd name="T115" fmla="*/ 2147483647 h 2805"/>
                <a:gd name="T116" fmla="*/ 2147483647 w 1716"/>
                <a:gd name="T117" fmla="*/ 2147483647 h 2805"/>
                <a:gd name="T118" fmla="*/ 2147483647 w 1716"/>
                <a:gd name="T119" fmla="*/ 2147483647 h 2805"/>
                <a:gd name="T120" fmla="*/ 2147483647 w 1716"/>
                <a:gd name="T121" fmla="*/ 2147483647 h 2805"/>
                <a:gd name="T122" fmla="*/ 2147483647 w 1716"/>
                <a:gd name="T123" fmla="*/ 0 h 280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716" h="2805">
                  <a:moveTo>
                    <a:pt x="1241" y="1263"/>
                  </a:moveTo>
                  <a:lnTo>
                    <a:pt x="1293" y="1284"/>
                  </a:lnTo>
                  <a:lnTo>
                    <a:pt x="1339" y="1308"/>
                  </a:lnTo>
                  <a:lnTo>
                    <a:pt x="1376" y="1333"/>
                  </a:lnTo>
                  <a:lnTo>
                    <a:pt x="1424" y="1373"/>
                  </a:lnTo>
                  <a:lnTo>
                    <a:pt x="1467" y="1416"/>
                  </a:lnTo>
                  <a:lnTo>
                    <a:pt x="1507" y="1466"/>
                  </a:lnTo>
                  <a:lnTo>
                    <a:pt x="1543" y="1521"/>
                  </a:lnTo>
                  <a:lnTo>
                    <a:pt x="1577" y="1579"/>
                  </a:lnTo>
                  <a:lnTo>
                    <a:pt x="1605" y="1644"/>
                  </a:lnTo>
                  <a:lnTo>
                    <a:pt x="1631" y="1715"/>
                  </a:lnTo>
                  <a:lnTo>
                    <a:pt x="1654" y="1789"/>
                  </a:lnTo>
                  <a:lnTo>
                    <a:pt x="1672" y="1870"/>
                  </a:lnTo>
                  <a:lnTo>
                    <a:pt x="1689" y="1956"/>
                  </a:lnTo>
                  <a:lnTo>
                    <a:pt x="1700" y="2047"/>
                  </a:lnTo>
                  <a:lnTo>
                    <a:pt x="1708" y="2142"/>
                  </a:lnTo>
                  <a:lnTo>
                    <a:pt x="1713" y="2244"/>
                  </a:lnTo>
                  <a:lnTo>
                    <a:pt x="1716" y="2353"/>
                  </a:lnTo>
                  <a:lnTo>
                    <a:pt x="1716" y="2391"/>
                  </a:lnTo>
                  <a:lnTo>
                    <a:pt x="1713" y="2407"/>
                  </a:lnTo>
                  <a:lnTo>
                    <a:pt x="1711" y="2426"/>
                  </a:lnTo>
                  <a:lnTo>
                    <a:pt x="1707" y="2447"/>
                  </a:lnTo>
                  <a:lnTo>
                    <a:pt x="1704" y="2471"/>
                  </a:lnTo>
                  <a:lnTo>
                    <a:pt x="1696" y="2496"/>
                  </a:lnTo>
                  <a:lnTo>
                    <a:pt x="1689" y="2523"/>
                  </a:lnTo>
                  <a:lnTo>
                    <a:pt x="1679" y="2550"/>
                  </a:lnTo>
                  <a:lnTo>
                    <a:pt x="1666" y="2578"/>
                  </a:lnTo>
                  <a:lnTo>
                    <a:pt x="1651" y="2606"/>
                  </a:lnTo>
                  <a:lnTo>
                    <a:pt x="1634" y="2634"/>
                  </a:lnTo>
                  <a:lnTo>
                    <a:pt x="1614" y="2661"/>
                  </a:lnTo>
                  <a:lnTo>
                    <a:pt x="1592" y="2687"/>
                  </a:lnTo>
                  <a:lnTo>
                    <a:pt x="1565" y="2711"/>
                  </a:lnTo>
                  <a:lnTo>
                    <a:pt x="1537" y="2733"/>
                  </a:lnTo>
                  <a:lnTo>
                    <a:pt x="1503" y="2753"/>
                  </a:lnTo>
                  <a:lnTo>
                    <a:pt x="1467" y="2770"/>
                  </a:lnTo>
                  <a:lnTo>
                    <a:pt x="1426" y="2785"/>
                  </a:lnTo>
                  <a:lnTo>
                    <a:pt x="1381" y="2795"/>
                  </a:lnTo>
                  <a:lnTo>
                    <a:pt x="1332" y="2803"/>
                  </a:lnTo>
                  <a:lnTo>
                    <a:pt x="1278" y="2805"/>
                  </a:lnTo>
                  <a:lnTo>
                    <a:pt x="0" y="2805"/>
                  </a:lnTo>
                  <a:lnTo>
                    <a:pt x="0" y="2769"/>
                  </a:lnTo>
                  <a:lnTo>
                    <a:pt x="0" y="2724"/>
                  </a:lnTo>
                  <a:lnTo>
                    <a:pt x="0" y="2675"/>
                  </a:lnTo>
                  <a:lnTo>
                    <a:pt x="1" y="2621"/>
                  </a:lnTo>
                  <a:lnTo>
                    <a:pt x="1" y="2565"/>
                  </a:lnTo>
                  <a:lnTo>
                    <a:pt x="1" y="2508"/>
                  </a:lnTo>
                  <a:lnTo>
                    <a:pt x="1" y="2453"/>
                  </a:lnTo>
                  <a:lnTo>
                    <a:pt x="1" y="2401"/>
                  </a:lnTo>
                  <a:lnTo>
                    <a:pt x="1" y="2353"/>
                  </a:lnTo>
                  <a:lnTo>
                    <a:pt x="3" y="2244"/>
                  </a:lnTo>
                  <a:lnTo>
                    <a:pt x="8" y="2142"/>
                  </a:lnTo>
                  <a:lnTo>
                    <a:pt x="16" y="2047"/>
                  </a:lnTo>
                  <a:lnTo>
                    <a:pt x="28" y="1956"/>
                  </a:lnTo>
                  <a:lnTo>
                    <a:pt x="44" y="1870"/>
                  </a:lnTo>
                  <a:lnTo>
                    <a:pt x="63" y="1789"/>
                  </a:lnTo>
                  <a:lnTo>
                    <a:pt x="85" y="1715"/>
                  </a:lnTo>
                  <a:lnTo>
                    <a:pt x="110" y="1644"/>
                  </a:lnTo>
                  <a:lnTo>
                    <a:pt x="140" y="1579"/>
                  </a:lnTo>
                  <a:lnTo>
                    <a:pt x="174" y="1521"/>
                  </a:lnTo>
                  <a:lnTo>
                    <a:pt x="210" y="1466"/>
                  </a:lnTo>
                  <a:lnTo>
                    <a:pt x="250" y="1416"/>
                  </a:lnTo>
                  <a:lnTo>
                    <a:pt x="293" y="1373"/>
                  </a:lnTo>
                  <a:lnTo>
                    <a:pt x="340" y="1333"/>
                  </a:lnTo>
                  <a:lnTo>
                    <a:pt x="376" y="1309"/>
                  </a:lnTo>
                  <a:lnTo>
                    <a:pt x="420" y="1287"/>
                  </a:lnTo>
                  <a:lnTo>
                    <a:pt x="470" y="1264"/>
                  </a:lnTo>
                  <a:lnTo>
                    <a:pt x="493" y="1278"/>
                  </a:lnTo>
                  <a:lnTo>
                    <a:pt x="503" y="1284"/>
                  </a:lnTo>
                  <a:lnTo>
                    <a:pt x="513" y="1289"/>
                  </a:lnTo>
                  <a:lnTo>
                    <a:pt x="539" y="1302"/>
                  </a:lnTo>
                  <a:lnTo>
                    <a:pt x="559" y="1312"/>
                  </a:lnTo>
                  <a:lnTo>
                    <a:pt x="585" y="1322"/>
                  </a:lnTo>
                  <a:lnTo>
                    <a:pt x="605" y="1330"/>
                  </a:lnTo>
                  <a:lnTo>
                    <a:pt x="633" y="1339"/>
                  </a:lnTo>
                  <a:lnTo>
                    <a:pt x="654" y="1346"/>
                  </a:lnTo>
                  <a:lnTo>
                    <a:pt x="681" y="1353"/>
                  </a:lnTo>
                  <a:lnTo>
                    <a:pt x="704" y="1358"/>
                  </a:lnTo>
                  <a:lnTo>
                    <a:pt x="731" y="1363"/>
                  </a:lnTo>
                  <a:lnTo>
                    <a:pt x="753" y="1366"/>
                  </a:lnTo>
                  <a:lnTo>
                    <a:pt x="786" y="1370"/>
                  </a:lnTo>
                  <a:lnTo>
                    <a:pt x="794" y="1371"/>
                  </a:lnTo>
                  <a:lnTo>
                    <a:pt x="803" y="1373"/>
                  </a:lnTo>
                  <a:lnTo>
                    <a:pt x="853" y="1374"/>
                  </a:lnTo>
                  <a:lnTo>
                    <a:pt x="905" y="1371"/>
                  </a:lnTo>
                  <a:lnTo>
                    <a:pt x="914" y="1371"/>
                  </a:lnTo>
                  <a:lnTo>
                    <a:pt x="922" y="1370"/>
                  </a:lnTo>
                  <a:lnTo>
                    <a:pt x="956" y="1366"/>
                  </a:lnTo>
                  <a:lnTo>
                    <a:pt x="977" y="1363"/>
                  </a:lnTo>
                  <a:lnTo>
                    <a:pt x="1007" y="1358"/>
                  </a:lnTo>
                  <a:lnTo>
                    <a:pt x="1029" y="1351"/>
                  </a:lnTo>
                  <a:lnTo>
                    <a:pt x="1055" y="1345"/>
                  </a:lnTo>
                  <a:lnTo>
                    <a:pt x="1080" y="1338"/>
                  </a:lnTo>
                  <a:lnTo>
                    <a:pt x="1104" y="1329"/>
                  </a:lnTo>
                  <a:lnTo>
                    <a:pt x="1129" y="1319"/>
                  </a:lnTo>
                  <a:lnTo>
                    <a:pt x="1151" y="1310"/>
                  </a:lnTo>
                  <a:lnTo>
                    <a:pt x="1176" y="1298"/>
                  </a:lnTo>
                  <a:lnTo>
                    <a:pt x="1197" y="1288"/>
                  </a:lnTo>
                  <a:lnTo>
                    <a:pt x="1222" y="1274"/>
                  </a:lnTo>
                  <a:lnTo>
                    <a:pt x="1232" y="1268"/>
                  </a:lnTo>
                  <a:lnTo>
                    <a:pt x="1241" y="1263"/>
                  </a:lnTo>
                  <a:close/>
                  <a:moveTo>
                    <a:pt x="853" y="0"/>
                  </a:moveTo>
                  <a:lnTo>
                    <a:pt x="924" y="3"/>
                  </a:lnTo>
                  <a:lnTo>
                    <a:pt x="991" y="15"/>
                  </a:lnTo>
                  <a:lnTo>
                    <a:pt x="1055" y="32"/>
                  </a:lnTo>
                  <a:lnTo>
                    <a:pt x="1118" y="57"/>
                  </a:lnTo>
                  <a:lnTo>
                    <a:pt x="1176" y="87"/>
                  </a:lnTo>
                  <a:lnTo>
                    <a:pt x="1231" y="123"/>
                  </a:lnTo>
                  <a:lnTo>
                    <a:pt x="1282" y="165"/>
                  </a:lnTo>
                  <a:lnTo>
                    <a:pt x="1328" y="211"/>
                  </a:lnTo>
                  <a:lnTo>
                    <a:pt x="1369" y="262"/>
                  </a:lnTo>
                  <a:lnTo>
                    <a:pt x="1405" y="317"/>
                  </a:lnTo>
                  <a:lnTo>
                    <a:pt x="1436" y="375"/>
                  </a:lnTo>
                  <a:lnTo>
                    <a:pt x="1460" y="437"/>
                  </a:lnTo>
                  <a:lnTo>
                    <a:pt x="1478" y="502"/>
                  </a:lnTo>
                  <a:lnTo>
                    <a:pt x="1490" y="569"/>
                  </a:lnTo>
                  <a:lnTo>
                    <a:pt x="1493" y="639"/>
                  </a:lnTo>
                  <a:lnTo>
                    <a:pt x="1490" y="705"/>
                  </a:lnTo>
                  <a:lnTo>
                    <a:pt x="1480" y="768"/>
                  </a:lnTo>
                  <a:lnTo>
                    <a:pt x="1463" y="830"/>
                  </a:lnTo>
                  <a:lnTo>
                    <a:pt x="1441" y="890"/>
                  </a:lnTo>
                  <a:lnTo>
                    <a:pt x="1414" y="947"/>
                  </a:lnTo>
                  <a:lnTo>
                    <a:pt x="1380" y="1002"/>
                  </a:lnTo>
                  <a:lnTo>
                    <a:pt x="1340" y="1052"/>
                  </a:lnTo>
                  <a:lnTo>
                    <a:pt x="1297" y="1099"/>
                  </a:lnTo>
                  <a:lnTo>
                    <a:pt x="1247" y="1141"/>
                  </a:lnTo>
                  <a:lnTo>
                    <a:pt x="1194" y="1180"/>
                  </a:lnTo>
                  <a:lnTo>
                    <a:pt x="1141" y="1208"/>
                  </a:lnTo>
                  <a:lnTo>
                    <a:pt x="1087" y="1233"/>
                  </a:lnTo>
                  <a:lnTo>
                    <a:pt x="1031" y="1253"/>
                  </a:lnTo>
                  <a:lnTo>
                    <a:pt x="972" y="1267"/>
                  </a:lnTo>
                  <a:lnTo>
                    <a:pt x="914" y="1276"/>
                  </a:lnTo>
                  <a:lnTo>
                    <a:pt x="853" y="1278"/>
                  </a:lnTo>
                  <a:lnTo>
                    <a:pt x="809" y="1277"/>
                  </a:lnTo>
                  <a:lnTo>
                    <a:pt x="757" y="1271"/>
                  </a:lnTo>
                  <a:lnTo>
                    <a:pt x="699" y="1258"/>
                  </a:lnTo>
                  <a:lnTo>
                    <a:pt x="641" y="1241"/>
                  </a:lnTo>
                  <a:lnTo>
                    <a:pt x="587" y="1218"/>
                  </a:lnTo>
                  <a:lnTo>
                    <a:pt x="552" y="1201"/>
                  </a:lnTo>
                  <a:lnTo>
                    <a:pt x="518" y="1182"/>
                  </a:lnTo>
                  <a:lnTo>
                    <a:pt x="496" y="1167"/>
                  </a:lnTo>
                  <a:lnTo>
                    <a:pt x="483" y="1159"/>
                  </a:lnTo>
                  <a:lnTo>
                    <a:pt x="436" y="1121"/>
                  </a:lnTo>
                  <a:lnTo>
                    <a:pt x="393" y="1080"/>
                  </a:lnTo>
                  <a:lnTo>
                    <a:pt x="354" y="1037"/>
                  </a:lnTo>
                  <a:lnTo>
                    <a:pt x="319" y="988"/>
                  </a:lnTo>
                  <a:lnTo>
                    <a:pt x="289" y="939"/>
                  </a:lnTo>
                  <a:lnTo>
                    <a:pt x="562" y="1049"/>
                  </a:lnTo>
                  <a:lnTo>
                    <a:pt x="762" y="1049"/>
                  </a:lnTo>
                  <a:lnTo>
                    <a:pt x="762" y="1050"/>
                  </a:lnTo>
                  <a:lnTo>
                    <a:pt x="764" y="1063"/>
                  </a:lnTo>
                  <a:lnTo>
                    <a:pt x="773" y="1070"/>
                  </a:lnTo>
                  <a:lnTo>
                    <a:pt x="786" y="1074"/>
                  </a:lnTo>
                  <a:lnTo>
                    <a:pt x="930" y="1074"/>
                  </a:lnTo>
                  <a:lnTo>
                    <a:pt x="941" y="1070"/>
                  </a:lnTo>
                  <a:lnTo>
                    <a:pt x="950" y="1063"/>
                  </a:lnTo>
                  <a:lnTo>
                    <a:pt x="952" y="1050"/>
                  </a:lnTo>
                  <a:lnTo>
                    <a:pt x="952" y="1012"/>
                  </a:lnTo>
                  <a:lnTo>
                    <a:pt x="950" y="999"/>
                  </a:lnTo>
                  <a:lnTo>
                    <a:pt x="941" y="991"/>
                  </a:lnTo>
                  <a:lnTo>
                    <a:pt x="930" y="988"/>
                  </a:lnTo>
                  <a:lnTo>
                    <a:pt x="786" y="988"/>
                  </a:lnTo>
                  <a:lnTo>
                    <a:pt x="777" y="990"/>
                  </a:lnTo>
                  <a:lnTo>
                    <a:pt x="769" y="995"/>
                  </a:lnTo>
                  <a:lnTo>
                    <a:pt x="764" y="1001"/>
                  </a:lnTo>
                  <a:lnTo>
                    <a:pt x="570" y="1001"/>
                  </a:lnTo>
                  <a:lnTo>
                    <a:pt x="259" y="875"/>
                  </a:lnTo>
                  <a:lnTo>
                    <a:pt x="241" y="818"/>
                  </a:lnTo>
                  <a:lnTo>
                    <a:pt x="226" y="759"/>
                  </a:lnTo>
                  <a:lnTo>
                    <a:pt x="217" y="700"/>
                  </a:lnTo>
                  <a:lnTo>
                    <a:pt x="215" y="639"/>
                  </a:lnTo>
                  <a:lnTo>
                    <a:pt x="218" y="569"/>
                  </a:lnTo>
                  <a:lnTo>
                    <a:pt x="230" y="502"/>
                  </a:lnTo>
                  <a:lnTo>
                    <a:pt x="247" y="437"/>
                  </a:lnTo>
                  <a:lnTo>
                    <a:pt x="272" y="375"/>
                  </a:lnTo>
                  <a:lnTo>
                    <a:pt x="302" y="317"/>
                  </a:lnTo>
                  <a:lnTo>
                    <a:pt x="338" y="262"/>
                  </a:lnTo>
                  <a:lnTo>
                    <a:pt x="379" y="211"/>
                  </a:lnTo>
                  <a:lnTo>
                    <a:pt x="426" y="165"/>
                  </a:lnTo>
                  <a:lnTo>
                    <a:pt x="477" y="123"/>
                  </a:lnTo>
                  <a:lnTo>
                    <a:pt x="532" y="87"/>
                  </a:lnTo>
                  <a:lnTo>
                    <a:pt x="590" y="57"/>
                  </a:lnTo>
                  <a:lnTo>
                    <a:pt x="653" y="32"/>
                  </a:lnTo>
                  <a:lnTo>
                    <a:pt x="717" y="15"/>
                  </a:lnTo>
                  <a:lnTo>
                    <a:pt x="784" y="3"/>
                  </a:lnTo>
                  <a:lnTo>
                    <a:pt x="853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9" name="Freeform 8"/>
            <p:cNvSpPr>
              <a:spLocks noChangeAspect="1" noEditPoints="1"/>
            </p:cNvSpPr>
            <p:nvPr/>
          </p:nvSpPr>
          <p:spPr bwMode="auto">
            <a:xfrm>
              <a:off x="5953125" y="2492375"/>
              <a:ext cx="1042988" cy="1647825"/>
            </a:xfrm>
            <a:custGeom>
              <a:avLst/>
              <a:gdLst>
                <a:gd name="T0" fmla="*/ 2147483647 w 1972"/>
                <a:gd name="T1" fmla="*/ 2147483647 h 3114"/>
                <a:gd name="T2" fmla="*/ 2147483647 w 1972"/>
                <a:gd name="T3" fmla="*/ 2147483647 h 3114"/>
                <a:gd name="T4" fmla="*/ 2147483647 w 1972"/>
                <a:gd name="T5" fmla="*/ 2147483647 h 3114"/>
                <a:gd name="T6" fmla="*/ 2147483647 w 1972"/>
                <a:gd name="T7" fmla="*/ 2147483647 h 3114"/>
                <a:gd name="T8" fmla="*/ 2147483647 w 1972"/>
                <a:gd name="T9" fmla="*/ 2147483647 h 3114"/>
                <a:gd name="T10" fmla="*/ 2147483647 w 1972"/>
                <a:gd name="T11" fmla="*/ 2147483647 h 3114"/>
                <a:gd name="T12" fmla="*/ 2147483647 w 1972"/>
                <a:gd name="T13" fmla="*/ 2147483647 h 3114"/>
                <a:gd name="T14" fmla="*/ 2147483647 w 1972"/>
                <a:gd name="T15" fmla="*/ 2147483647 h 3114"/>
                <a:gd name="T16" fmla="*/ 2147483647 w 1972"/>
                <a:gd name="T17" fmla="*/ 2147483647 h 3114"/>
                <a:gd name="T18" fmla="*/ 2147483647 w 1972"/>
                <a:gd name="T19" fmla="*/ 2147483647 h 3114"/>
                <a:gd name="T20" fmla="*/ 2147483647 w 1972"/>
                <a:gd name="T21" fmla="*/ 2147483647 h 3114"/>
                <a:gd name="T22" fmla="*/ 2147483647 w 1972"/>
                <a:gd name="T23" fmla="*/ 2147483647 h 3114"/>
                <a:gd name="T24" fmla="*/ 2147483647 w 1972"/>
                <a:gd name="T25" fmla="*/ 2147483647 h 3114"/>
                <a:gd name="T26" fmla="*/ 2147483647 w 1972"/>
                <a:gd name="T27" fmla="*/ 2147483647 h 3114"/>
                <a:gd name="T28" fmla="*/ 2147483647 w 1972"/>
                <a:gd name="T29" fmla="*/ 2147483647 h 3114"/>
                <a:gd name="T30" fmla="*/ 2147483647 w 1972"/>
                <a:gd name="T31" fmla="*/ 2147483647 h 3114"/>
                <a:gd name="T32" fmla="*/ 2147483647 w 1972"/>
                <a:gd name="T33" fmla="*/ 2147483647 h 3114"/>
                <a:gd name="T34" fmla="*/ 2147483647 w 1972"/>
                <a:gd name="T35" fmla="*/ 2147483647 h 3114"/>
                <a:gd name="T36" fmla="*/ 2147483647 w 1972"/>
                <a:gd name="T37" fmla="*/ 2147483647 h 3114"/>
                <a:gd name="T38" fmla="*/ 2147483647 w 1972"/>
                <a:gd name="T39" fmla="*/ 2147483647 h 3114"/>
                <a:gd name="T40" fmla="*/ 2147483647 w 1972"/>
                <a:gd name="T41" fmla="*/ 2147483647 h 3114"/>
                <a:gd name="T42" fmla="*/ 2147483647 w 1972"/>
                <a:gd name="T43" fmla="*/ 2147483647 h 3114"/>
                <a:gd name="T44" fmla="*/ 2147483647 w 1972"/>
                <a:gd name="T45" fmla="*/ 2147483647 h 3114"/>
                <a:gd name="T46" fmla="*/ 2147483647 w 1972"/>
                <a:gd name="T47" fmla="*/ 2147483647 h 3114"/>
                <a:gd name="T48" fmla="*/ 2147483647 w 1972"/>
                <a:gd name="T49" fmla="*/ 2147483647 h 3114"/>
                <a:gd name="T50" fmla="*/ 2147483647 w 1972"/>
                <a:gd name="T51" fmla="*/ 2147483647 h 3114"/>
                <a:gd name="T52" fmla="*/ 2147483647 w 1972"/>
                <a:gd name="T53" fmla="*/ 2147483647 h 3114"/>
                <a:gd name="T54" fmla="*/ 2147483647 w 1972"/>
                <a:gd name="T55" fmla="*/ 2147483647 h 3114"/>
                <a:gd name="T56" fmla="*/ 2147483647 w 1972"/>
                <a:gd name="T57" fmla="*/ 2147483647 h 3114"/>
                <a:gd name="T58" fmla="*/ 2147483647 w 1972"/>
                <a:gd name="T59" fmla="*/ 2147483647 h 3114"/>
                <a:gd name="T60" fmla="*/ 2147483647 w 1972"/>
                <a:gd name="T61" fmla="*/ 2147483647 h 3114"/>
                <a:gd name="T62" fmla="*/ 2147483647 w 1972"/>
                <a:gd name="T63" fmla="*/ 2147483647 h 3114"/>
                <a:gd name="T64" fmla="*/ 2147483647 w 1972"/>
                <a:gd name="T65" fmla="*/ 2147483647 h 3114"/>
                <a:gd name="T66" fmla="*/ 2147483647 w 1972"/>
                <a:gd name="T67" fmla="*/ 2147483647 h 3114"/>
                <a:gd name="T68" fmla="*/ 2147483647 w 1972"/>
                <a:gd name="T69" fmla="*/ 2147483647 h 3114"/>
                <a:gd name="T70" fmla="*/ 2147483647 w 1972"/>
                <a:gd name="T71" fmla="*/ 2147483647 h 3114"/>
                <a:gd name="T72" fmla="*/ 2147483647 w 1972"/>
                <a:gd name="T73" fmla="*/ 2147483647 h 3114"/>
                <a:gd name="T74" fmla="*/ 2147483647 w 1972"/>
                <a:gd name="T75" fmla="*/ 2147483647 h 3114"/>
                <a:gd name="T76" fmla="*/ 2147483647 w 1972"/>
                <a:gd name="T77" fmla="*/ 2147483647 h 3114"/>
                <a:gd name="T78" fmla="*/ 2147483647 w 1972"/>
                <a:gd name="T79" fmla="*/ 2147483647 h 3114"/>
                <a:gd name="T80" fmla="*/ 2147483647 w 1972"/>
                <a:gd name="T81" fmla="*/ 2147483647 h 3114"/>
                <a:gd name="T82" fmla="*/ 2147483647 w 1972"/>
                <a:gd name="T83" fmla="*/ 2147483647 h 3114"/>
                <a:gd name="T84" fmla="*/ 2147483647 w 1972"/>
                <a:gd name="T85" fmla="*/ 2147483647 h 3114"/>
                <a:gd name="T86" fmla="*/ 2147483647 w 1972"/>
                <a:gd name="T87" fmla="*/ 2147483647 h 3114"/>
                <a:gd name="T88" fmla="*/ 2147483647 w 1972"/>
                <a:gd name="T89" fmla="*/ 2147483647 h 3114"/>
                <a:gd name="T90" fmla="*/ 2147483647 w 1972"/>
                <a:gd name="T91" fmla="*/ 2147483647 h 3114"/>
                <a:gd name="T92" fmla="*/ 2147483647 w 1972"/>
                <a:gd name="T93" fmla="*/ 2147483647 h 3114"/>
                <a:gd name="T94" fmla="*/ 2147483647 w 1972"/>
                <a:gd name="T95" fmla="*/ 2147483647 h 3114"/>
                <a:gd name="T96" fmla="*/ 2147483647 w 1972"/>
                <a:gd name="T97" fmla="*/ 2147483647 h 3114"/>
                <a:gd name="T98" fmla="*/ 2147483647 w 1972"/>
                <a:gd name="T99" fmla="*/ 2147483647 h 3114"/>
                <a:gd name="T100" fmla="*/ 2147483647 w 1972"/>
                <a:gd name="T101" fmla="*/ 2147483647 h 3114"/>
                <a:gd name="T102" fmla="*/ 2147483647 w 1972"/>
                <a:gd name="T103" fmla="*/ 2147483647 h 3114"/>
                <a:gd name="T104" fmla="*/ 2147483647 w 1972"/>
                <a:gd name="T105" fmla="*/ 2147483647 h 3114"/>
                <a:gd name="T106" fmla="*/ 2147483647 w 1972"/>
                <a:gd name="T107" fmla="*/ 2147483647 h 3114"/>
                <a:gd name="T108" fmla="*/ 2147483647 w 1972"/>
                <a:gd name="T109" fmla="*/ 2147483647 h 3114"/>
                <a:gd name="T110" fmla="*/ 2147483647 w 1972"/>
                <a:gd name="T111" fmla="*/ 2147483647 h 3114"/>
                <a:gd name="T112" fmla="*/ 2147483647 w 1972"/>
                <a:gd name="T113" fmla="*/ 2147483647 h 3114"/>
                <a:gd name="T114" fmla="*/ 2147483647 w 1972"/>
                <a:gd name="T115" fmla="*/ 2147483647 h 3114"/>
                <a:gd name="T116" fmla="*/ 2147483647 w 1972"/>
                <a:gd name="T117" fmla="*/ 2147483647 h 3114"/>
                <a:gd name="T118" fmla="*/ 2147483647 w 1972"/>
                <a:gd name="T119" fmla="*/ 2147483647 h 31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972" h="3114">
                  <a:moveTo>
                    <a:pt x="1371" y="1476"/>
                  </a:moveTo>
                  <a:lnTo>
                    <a:pt x="1362" y="1481"/>
                  </a:lnTo>
                  <a:lnTo>
                    <a:pt x="1352" y="1487"/>
                  </a:lnTo>
                  <a:lnTo>
                    <a:pt x="1327" y="1501"/>
                  </a:lnTo>
                  <a:lnTo>
                    <a:pt x="1306" y="1511"/>
                  </a:lnTo>
                  <a:lnTo>
                    <a:pt x="1281" y="1523"/>
                  </a:lnTo>
                  <a:lnTo>
                    <a:pt x="1259" y="1532"/>
                  </a:lnTo>
                  <a:lnTo>
                    <a:pt x="1234" y="1542"/>
                  </a:lnTo>
                  <a:lnTo>
                    <a:pt x="1210" y="1551"/>
                  </a:lnTo>
                  <a:lnTo>
                    <a:pt x="1185" y="1558"/>
                  </a:lnTo>
                  <a:lnTo>
                    <a:pt x="1159" y="1564"/>
                  </a:lnTo>
                  <a:lnTo>
                    <a:pt x="1137" y="1571"/>
                  </a:lnTo>
                  <a:lnTo>
                    <a:pt x="1107" y="1576"/>
                  </a:lnTo>
                  <a:lnTo>
                    <a:pt x="1086" y="1579"/>
                  </a:lnTo>
                  <a:lnTo>
                    <a:pt x="1052" y="1583"/>
                  </a:lnTo>
                  <a:lnTo>
                    <a:pt x="1044" y="1584"/>
                  </a:lnTo>
                  <a:lnTo>
                    <a:pt x="1035" y="1584"/>
                  </a:lnTo>
                  <a:lnTo>
                    <a:pt x="983" y="1587"/>
                  </a:lnTo>
                  <a:lnTo>
                    <a:pt x="933" y="1586"/>
                  </a:lnTo>
                  <a:lnTo>
                    <a:pt x="924" y="1584"/>
                  </a:lnTo>
                  <a:lnTo>
                    <a:pt x="916" y="1583"/>
                  </a:lnTo>
                  <a:lnTo>
                    <a:pt x="883" y="1579"/>
                  </a:lnTo>
                  <a:lnTo>
                    <a:pt x="861" y="1576"/>
                  </a:lnTo>
                  <a:lnTo>
                    <a:pt x="834" y="1571"/>
                  </a:lnTo>
                  <a:lnTo>
                    <a:pt x="811" y="1566"/>
                  </a:lnTo>
                  <a:lnTo>
                    <a:pt x="784" y="1559"/>
                  </a:lnTo>
                  <a:lnTo>
                    <a:pt x="763" y="1552"/>
                  </a:lnTo>
                  <a:lnTo>
                    <a:pt x="735" y="1543"/>
                  </a:lnTo>
                  <a:lnTo>
                    <a:pt x="715" y="1535"/>
                  </a:lnTo>
                  <a:lnTo>
                    <a:pt x="689" y="1525"/>
                  </a:lnTo>
                  <a:lnTo>
                    <a:pt x="669" y="1515"/>
                  </a:lnTo>
                  <a:lnTo>
                    <a:pt x="643" y="1502"/>
                  </a:lnTo>
                  <a:lnTo>
                    <a:pt x="633" y="1497"/>
                  </a:lnTo>
                  <a:lnTo>
                    <a:pt x="623" y="1491"/>
                  </a:lnTo>
                  <a:lnTo>
                    <a:pt x="600" y="1477"/>
                  </a:lnTo>
                  <a:lnTo>
                    <a:pt x="550" y="1500"/>
                  </a:lnTo>
                  <a:lnTo>
                    <a:pt x="506" y="1522"/>
                  </a:lnTo>
                  <a:lnTo>
                    <a:pt x="470" y="1546"/>
                  </a:lnTo>
                  <a:lnTo>
                    <a:pt x="423" y="1586"/>
                  </a:lnTo>
                  <a:lnTo>
                    <a:pt x="380" y="1629"/>
                  </a:lnTo>
                  <a:lnTo>
                    <a:pt x="340" y="1679"/>
                  </a:lnTo>
                  <a:lnTo>
                    <a:pt x="304" y="1734"/>
                  </a:lnTo>
                  <a:lnTo>
                    <a:pt x="270" y="1792"/>
                  </a:lnTo>
                  <a:lnTo>
                    <a:pt x="240" y="1857"/>
                  </a:lnTo>
                  <a:lnTo>
                    <a:pt x="215" y="1928"/>
                  </a:lnTo>
                  <a:lnTo>
                    <a:pt x="193" y="2002"/>
                  </a:lnTo>
                  <a:lnTo>
                    <a:pt x="174" y="2083"/>
                  </a:lnTo>
                  <a:lnTo>
                    <a:pt x="158" y="2169"/>
                  </a:lnTo>
                  <a:lnTo>
                    <a:pt x="146" y="2260"/>
                  </a:lnTo>
                  <a:lnTo>
                    <a:pt x="138" y="2355"/>
                  </a:lnTo>
                  <a:lnTo>
                    <a:pt x="133" y="2457"/>
                  </a:lnTo>
                  <a:lnTo>
                    <a:pt x="131" y="2566"/>
                  </a:lnTo>
                  <a:lnTo>
                    <a:pt x="131" y="2614"/>
                  </a:lnTo>
                  <a:lnTo>
                    <a:pt x="131" y="2666"/>
                  </a:lnTo>
                  <a:lnTo>
                    <a:pt x="131" y="2721"/>
                  </a:lnTo>
                  <a:lnTo>
                    <a:pt x="131" y="2778"/>
                  </a:lnTo>
                  <a:lnTo>
                    <a:pt x="131" y="2834"/>
                  </a:lnTo>
                  <a:lnTo>
                    <a:pt x="130" y="2888"/>
                  </a:lnTo>
                  <a:lnTo>
                    <a:pt x="130" y="2937"/>
                  </a:lnTo>
                  <a:lnTo>
                    <a:pt x="130" y="2982"/>
                  </a:lnTo>
                  <a:lnTo>
                    <a:pt x="130" y="3018"/>
                  </a:lnTo>
                  <a:lnTo>
                    <a:pt x="1408" y="3018"/>
                  </a:lnTo>
                  <a:lnTo>
                    <a:pt x="1462" y="3016"/>
                  </a:lnTo>
                  <a:lnTo>
                    <a:pt x="1511" y="3008"/>
                  </a:lnTo>
                  <a:lnTo>
                    <a:pt x="1556" y="2998"/>
                  </a:lnTo>
                  <a:lnTo>
                    <a:pt x="1597" y="2983"/>
                  </a:lnTo>
                  <a:lnTo>
                    <a:pt x="1633" y="2966"/>
                  </a:lnTo>
                  <a:lnTo>
                    <a:pt x="1667" y="2946"/>
                  </a:lnTo>
                  <a:lnTo>
                    <a:pt x="1695" y="2924"/>
                  </a:lnTo>
                  <a:lnTo>
                    <a:pt x="1722" y="2900"/>
                  </a:lnTo>
                  <a:lnTo>
                    <a:pt x="1744" y="2874"/>
                  </a:lnTo>
                  <a:lnTo>
                    <a:pt x="1764" y="2847"/>
                  </a:lnTo>
                  <a:lnTo>
                    <a:pt x="1781" y="2819"/>
                  </a:lnTo>
                  <a:lnTo>
                    <a:pt x="1796" y="2791"/>
                  </a:lnTo>
                  <a:lnTo>
                    <a:pt x="1809" y="2763"/>
                  </a:lnTo>
                  <a:lnTo>
                    <a:pt x="1819" y="2736"/>
                  </a:lnTo>
                  <a:lnTo>
                    <a:pt x="1826" y="2709"/>
                  </a:lnTo>
                  <a:lnTo>
                    <a:pt x="1834" y="2684"/>
                  </a:lnTo>
                  <a:lnTo>
                    <a:pt x="1837" y="2660"/>
                  </a:lnTo>
                  <a:lnTo>
                    <a:pt x="1841" y="2639"/>
                  </a:lnTo>
                  <a:lnTo>
                    <a:pt x="1843" y="2620"/>
                  </a:lnTo>
                  <a:lnTo>
                    <a:pt x="1846" y="2604"/>
                  </a:lnTo>
                  <a:lnTo>
                    <a:pt x="1846" y="2566"/>
                  </a:lnTo>
                  <a:lnTo>
                    <a:pt x="1843" y="2457"/>
                  </a:lnTo>
                  <a:lnTo>
                    <a:pt x="1838" y="2355"/>
                  </a:lnTo>
                  <a:lnTo>
                    <a:pt x="1830" y="2260"/>
                  </a:lnTo>
                  <a:lnTo>
                    <a:pt x="1819" y="2169"/>
                  </a:lnTo>
                  <a:lnTo>
                    <a:pt x="1802" y="2083"/>
                  </a:lnTo>
                  <a:lnTo>
                    <a:pt x="1784" y="2002"/>
                  </a:lnTo>
                  <a:lnTo>
                    <a:pt x="1761" y="1928"/>
                  </a:lnTo>
                  <a:lnTo>
                    <a:pt x="1735" y="1857"/>
                  </a:lnTo>
                  <a:lnTo>
                    <a:pt x="1707" y="1792"/>
                  </a:lnTo>
                  <a:lnTo>
                    <a:pt x="1673" y="1734"/>
                  </a:lnTo>
                  <a:lnTo>
                    <a:pt x="1637" y="1679"/>
                  </a:lnTo>
                  <a:lnTo>
                    <a:pt x="1597" y="1629"/>
                  </a:lnTo>
                  <a:lnTo>
                    <a:pt x="1554" y="1586"/>
                  </a:lnTo>
                  <a:lnTo>
                    <a:pt x="1506" y="1546"/>
                  </a:lnTo>
                  <a:lnTo>
                    <a:pt x="1469" y="1521"/>
                  </a:lnTo>
                  <a:lnTo>
                    <a:pt x="1423" y="1497"/>
                  </a:lnTo>
                  <a:lnTo>
                    <a:pt x="1371" y="1476"/>
                  </a:lnTo>
                  <a:close/>
                  <a:moveTo>
                    <a:pt x="983" y="213"/>
                  </a:moveTo>
                  <a:lnTo>
                    <a:pt x="914" y="216"/>
                  </a:lnTo>
                  <a:lnTo>
                    <a:pt x="847" y="228"/>
                  </a:lnTo>
                  <a:lnTo>
                    <a:pt x="783" y="245"/>
                  </a:lnTo>
                  <a:lnTo>
                    <a:pt x="720" y="270"/>
                  </a:lnTo>
                  <a:lnTo>
                    <a:pt x="662" y="300"/>
                  </a:lnTo>
                  <a:lnTo>
                    <a:pt x="607" y="336"/>
                  </a:lnTo>
                  <a:lnTo>
                    <a:pt x="556" y="378"/>
                  </a:lnTo>
                  <a:lnTo>
                    <a:pt x="509" y="424"/>
                  </a:lnTo>
                  <a:lnTo>
                    <a:pt x="468" y="475"/>
                  </a:lnTo>
                  <a:lnTo>
                    <a:pt x="432" y="530"/>
                  </a:lnTo>
                  <a:lnTo>
                    <a:pt x="402" y="588"/>
                  </a:lnTo>
                  <a:lnTo>
                    <a:pt x="377" y="650"/>
                  </a:lnTo>
                  <a:lnTo>
                    <a:pt x="360" y="715"/>
                  </a:lnTo>
                  <a:lnTo>
                    <a:pt x="348" y="782"/>
                  </a:lnTo>
                  <a:lnTo>
                    <a:pt x="345" y="852"/>
                  </a:lnTo>
                  <a:lnTo>
                    <a:pt x="347" y="913"/>
                  </a:lnTo>
                  <a:lnTo>
                    <a:pt x="356" y="972"/>
                  </a:lnTo>
                  <a:lnTo>
                    <a:pt x="371" y="1031"/>
                  </a:lnTo>
                  <a:lnTo>
                    <a:pt x="389" y="1088"/>
                  </a:lnTo>
                  <a:lnTo>
                    <a:pt x="700" y="1214"/>
                  </a:lnTo>
                  <a:lnTo>
                    <a:pt x="894" y="1214"/>
                  </a:lnTo>
                  <a:lnTo>
                    <a:pt x="899" y="1208"/>
                  </a:lnTo>
                  <a:lnTo>
                    <a:pt x="907" y="1203"/>
                  </a:lnTo>
                  <a:lnTo>
                    <a:pt x="916" y="1201"/>
                  </a:lnTo>
                  <a:lnTo>
                    <a:pt x="1060" y="1201"/>
                  </a:lnTo>
                  <a:lnTo>
                    <a:pt x="1071" y="1204"/>
                  </a:lnTo>
                  <a:lnTo>
                    <a:pt x="1080" y="1212"/>
                  </a:lnTo>
                  <a:lnTo>
                    <a:pt x="1082" y="1225"/>
                  </a:lnTo>
                  <a:lnTo>
                    <a:pt x="1082" y="1263"/>
                  </a:lnTo>
                  <a:lnTo>
                    <a:pt x="1080" y="1276"/>
                  </a:lnTo>
                  <a:lnTo>
                    <a:pt x="1071" y="1283"/>
                  </a:lnTo>
                  <a:lnTo>
                    <a:pt x="1060" y="1287"/>
                  </a:lnTo>
                  <a:lnTo>
                    <a:pt x="916" y="1287"/>
                  </a:lnTo>
                  <a:lnTo>
                    <a:pt x="903" y="1283"/>
                  </a:lnTo>
                  <a:lnTo>
                    <a:pt x="894" y="1276"/>
                  </a:lnTo>
                  <a:lnTo>
                    <a:pt x="892" y="1263"/>
                  </a:lnTo>
                  <a:lnTo>
                    <a:pt x="892" y="1262"/>
                  </a:lnTo>
                  <a:lnTo>
                    <a:pt x="692" y="1262"/>
                  </a:lnTo>
                  <a:lnTo>
                    <a:pt x="419" y="1152"/>
                  </a:lnTo>
                  <a:lnTo>
                    <a:pt x="449" y="1201"/>
                  </a:lnTo>
                  <a:lnTo>
                    <a:pt x="484" y="1250"/>
                  </a:lnTo>
                  <a:lnTo>
                    <a:pt x="523" y="1293"/>
                  </a:lnTo>
                  <a:lnTo>
                    <a:pt x="566" y="1334"/>
                  </a:lnTo>
                  <a:lnTo>
                    <a:pt x="613" y="1372"/>
                  </a:lnTo>
                  <a:lnTo>
                    <a:pt x="626" y="1380"/>
                  </a:lnTo>
                  <a:lnTo>
                    <a:pt x="648" y="1395"/>
                  </a:lnTo>
                  <a:lnTo>
                    <a:pt x="682" y="1414"/>
                  </a:lnTo>
                  <a:lnTo>
                    <a:pt x="717" y="1431"/>
                  </a:lnTo>
                  <a:lnTo>
                    <a:pt x="771" y="1454"/>
                  </a:lnTo>
                  <a:lnTo>
                    <a:pt x="829" y="1471"/>
                  </a:lnTo>
                  <a:lnTo>
                    <a:pt x="887" y="1484"/>
                  </a:lnTo>
                  <a:lnTo>
                    <a:pt x="939" y="1490"/>
                  </a:lnTo>
                  <a:lnTo>
                    <a:pt x="983" y="1491"/>
                  </a:lnTo>
                  <a:lnTo>
                    <a:pt x="1044" y="1489"/>
                  </a:lnTo>
                  <a:lnTo>
                    <a:pt x="1102" y="1480"/>
                  </a:lnTo>
                  <a:lnTo>
                    <a:pt x="1161" y="1466"/>
                  </a:lnTo>
                  <a:lnTo>
                    <a:pt x="1217" y="1446"/>
                  </a:lnTo>
                  <a:lnTo>
                    <a:pt x="1271" y="1421"/>
                  </a:lnTo>
                  <a:lnTo>
                    <a:pt x="1324" y="1393"/>
                  </a:lnTo>
                  <a:lnTo>
                    <a:pt x="1377" y="1354"/>
                  </a:lnTo>
                  <a:lnTo>
                    <a:pt x="1427" y="1312"/>
                  </a:lnTo>
                  <a:lnTo>
                    <a:pt x="1470" y="1265"/>
                  </a:lnTo>
                  <a:lnTo>
                    <a:pt x="1510" y="1215"/>
                  </a:lnTo>
                  <a:lnTo>
                    <a:pt x="1544" y="1160"/>
                  </a:lnTo>
                  <a:lnTo>
                    <a:pt x="1571" y="1103"/>
                  </a:lnTo>
                  <a:lnTo>
                    <a:pt x="1593" y="1043"/>
                  </a:lnTo>
                  <a:lnTo>
                    <a:pt x="1610" y="981"/>
                  </a:lnTo>
                  <a:lnTo>
                    <a:pt x="1620" y="918"/>
                  </a:lnTo>
                  <a:lnTo>
                    <a:pt x="1623" y="852"/>
                  </a:lnTo>
                  <a:lnTo>
                    <a:pt x="1620" y="782"/>
                  </a:lnTo>
                  <a:lnTo>
                    <a:pt x="1608" y="715"/>
                  </a:lnTo>
                  <a:lnTo>
                    <a:pt x="1590" y="650"/>
                  </a:lnTo>
                  <a:lnTo>
                    <a:pt x="1566" y="588"/>
                  </a:lnTo>
                  <a:lnTo>
                    <a:pt x="1535" y="530"/>
                  </a:lnTo>
                  <a:lnTo>
                    <a:pt x="1499" y="475"/>
                  </a:lnTo>
                  <a:lnTo>
                    <a:pt x="1458" y="424"/>
                  </a:lnTo>
                  <a:lnTo>
                    <a:pt x="1412" y="378"/>
                  </a:lnTo>
                  <a:lnTo>
                    <a:pt x="1361" y="336"/>
                  </a:lnTo>
                  <a:lnTo>
                    <a:pt x="1306" y="300"/>
                  </a:lnTo>
                  <a:lnTo>
                    <a:pt x="1248" y="270"/>
                  </a:lnTo>
                  <a:lnTo>
                    <a:pt x="1185" y="245"/>
                  </a:lnTo>
                  <a:lnTo>
                    <a:pt x="1121" y="228"/>
                  </a:lnTo>
                  <a:lnTo>
                    <a:pt x="1054" y="216"/>
                  </a:lnTo>
                  <a:lnTo>
                    <a:pt x="983" y="213"/>
                  </a:lnTo>
                  <a:close/>
                  <a:moveTo>
                    <a:pt x="985" y="0"/>
                  </a:moveTo>
                  <a:lnTo>
                    <a:pt x="1067" y="4"/>
                  </a:lnTo>
                  <a:lnTo>
                    <a:pt x="1147" y="15"/>
                  </a:lnTo>
                  <a:lnTo>
                    <a:pt x="1224" y="34"/>
                  </a:lnTo>
                  <a:lnTo>
                    <a:pt x="1297" y="58"/>
                  </a:lnTo>
                  <a:lnTo>
                    <a:pt x="1368" y="91"/>
                  </a:lnTo>
                  <a:lnTo>
                    <a:pt x="1435" y="128"/>
                  </a:lnTo>
                  <a:lnTo>
                    <a:pt x="1499" y="172"/>
                  </a:lnTo>
                  <a:lnTo>
                    <a:pt x="1557" y="221"/>
                  </a:lnTo>
                  <a:lnTo>
                    <a:pt x="1612" y="275"/>
                  </a:lnTo>
                  <a:lnTo>
                    <a:pt x="1662" y="333"/>
                  </a:lnTo>
                  <a:lnTo>
                    <a:pt x="1705" y="397"/>
                  </a:lnTo>
                  <a:lnTo>
                    <a:pt x="1744" y="464"/>
                  </a:lnTo>
                  <a:lnTo>
                    <a:pt x="1776" y="533"/>
                  </a:lnTo>
                  <a:lnTo>
                    <a:pt x="1802" y="608"/>
                  </a:lnTo>
                  <a:lnTo>
                    <a:pt x="1821" y="684"/>
                  </a:lnTo>
                  <a:lnTo>
                    <a:pt x="1853" y="693"/>
                  </a:lnTo>
                  <a:lnTo>
                    <a:pt x="1881" y="704"/>
                  </a:lnTo>
                  <a:lnTo>
                    <a:pt x="1904" y="718"/>
                  </a:lnTo>
                  <a:lnTo>
                    <a:pt x="1923" y="734"/>
                  </a:lnTo>
                  <a:lnTo>
                    <a:pt x="1939" y="752"/>
                  </a:lnTo>
                  <a:lnTo>
                    <a:pt x="1952" y="773"/>
                  </a:lnTo>
                  <a:lnTo>
                    <a:pt x="1960" y="796"/>
                  </a:lnTo>
                  <a:lnTo>
                    <a:pt x="1967" y="821"/>
                  </a:lnTo>
                  <a:lnTo>
                    <a:pt x="1970" y="847"/>
                  </a:lnTo>
                  <a:lnTo>
                    <a:pt x="1972" y="874"/>
                  </a:lnTo>
                  <a:lnTo>
                    <a:pt x="1970" y="900"/>
                  </a:lnTo>
                  <a:lnTo>
                    <a:pt x="1967" y="925"/>
                  </a:lnTo>
                  <a:lnTo>
                    <a:pt x="1962" y="950"/>
                  </a:lnTo>
                  <a:lnTo>
                    <a:pt x="1953" y="972"/>
                  </a:lnTo>
                  <a:lnTo>
                    <a:pt x="1940" y="994"/>
                  </a:lnTo>
                  <a:lnTo>
                    <a:pt x="1927" y="1012"/>
                  </a:lnTo>
                  <a:lnTo>
                    <a:pt x="1908" y="1028"/>
                  </a:lnTo>
                  <a:lnTo>
                    <a:pt x="1886" y="1042"/>
                  </a:lnTo>
                  <a:lnTo>
                    <a:pt x="1860" y="1053"/>
                  </a:lnTo>
                  <a:lnTo>
                    <a:pt x="1830" y="1062"/>
                  </a:lnTo>
                  <a:lnTo>
                    <a:pt x="1795" y="1067"/>
                  </a:lnTo>
                  <a:lnTo>
                    <a:pt x="1755" y="1069"/>
                  </a:lnTo>
                  <a:lnTo>
                    <a:pt x="1755" y="725"/>
                  </a:lnTo>
                  <a:lnTo>
                    <a:pt x="1740" y="653"/>
                  </a:lnTo>
                  <a:lnTo>
                    <a:pt x="1718" y="582"/>
                  </a:lnTo>
                  <a:lnTo>
                    <a:pt x="1689" y="515"/>
                  </a:lnTo>
                  <a:lnTo>
                    <a:pt x="1654" y="451"/>
                  </a:lnTo>
                  <a:lnTo>
                    <a:pt x="1615" y="392"/>
                  </a:lnTo>
                  <a:lnTo>
                    <a:pt x="1570" y="336"/>
                  </a:lnTo>
                  <a:lnTo>
                    <a:pt x="1520" y="283"/>
                  </a:lnTo>
                  <a:lnTo>
                    <a:pt x="1465" y="236"/>
                  </a:lnTo>
                  <a:lnTo>
                    <a:pt x="1407" y="195"/>
                  </a:lnTo>
                  <a:lnTo>
                    <a:pt x="1343" y="159"/>
                  </a:lnTo>
                  <a:lnTo>
                    <a:pt x="1278" y="128"/>
                  </a:lnTo>
                  <a:lnTo>
                    <a:pt x="1208" y="104"/>
                  </a:lnTo>
                  <a:lnTo>
                    <a:pt x="1137" y="86"/>
                  </a:lnTo>
                  <a:lnTo>
                    <a:pt x="1062" y="76"/>
                  </a:lnTo>
                  <a:lnTo>
                    <a:pt x="985" y="72"/>
                  </a:lnTo>
                  <a:lnTo>
                    <a:pt x="909" y="76"/>
                  </a:lnTo>
                  <a:lnTo>
                    <a:pt x="835" y="86"/>
                  </a:lnTo>
                  <a:lnTo>
                    <a:pt x="764" y="103"/>
                  </a:lnTo>
                  <a:lnTo>
                    <a:pt x="694" y="128"/>
                  </a:lnTo>
                  <a:lnTo>
                    <a:pt x="628" y="158"/>
                  </a:lnTo>
                  <a:lnTo>
                    <a:pt x="566" y="194"/>
                  </a:lnTo>
                  <a:lnTo>
                    <a:pt x="508" y="235"/>
                  </a:lnTo>
                  <a:lnTo>
                    <a:pt x="453" y="282"/>
                  </a:lnTo>
                  <a:lnTo>
                    <a:pt x="403" y="333"/>
                  </a:lnTo>
                  <a:lnTo>
                    <a:pt x="357" y="389"/>
                  </a:lnTo>
                  <a:lnTo>
                    <a:pt x="317" y="449"/>
                  </a:lnTo>
                  <a:lnTo>
                    <a:pt x="282" y="512"/>
                  </a:lnTo>
                  <a:lnTo>
                    <a:pt x="254" y="579"/>
                  </a:lnTo>
                  <a:lnTo>
                    <a:pt x="232" y="649"/>
                  </a:lnTo>
                  <a:lnTo>
                    <a:pt x="217" y="721"/>
                  </a:lnTo>
                  <a:lnTo>
                    <a:pt x="217" y="1017"/>
                  </a:lnTo>
                  <a:lnTo>
                    <a:pt x="273" y="1041"/>
                  </a:lnTo>
                  <a:lnTo>
                    <a:pt x="260" y="979"/>
                  </a:lnTo>
                  <a:lnTo>
                    <a:pt x="251" y="916"/>
                  </a:lnTo>
                  <a:lnTo>
                    <a:pt x="249" y="852"/>
                  </a:lnTo>
                  <a:lnTo>
                    <a:pt x="253" y="777"/>
                  </a:lnTo>
                  <a:lnTo>
                    <a:pt x="264" y="704"/>
                  </a:lnTo>
                  <a:lnTo>
                    <a:pt x="281" y="633"/>
                  </a:lnTo>
                  <a:lnTo>
                    <a:pt x="306" y="566"/>
                  </a:lnTo>
                  <a:lnTo>
                    <a:pt x="337" y="501"/>
                  </a:lnTo>
                  <a:lnTo>
                    <a:pt x="375" y="441"/>
                  </a:lnTo>
                  <a:lnTo>
                    <a:pt x="417" y="384"/>
                  </a:lnTo>
                  <a:lnTo>
                    <a:pt x="464" y="332"/>
                  </a:lnTo>
                  <a:lnTo>
                    <a:pt x="516" y="285"/>
                  </a:lnTo>
                  <a:lnTo>
                    <a:pt x="574" y="242"/>
                  </a:lnTo>
                  <a:lnTo>
                    <a:pt x="633" y="205"/>
                  </a:lnTo>
                  <a:lnTo>
                    <a:pt x="698" y="174"/>
                  </a:lnTo>
                  <a:lnTo>
                    <a:pt x="765" y="149"/>
                  </a:lnTo>
                  <a:lnTo>
                    <a:pt x="836" y="132"/>
                  </a:lnTo>
                  <a:lnTo>
                    <a:pt x="908" y="121"/>
                  </a:lnTo>
                  <a:lnTo>
                    <a:pt x="983" y="117"/>
                  </a:lnTo>
                  <a:lnTo>
                    <a:pt x="1059" y="121"/>
                  </a:lnTo>
                  <a:lnTo>
                    <a:pt x="1132" y="132"/>
                  </a:lnTo>
                  <a:lnTo>
                    <a:pt x="1202" y="149"/>
                  </a:lnTo>
                  <a:lnTo>
                    <a:pt x="1270" y="174"/>
                  </a:lnTo>
                  <a:lnTo>
                    <a:pt x="1334" y="205"/>
                  </a:lnTo>
                  <a:lnTo>
                    <a:pt x="1394" y="242"/>
                  </a:lnTo>
                  <a:lnTo>
                    <a:pt x="1452" y="285"/>
                  </a:lnTo>
                  <a:lnTo>
                    <a:pt x="1504" y="332"/>
                  </a:lnTo>
                  <a:lnTo>
                    <a:pt x="1551" y="384"/>
                  </a:lnTo>
                  <a:lnTo>
                    <a:pt x="1593" y="441"/>
                  </a:lnTo>
                  <a:lnTo>
                    <a:pt x="1630" y="501"/>
                  </a:lnTo>
                  <a:lnTo>
                    <a:pt x="1661" y="566"/>
                  </a:lnTo>
                  <a:lnTo>
                    <a:pt x="1686" y="633"/>
                  </a:lnTo>
                  <a:lnTo>
                    <a:pt x="1704" y="704"/>
                  </a:lnTo>
                  <a:lnTo>
                    <a:pt x="1715" y="777"/>
                  </a:lnTo>
                  <a:lnTo>
                    <a:pt x="1719" y="852"/>
                  </a:lnTo>
                  <a:lnTo>
                    <a:pt x="1715" y="924"/>
                  </a:lnTo>
                  <a:lnTo>
                    <a:pt x="1705" y="994"/>
                  </a:lnTo>
                  <a:lnTo>
                    <a:pt x="1688" y="1062"/>
                  </a:lnTo>
                  <a:lnTo>
                    <a:pt x="1666" y="1128"/>
                  </a:lnTo>
                  <a:lnTo>
                    <a:pt x="1636" y="1191"/>
                  </a:lnTo>
                  <a:lnTo>
                    <a:pt x="1601" y="1251"/>
                  </a:lnTo>
                  <a:lnTo>
                    <a:pt x="1560" y="1308"/>
                  </a:lnTo>
                  <a:lnTo>
                    <a:pt x="1513" y="1360"/>
                  </a:lnTo>
                  <a:lnTo>
                    <a:pt x="1462" y="1409"/>
                  </a:lnTo>
                  <a:lnTo>
                    <a:pt x="1499" y="1429"/>
                  </a:lnTo>
                  <a:lnTo>
                    <a:pt x="1534" y="1449"/>
                  </a:lnTo>
                  <a:lnTo>
                    <a:pt x="1564" y="1470"/>
                  </a:lnTo>
                  <a:lnTo>
                    <a:pt x="1615" y="1511"/>
                  </a:lnTo>
                  <a:lnTo>
                    <a:pt x="1662" y="1558"/>
                  </a:lnTo>
                  <a:lnTo>
                    <a:pt x="1705" y="1610"/>
                  </a:lnTo>
                  <a:lnTo>
                    <a:pt x="1745" y="1668"/>
                  </a:lnTo>
                  <a:lnTo>
                    <a:pt x="1781" y="1730"/>
                  </a:lnTo>
                  <a:lnTo>
                    <a:pt x="1814" y="1797"/>
                  </a:lnTo>
                  <a:lnTo>
                    <a:pt x="1842" y="1869"/>
                  </a:lnTo>
                  <a:lnTo>
                    <a:pt x="1867" y="1946"/>
                  </a:lnTo>
                  <a:lnTo>
                    <a:pt x="1888" y="2028"/>
                  </a:lnTo>
                  <a:lnTo>
                    <a:pt x="1907" y="2117"/>
                  </a:lnTo>
                  <a:lnTo>
                    <a:pt x="1921" y="2210"/>
                  </a:lnTo>
                  <a:lnTo>
                    <a:pt x="1931" y="2308"/>
                  </a:lnTo>
                  <a:lnTo>
                    <a:pt x="1938" y="2411"/>
                  </a:lnTo>
                  <a:lnTo>
                    <a:pt x="1938" y="2405"/>
                  </a:lnTo>
                  <a:lnTo>
                    <a:pt x="1938" y="2408"/>
                  </a:lnTo>
                  <a:lnTo>
                    <a:pt x="1938" y="2415"/>
                  </a:lnTo>
                  <a:lnTo>
                    <a:pt x="1938" y="2428"/>
                  </a:lnTo>
                  <a:lnTo>
                    <a:pt x="1940" y="2496"/>
                  </a:lnTo>
                  <a:lnTo>
                    <a:pt x="1942" y="2566"/>
                  </a:lnTo>
                  <a:lnTo>
                    <a:pt x="1942" y="2578"/>
                  </a:lnTo>
                  <a:lnTo>
                    <a:pt x="1943" y="2578"/>
                  </a:lnTo>
                  <a:lnTo>
                    <a:pt x="1943" y="2580"/>
                  </a:lnTo>
                  <a:lnTo>
                    <a:pt x="1943" y="2589"/>
                  </a:lnTo>
                  <a:lnTo>
                    <a:pt x="1942" y="2603"/>
                  </a:lnTo>
                  <a:lnTo>
                    <a:pt x="1942" y="2619"/>
                  </a:lnTo>
                  <a:lnTo>
                    <a:pt x="1942" y="2671"/>
                  </a:lnTo>
                  <a:lnTo>
                    <a:pt x="1943" y="2725"/>
                  </a:lnTo>
                  <a:lnTo>
                    <a:pt x="1943" y="2779"/>
                  </a:lnTo>
                  <a:lnTo>
                    <a:pt x="1944" y="2833"/>
                  </a:lnTo>
                  <a:lnTo>
                    <a:pt x="1944" y="2884"/>
                  </a:lnTo>
                  <a:lnTo>
                    <a:pt x="1944" y="2932"/>
                  </a:lnTo>
                  <a:lnTo>
                    <a:pt x="1944" y="2977"/>
                  </a:lnTo>
                  <a:lnTo>
                    <a:pt x="1944" y="3015"/>
                  </a:lnTo>
                  <a:lnTo>
                    <a:pt x="1944" y="3046"/>
                  </a:lnTo>
                  <a:lnTo>
                    <a:pt x="1943" y="3069"/>
                  </a:lnTo>
                  <a:lnTo>
                    <a:pt x="1939" y="3087"/>
                  </a:lnTo>
                  <a:lnTo>
                    <a:pt x="1931" y="3102"/>
                  </a:lnTo>
                  <a:lnTo>
                    <a:pt x="1916" y="3112"/>
                  </a:lnTo>
                  <a:lnTo>
                    <a:pt x="1898" y="3114"/>
                  </a:lnTo>
                  <a:lnTo>
                    <a:pt x="1509" y="3114"/>
                  </a:lnTo>
                  <a:lnTo>
                    <a:pt x="32" y="3114"/>
                  </a:lnTo>
                  <a:lnTo>
                    <a:pt x="32" y="3067"/>
                  </a:lnTo>
                  <a:lnTo>
                    <a:pt x="32" y="3061"/>
                  </a:lnTo>
                  <a:lnTo>
                    <a:pt x="32" y="3047"/>
                  </a:lnTo>
                  <a:lnTo>
                    <a:pt x="34" y="3024"/>
                  </a:lnTo>
                  <a:lnTo>
                    <a:pt x="34" y="2996"/>
                  </a:lnTo>
                  <a:lnTo>
                    <a:pt x="34" y="2962"/>
                  </a:lnTo>
                  <a:lnTo>
                    <a:pt x="34" y="2924"/>
                  </a:lnTo>
                  <a:lnTo>
                    <a:pt x="34" y="2880"/>
                  </a:lnTo>
                  <a:lnTo>
                    <a:pt x="34" y="2835"/>
                  </a:lnTo>
                  <a:lnTo>
                    <a:pt x="34" y="2788"/>
                  </a:lnTo>
                  <a:lnTo>
                    <a:pt x="35" y="2741"/>
                  </a:lnTo>
                  <a:lnTo>
                    <a:pt x="35" y="2694"/>
                  </a:lnTo>
                  <a:lnTo>
                    <a:pt x="35" y="2649"/>
                  </a:lnTo>
                  <a:lnTo>
                    <a:pt x="35" y="2605"/>
                  </a:lnTo>
                  <a:lnTo>
                    <a:pt x="35" y="2566"/>
                  </a:lnTo>
                  <a:lnTo>
                    <a:pt x="36" y="2451"/>
                  </a:lnTo>
                  <a:lnTo>
                    <a:pt x="42" y="2343"/>
                  </a:lnTo>
                  <a:lnTo>
                    <a:pt x="52" y="2240"/>
                  </a:lnTo>
                  <a:lnTo>
                    <a:pt x="65" y="2143"/>
                  </a:lnTo>
                  <a:lnTo>
                    <a:pt x="82" y="2051"/>
                  </a:lnTo>
                  <a:lnTo>
                    <a:pt x="103" y="1965"/>
                  </a:lnTo>
                  <a:lnTo>
                    <a:pt x="128" y="1884"/>
                  </a:lnTo>
                  <a:lnTo>
                    <a:pt x="157" y="1808"/>
                  </a:lnTo>
                  <a:lnTo>
                    <a:pt x="190" y="1739"/>
                  </a:lnTo>
                  <a:lnTo>
                    <a:pt x="227" y="1674"/>
                  </a:lnTo>
                  <a:lnTo>
                    <a:pt x="268" y="1615"/>
                  </a:lnTo>
                  <a:lnTo>
                    <a:pt x="311" y="1562"/>
                  </a:lnTo>
                  <a:lnTo>
                    <a:pt x="360" y="1512"/>
                  </a:lnTo>
                  <a:lnTo>
                    <a:pt x="412" y="1470"/>
                  </a:lnTo>
                  <a:lnTo>
                    <a:pt x="442" y="1450"/>
                  </a:lnTo>
                  <a:lnTo>
                    <a:pt x="474" y="1430"/>
                  </a:lnTo>
                  <a:lnTo>
                    <a:pt x="509" y="1413"/>
                  </a:lnTo>
                  <a:lnTo>
                    <a:pt x="462" y="1368"/>
                  </a:lnTo>
                  <a:lnTo>
                    <a:pt x="418" y="1321"/>
                  </a:lnTo>
                  <a:lnTo>
                    <a:pt x="380" y="1270"/>
                  </a:lnTo>
                  <a:lnTo>
                    <a:pt x="345" y="1216"/>
                  </a:lnTo>
                  <a:lnTo>
                    <a:pt x="316" y="1159"/>
                  </a:lnTo>
                  <a:lnTo>
                    <a:pt x="291" y="1099"/>
                  </a:lnTo>
                  <a:lnTo>
                    <a:pt x="215" y="1069"/>
                  </a:lnTo>
                  <a:lnTo>
                    <a:pt x="177" y="1067"/>
                  </a:lnTo>
                  <a:lnTo>
                    <a:pt x="142" y="1062"/>
                  </a:lnTo>
                  <a:lnTo>
                    <a:pt x="112" y="1053"/>
                  </a:lnTo>
                  <a:lnTo>
                    <a:pt x="86" y="1042"/>
                  </a:lnTo>
                  <a:lnTo>
                    <a:pt x="64" y="1028"/>
                  </a:lnTo>
                  <a:lnTo>
                    <a:pt x="45" y="1012"/>
                  </a:lnTo>
                  <a:lnTo>
                    <a:pt x="30" y="994"/>
                  </a:lnTo>
                  <a:lnTo>
                    <a:pt x="19" y="972"/>
                  </a:lnTo>
                  <a:lnTo>
                    <a:pt x="10" y="950"/>
                  </a:lnTo>
                  <a:lnTo>
                    <a:pt x="5" y="925"/>
                  </a:lnTo>
                  <a:lnTo>
                    <a:pt x="1" y="900"/>
                  </a:lnTo>
                  <a:lnTo>
                    <a:pt x="0" y="874"/>
                  </a:lnTo>
                  <a:lnTo>
                    <a:pt x="1" y="847"/>
                  </a:lnTo>
                  <a:lnTo>
                    <a:pt x="5" y="821"/>
                  </a:lnTo>
                  <a:lnTo>
                    <a:pt x="11" y="797"/>
                  </a:lnTo>
                  <a:lnTo>
                    <a:pt x="20" y="773"/>
                  </a:lnTo>
                  <a:lnTo>
                    <a:pt x="32" y="752"/>
                  </a:lnTo>
                  <a:lnTo>
                    <a:pt x="47" y="734"/>
                  </a:lnTo>
                  <a:lnTo>
                    <a:pt x="67" y="718"/>
                  </a:lnTo>
                  <a:lnTo>
                    <a:pt x="90" y="704"/>
                  </a:lnTo>
                  <a:lnTo>
                    <a:pt x="117" y="693"/>
                  </a:lnTo>
                  <a:lnTo>
                    <a:pt x="149" y="685"/>
                  </a:lnTo>
                  <a:lnTo>
                    <a:pt x="168" y="608"/>
                  </a:lnTo>
                  <a:lnTo>
                    <a:pt x="194" y="535"/>
                  </a:lnTo>
                  <a:lnTo>
                    <a:pt x="227" y="464"/>
                  </a:lnTo>
                  <a:lnTo>
                    <a:pt x="265" y="397"/>
                  </a:lnTo>
                  <a:lnTo>
                    <a:pt x="309" y="333"/>
                  </a:lnTo>
                  <a:lnTo>
                    <a:pt x="358" y="275"/>
                  </a:lnTo>
                  <a:lnTo>
                    <a:pt x="413" y="221"/>
                  </a:lnTo>
                  <a:lnTo>
                    <a:pt x="472" y="172"/>
                  </a:lnTo>
                  <a:lnTo>
                    <a:pt x="535" y="128"/>
                  </a:lnTo>
                  <a:lnTo>
                    <a:pt x="602" y="91"/>
                  </a:lnTo>
                  <a:lnTo>
                    <a:pt x="673" y="58"/>
                  </a:lnTo>
                  <a:lnTo>
                    <a:pt x="748" y="34"/>
                  </a:lnTo>
                  <a:lnTo>
                    <a:pt x="825" y="15"/>
                  </a:lnTo>
                  <a:lnTo>
                    <a:pt x="904" y="4"/>
                  </a:lnTo>
                  <a:lnTo>
                    <a:pt x="98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3488891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14400" y="2971800"/>
            <a:ext cx="7391400" cy="3048000"/>
            <a:chOff x="914400" y="2971800"/>
            <a:chExt cx="7391400" cy="3048000"/>
          </a:xfrm>
        </p:grpSpPr>
        <p:sp>
          <p:nvSpPr>
            <p:cNvPr id="74" name="Rounded Rectangle 73"/>
            <p:cNvSpPr/>
            <p:nvPr/>
          </p:nvSpPr>
          <p:spPr bwMode="auto">
            <a:xfrm>
              <a:off x="914400" y="2971800"/>
              <a:ext cx="7391400" cy="3048000"/>
            </a:xfrm>
            <a:prstGeom prst="roundRect">
              <a:avLst>
                <a:gd name="adj" fmla="val 731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2847970" y="3657600"/>
              <a:ext cx="5112925" cy="2149642"/>
            </a:xfrm>
            <a:prstGeom prst="roundRect">
              <a:avLst>
                <a:gd name="adj" fmla="val 7883"/>
              </a:avLst>
            </a:prstGeom>
            <a:noFill/>
            <a:ln w="127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458199" cy="1905000"/>
          </a:xfrm>
        </p:spPr>
        <p:txBody>
          <a:bodyPr/>
          <a:lstStyle/>
          <a:p>
            <a:r>
              <a:rPr lang="en-US" sz="2000" dirty="0" smtClean="0"/>
              <a:t>One Number Service anywhere any devices</a:t>
            </a:r>
          </a:p>
          <a:p>
            <a:pPr lvl="1"/>
            <a:r>
              <a:rPr lang="en-US" sz="1400" dirty="0"/>
              <a:t>Consistent User Experiences over </a:t>
            </a:r>
            <a:r>
              <a:rPr lang="en-US" sz="1400" dirty="0" smtClean="0"/>
              <a:t>multiple devices (</a:t>
            </a:r>
            <a:r>
              <a:rPr lang="en-US" sz="1400" dirty="0" err="1" smtClean="0"/>
              <a:t>upto</a:t>
            </a:r>
            <a:r>
              <a:rPr lang="en-US" sz="1400" dirty="0" smtClean="0"/>
              <a:t> 32 devices)</a:t>
            </a:r>
            <a:endParaRPr lang="en-US" sz="1400" dirty="0"/>
          </a:p>
          <a:p>
            <a:pPr lvl="1"/>
            <a:r>
              <a:rPr lang="en-US" sz="1400" dirty="0"/>
              <a:t>Always reachable</a:t>
            </a:r>
          </a:p>
          <a:p>
            <a:pPr lvl="1"/>
            <a:r>
              <a:rPr lang="en-US" sz="1400" dirty="0" smtClean="0"/>
              <a:t>One mailbox</a:t>
            </a:r>
          </a:p>
          <a:p>
            <a:pPr lvl="1"/>
            <a:r>
              <a:rPr lang="en-US" sz="1400" dirty="0" smtClean="0"/>
              <a:t>Seamless call control between devices</a:t>
            </a:r>
            <a:endParaRPr lang="en-US" sz="1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73" name="TextBox 72"/>
          <p:cNvSpPr txBox="1"/>
          <p:nvPr/>
        </p:nvSpPr>
        <p:spPr>
          <a:xfrm>
            <a:off x="3330185" y="3174803"/>
            <a:ext cx="41026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2000" dirty="0" smtClean="0">
                <a:solidFill>
                  <a:srgbClr val="FF9900"/>
                </a:solidFill>
                <a:latin typeface="Arial" charset="0"/>
                <a:cs typeface="Arial" charset="0"/>
              </a:rPr>
              <a:t>One number, Simultaneous Reach</a:t>
            </a:r>
            <a:endParaRPr kumimoji="0" lang="en-US" sz="2000" dirty="0">
              <a:solidFill>
                <a:srgbClr val="FF9900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3330185" y="4233015"/>
            <a:ext cx="1250020" cy="1329585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4814976" y="4233015"/>
            <a:ext cx="1250020" cy="1329585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6315916" y="4233015"/>
            <a:ext cx="1250020" cy="1329585"/>
          </a:xfrm>
          <a:prstGeom prst="ellipse">
            <a:avLst/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" name="그룹 23"/>
          <p:cNvGrpSpPr>
            <a:grpSpLocks noChangeAspect="1"/>
          </p:cNvGrpSpPr>
          <p:nvPr/>
        </p:nvGrpSpPr>
        <p:grpSpPr bwMode="auto">
          <a:xfrm>
            <a:off x="7172557" y="4558025"/>
            <a:ext cx="195489" cy="297271"/>
            <a:chOff x="1849438" y="2519363"/>
            <a:chExt cx="1039813" cy="1765300"/>
          </a:xfrm>
          <a:solidFill>
            <a:srgbClr val="FF9900"/>
          </a:solidFill>
        </p:grpSpPr>
        <p:sp>
          <p:nvSpPr>
            <p:cNvPr id="49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50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51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 sz="2400">
                <a:ea typeface="맑은 고딕" pitchFamily="50" charset="-127"/>
              </a:endParaRPr>
            </a:p>
          </p:txBody>
        </p:sp>
        <p:sp>
          <p:nvSpPr>
            <p:cNvPr id="52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 sz="2400">
                <a:ea typeface="맑은 고딕" pitchFamily="50" charset="-127"/>
              </a:endParaRPr>
            </a:p>
          </p:txBody>
        </p:sp>
      </p:grpSp>
      <p:grpSp>
        <p:nvGrpSpPr>
          <p:cNvPr id="10" name="그룹 65"/>
          <p:cNvGrpSpPr>
            <a:grpSpLocks noChangeAspect="1"/>
          </p:cNvGrpSpPr>
          <p:nvPr/>
        </p:nvGrpSpPr>
        <p:grpSpPr bwMode="auto">
          <a:xfrm>
            <a:off x="3723328" y="4416274"/>
            <a:ext cx="472434" cy="580774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8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0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3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5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6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7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8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39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40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41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 sz="2400">
                <a:ea typeface="맑은 고딕" pitchFamily="50" charset="-127"/>
              </a:endParaRPr>
            </a:p>
          </p:txBody>
        </p:sp>
        <p:sp>
          <p:nvSpPr>
            <p:cNvPr id="43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55" name="그룹 45"/>
          <p:cNvGrpSpPr>
            <a:grpSpLocks noChangeAspect="1"/>
          </p:cNvGrpSpPr>
          <p:nvPr/>
        </p:nvGrpSpPr>
        <p:grpSpPr bwMode="auto">
          <a:xfrm>
            <a:off x="5158846" y="4494706"/>
            <a:ext cx="248155" cy="423909"/>
            <a:chOff x="1728788" y="2460626"/>
            <a:chExt cx="1100138" cy="1716088"/>
          </a:xfrm>
          <a:solidFill>
            <a:srgbClr val="FF9900"/>
          </a:solidFill>
        </p:grpSpPr>
        <p:sp>
          <p:nvSpPr>
            <p:cNvPr id="56" name="Freeform 8"/>
            <p:cNvSpPr>
              <a:spLocks noEditPoints="1"/>
            </p:cNvSpPr>
            <p:nvPr/>
          </p:nvSpPr>
          <p:spPr bwMode="auto">
            <a:xfrm>
              <a:off x="1728788" y="2460626"/>
              <a:ext cx="1100138" cy="1716088"/>
            </a:xfrm>
            <a:custGeom>
              <a:avLst/>
              <a:gdLst>
                <a:gd name="T0" fmla="*/ 2147483647 w 2077"/>
                <a:gd name="T1" fmla="*/ 2147483647 h 3243"/>
                <a:gd name="T2" fmla="*/ 2147483647 w 2077"/>
                <a:gd name="T3" fmla="*/ 2147483647 h 3243"/>
                <a:gd name="T4" fmla="*/ 2147483647 w 2077"/>
                <a:gd name="T5" fmla="*/ 2147483647 h 3243"/>
                <a:gd name="T6" fmla="*/ 2147483647 w 2077"/>
                <a:gd name="T7" fmla="*/ 2147483647 h 3243"/>
                <a:gd name="T8" fmla="*/ 2147483647 w 2077"/>
                <a:gd name="T9" fmla="*/ 2147483647 h 3243"/>
                <a:gd name="T10" fmla="*/ 2147483647 w 2077"/>
                <a:gd name="T11" fmla="*/ 2147483647 h 3243"/>
                <a:gd name="T12" fmla="*/ 2147483647 w 2077"/>
                <a:gd name="T13" fmla="*/ 2147483647 h 3243"/>
                <a:gd name="T14" fmla="*/ 2147483647 w 2077"/>
                <a:gd name="T15" fmla="*/ 2147483647 h 3243"/>
                <a:gd name="T16" fmla="*/ 2147483647 w 2077"/>
                <a:gd name="T17" fmla="*/ 2147483647 h 3243"/>
                <a:gd name="T18" fmla="*/ 2147483647 w 2077"/>
                <a:gd name="T19" fmla="*/ 2147483647 h 3243"/>
                <a:gd name="T20" fmla="*/ 2147483647 w 2077"/>
                <a:gd name="T21" fmla="*/ 2147483647 h 3243"/>
                <a:gd name="T22" fmla="*/ 2147483647 w 2077"/>
                <a:gd name="T23" fmla="*/ 2147483647 h 3243"/>
                <a:gd name="T24" fmla="*/ 2147483647 w 2077"/>
                <a:gd name="T25" fmla="*/ 2147483647 h 3243"/>
                <a:gd name="T26" fmla="*/ 2147483647 w 2077"/>
                <a:gd name="T27" fmla="*/ 2147483647 h 3243"/>
                <a:gd name="T28" fmla="*/ 2147483647 w 2077"/>
                <a:gd name="T29" fmla="*/ 2147483647 h 3243"/>
                <a:gd name="T30" fmla="*/ 2147483647 w 2077"/>
                <a:gd name="T31" fmla="*/ 2147483647 h 3243"/>
                <a:gd name="T32" fmla="*/ 2147483647 w 2077"/>
                <a:gd name="T33" fmla="*/ 2147483647 h 3243"/>
                <a:gd name="T34" fmla="*/ 2147483647 w 2077"/>
                <a:gd name="T35" fmla="*/ 0 h 3243"/>
                <a:gd name="T36" fmla="*/ 2147483647 w 2077"/>
                <a:gd name="T37" fmla="*/ 2147483647 h 3243"/>
                <a:gd name="T38" fmla="*/ 2147483647 w 2077"/>
                <a:gd name="T39" fmla="*/ 2147483647 h 3243"/>
                <a:gd name="T40" fmla="*/ 2147483647 w 2077"/>
                <a:gd name="T41" fmla="*/ 2147483647 h 3243"/>
                <a:gd name="T42" fmla="*/ 2147483647 w 2077"/>
                <a:gd name="T43" fmla="*/ 2147483647 h 3243"/>
                <a:gd name="T44" fmla="*/ 2147483647 w 2077"/>
                <a:gd name="T45" fmla="*/ 2147483647 h 3243"/>
                <a:gd name="T46" fmla="*/ 2147483647 w 2077"/>
                <a:gd name="T47" fmla="*/ 2147483647 h 3243"/>
                <a:gd name="T48" fmla="*/ 2147483647 w 2077"/>
                <a:gd name="T49" fmla="*/ 2147483647 h 3243"/>
                <a:gd name="T50" fmla="*/ 2147483647 w 2077"/>
                <a:gd name="T51" fmla="*/ 2147483647 h 3243"/>
                <a:gd name="T52" fmla="*/ 2147483647 w 2077"/>
                <a:gd name="T53" fmla="*/ 2147483647 h 3243"/>
                <a:gd name="T54" fmla="*/ 2147483647 w 2077"/>
                <a:gd name="T55" fmla="*/ 2147483647 h 3243"/>
                <a:gd name="T56" fmla="*/ 2147483647 w 2077"/>
                <a:gd name="T57" fmla="*/ 2147483647 h 3243"/>
                <a:gd name="T58" fmla="*/ 2147483647 w 2077"/>
                <a:gd name="T59" fmla="*/ 2147483647 h 3243"/>
                <a:gd name="T60" fmla="*/ 2147483647 w 2077"/>
                <a:gd name="T61" fmla="*/ 2147483647 h 3243"/>
                <a:gd name="T62" fmla="*/ 2147483647 w 2077"/>
                <a:gd name="T63" fmla="*/ 2147483647 h 3243"/>
                <a:gd name="T64" fmla="*/ 2147483647 w 2077"/>
                <a:gd name="T65" fmla="*/ 2147483647 h 3243"/>
                <a:gd name="T66" fmla="*/ 2147483647 w 2077"/>
                <a:gd name="T67" fmla="*/ 2147483647 h 3243"/>
                <a:gd name="T68" fmla="*/ 0 w 2077"/>
                <a:gd name="T69" fmla="*/ 2147483647 h 3243"/>
                <a:gd name="T70" fmla="*/ 2147483647 w 2077"/>
                <a:gd name="T71" fmla="*/ 2147483647 h 3243"/>
                <a:gd name="T72" fmla="*/ 2147483647 w 2077"/>
                <a:gd name="T73" fmla="*/ 2147483647 h 3243"/>
                <a:gd name="T74" fmla="*/ 2147483647 w 2077"/>
                <a:gd name="T75" fmla="*/ 2147483647 h 3243"/>
                <a:gd name="T76" fmla="*/ 2147483647 w 2077"/>
                <a:gd name="T77" fmla="*/ 2147483647 h 3243"/>
                <a:gd name="T78" fmla="*/ 2147483647 w 2077"/>
                <a:gd name="T79" fmla="*/ 2147483647 h 3243"/>
                <a:gd name="T80" fmla="*/ 2147483647 w 2077"/>
                <a:gd name="T81" fmla="*/ 2147483647 h 3243"/>
                <a:gd name="T82" fmla="*/ 2147483647 w 2077"/>
                <a:gd name="T83" fmla="*/ 2147483647 h 32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77" h="3243">
                  <a:moveTo>
                    <a:pt x="96" y="2195"/>
                  </a:moveTo>
                  <a:lnTo>
                    <a:pt x="96" y="3147"/>
                  </a:lnTo>
                  <a:lnTo>
                    <a:pt x="1620" y="3147"/>
                  </a:lnTo>
                  <a:lnTo>
                    <a:pt x="1669" y="3144"/>
                  </a:lnTo>
                  <a:lnTo>
                    <a:pt x="1713" y="3138"/>
                  </a:lnTo>
                  <a:lnTo>
                    <a:pt x="1752" y="3128"/>
                  </a:lnTo>
                  <a:lnTo>
                    <a:pt x="1788" y="3113"/>
                  </a:lnTo>
                  <a:lnTo>
                    <a:pt x="1819" y="3097"/>
                  </a:lnTo>
                  <a:lnTo>
                    <a:pt x="1848" y="3077"/>
                  </a:lnTo>
                  <a:lnTo>
                    <a:pt x="1872" y="3056"/>
                  </a:lnTo>
                  <a:lnTo>
                    <a:pt x="1893" y="3034"/>
                  </a:lnTo>
                  <a:lnTo>
                    <a:pt x="1912" y="3009"/>
                  </a:lnTo>
                  <a:lnTo>
                    <a:pt x="1928" y="2984"/>
                  </a:lnTo>
                  <a:lnTo>
                    <a:pt x="1940" y="2959"/>
                  </a:lnTo>
                  <a:lnTo>
                    <a:pt x="1951" y="2933"/>
                  </a:lnTo>
                  <a:lnTo>
                    <a:pt x="1960" y="2909"/>
                  </a:lnTo>
                  <a:lnTo>
                    <a:pt x="1966" y="2886"/>
                  </a:lnTo>
                  <a:lnTo>
                    <a:pt x="1971" y="2863"/>
                  </a:lnTo>
                  <a:lnTo>
                    <a:pt x="1975" y="2842"/>
                  </a:lnTo>
                  <a:lnTo>
                    <a:pt x="1977" y="2825"/>
                  </a:lnTo>
                  <a:lnTo>
                    <a:pt x="1980" y="2810"/>
                  </a:lnTo>
                  <a:lnTo>
                    <a:pt x="1980" y="2797"/>
                  </a:lnTo>
                  <a:lnTo>
                    <a:pt x="1981" y="2789"/>
                  </a:lnTo>
                  <a:lnTo>
                    <a:pt x="1981" y="2785"/>
                  </a:lnTo>
                  <a:lnTo>
                    <a:pt x="1981" y="2195"/>
                  </a:lnTo>
                  <a:lnTo>
                    <a:pt x="1772" y="2195"/>
                  </a:lnTo>
                  <a:lnTo>
                    <a:pt x="1772" y="2855"/>
                  </a:lnTo>
                  <a:lnTo>
                    <a:pt x="315" y="2855"/>
                  </a:lnTo>
                  <a:lnTo>
                    <a:pt x="315" y="2195"/>
                  </a:lnTo>
                  <a:lnTo>
                    <a:pt x="96" y="2195"/>
                  </a:lnTo>
                  <a:close/>
                  <a:moveTo>
                    <a:pt x="410" y="272"/>
                  </a:moveTo>
                  <a:lnTo>
                    <a:pt x="410" y="2759"/>
                  </a:lnTo>
                  <a:lnTo>
                    <a:pt x="1676" y="2759"/>
                  </a:lnTo>
                  <a:lnTo>
                    <a:pt x="1676" y="272"/>
                  </a:lnTo>
                  <a:lnTo>
                    <a:pt x="410" y="272"/>
                  </a:lnTo>
                  <a:close/>
                  <a:moveTo>
                    <a:pt x="1536" y="0"/>
                  </a:moveTo>
                  <a:lnTo>
                    <a:pt x="1594" y="0"/>
                  </a:lnTo>
                  <a:lnTo>
                    <a:pt x="1594" y="157"/>
                  </a:lnTo>
                  <a:lnTo>
                    <a:pt x="1594" y="158"/>
                  </a:lnTo>
                  <a:lnTo>
                    <a:pt x="1594" y="161"/>
                  </a:lnTo>
                  <a:lnTo>
                    <a:pt x="1594" y="165"/>
                  </a:lnTo>
                  <a:lnTo>
                    <a:pt x="1593" y="170"/>
                  </a:lnTo>
                  <a:lnTo>
                    <a:pt x="1592" y="176"/>
                  </a:lnTo>
                  <a:lnTo>
                    <a:pt x="1772" y="176"/>
                  </a:lnTo>
                  <a:lnTo>
                    <a:pt x="1772" y="2100"/>
                  </a:lnTo>
                  <a:lnTo>
                    <a:pt x="2077" y="2100"/>
                  </a:lnTo>
                  <a:lnTo>
                    <a:pt x="2077" y="2785"/>
                  </a:lnTo>
                  <a:lnTo>
                    <a:pt x="2077" y="2794"/>
                  </a:lnTo>
                  <a:lnTo>
                    <a:pt x="2077" y="2810"/>
                  </a:lnTo>
                  <a:lnTo>
                    <a:pt x="2077" y="2832"/>
                  </a:lnTo>
                  <a:lnTo>
                    <a:pt x="2077" y="2860"/>
                  </a:lnTo>
                  <a:lnTo>
                    <a:pt x="2077" y="2891"/>
                  </a:lnTo>
                  <a:lnTo>
                    <a:pt x="2077" y="2925"/>
                  </a:lnTo>
                  <a:lnTo>
                    <a:pt x="2077" y="2962"/>
                  </a:lnTo>
                  <a:lnTo>
                    <a:pt x="2077" y="2999"/>
                  </a:lnTo>
                  <a:lnTo>
                    <a:pt x="2077" y="3036"/>
                  </a:lnTo>
                  <a:lnTo>
                    <a:pt x="2077" y="3071"/>
                  </a:lnTo>
                  <a:lnTo>
                    <a:pt x="2077" y="3105"/>
                  </a:lnTo>
                  <a:lnTo>
                    <a:pt x="2077" y="3133"/>
                  </a:lnTo>
                  <a:lnTo>
                    <a:pt x="2077" y="3158"/>
                  </a:lnTo>
                  <a:lnTo>
                    <a:pt x="2077" y="3177"/>
                  </a:lnTo>
                  <a:lnTo>
                    <a:pt x="2077" y="3189"/>
                  </a:lnTo>
                  <a:lnTo>
                    <a:pt x="2077" y="3194"/>
                  </a:lnTo>
                  <a:lnTo>
                    <a:pt x="2074" y="3208"/>
                  </a:lnTo>
                  <a:lnTo>
                    <a:pt x="2066" y="3220"/>
                  </a:lnTo>
                  <a:lnTo>
                    <a:pt x="2055" y="3231"/>
                  </a:lnTo>
                  <a:lnTo>
                    <a:pt x="2042" y="3240"/>
                  </a:lnTo>
                  <a:lnTo>
                    <a:pt x="2028" y="3243"/>
                  </a:lnTo>
                  <a:lnTo>
                    <a:pt x="0" y="3243"/>
                  </a:lnTo>
                  <a:lnTo>
                    <a:pt x="0" y="2100"/>
                  </a:lnTo>
                  <a:lnTo>
                    <a:pt x="315" y="2100"/>
                  </a:lnTo>
                  <a:lnTo>
                    <a:pt x="315" y="176"/>
                  </a:lnTo>
                  <a:lnTo>
                    <a:pt x="1443" y="176"/>
                  </a:lnTo>
                  <a:lnTo>
                    <a:pt x="1443" y="94"/>
                  </a:lnTo>
                  <a:lnTo>
                    <a:pt x="1443" y="92"/>
                  </a:lnTo>
                  <a:lnTo>
                    <a:pt x="1444" y="86"/>
                  </a:lnTo>
                  <a:lnTo>
                    <a:pt x="1445" y="78"/>
                  </a:lnTo>
                  <a:lnTo>
                    <a:pt x="1448" y="66"/>
                  </a:lnTo>
                  <a:lnTo>
                    <a:pt x="1451" y="54"/>
                  </a:lnTo>
                  <a:lnTo>
                    <a:pt x="1458" y="40"/>
                  </a:lnTo>
                  <a:lnTo>
                    <a:pt x="1468" y="28"/>
                  </a:lnTo>
                  <a:lnTo>
                    <a:pt x="1479" y="18"/>
                  </a:lnTo>
                  <a:lnTo>
                    <a:pt x="1494" y="8"/>
                  </a:lnTo>
                  <a:lnTo>
                    <a:pt x="1514" y="2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2070101" y="3276601"/>
              <a:ext cx="88900" cy="87313"/>
            </a:xfrm>
            <a:custGeom>
              <a:avLst/>
              <a:gdLst>
                <a:gd name="T0" fmla="*/ 0 w 168"/>
                <a:gd name="T1" fmla="*/ 0 h 167"/>
                <a:gd name="T2" fmla="*/ 2147483647 w 168"/>
                <a:gd name="T3" fmla="*/ 0 h 167"/>
                <a:gd name="T4" fmla="*/ 2147483647 w 168"/>
                <a:gd name="T5" fmla="*/ 2147483647 h 167"/>
                <a:gd name="T6" fmla="*/ 2147483647 w 168"/>
                <a:gd name="T7" fmla="*/ 2147483647 h 167"/>
                <a:gd name="T8" fmla="*/ 2147483647 w 168"/>
                <a:gd name="T9" fmla="*/ 2147483647 h 167"/>
                <a:gd name="T10" fmla="*/ 2147483647 w 168"/>
                <a:gd name="T11" fmla="*/ 2147483647 h 167"/>
                <a:gd name="T12" fmla="*/ 2147483647 w 168"/>
                <a:gd name="T13" fmla="*/ 2147483647 h 167"/>
                <a:gd name="T14" fmla="*/ 2147483647 w 168"/>
                <a:gd name="T15" fmla="*/ 2147483647 h 167"/>
                <a:gd name="T16" fmla="*/ 2147483647 w 168"/>
                <a:gd name="T17" fmla="*/ 2147483647 h 167"/>
                <a:gd name="T18" fmla="*/ 2147483647 w 168"/>
                <a:gd name="T19" fmla="*/ 2147483647 h 167"/>
                <a:gd name="T20" fmla="*/ 2147483647 w 168"/>
                <a:gd name="T21" fmla="*/ 2147483647 h 167"/>
                <a:gd name="T22" fmla="*/ 2147483647 w 168"/>
                <a:gd name="T23" fmla="*/ 2147483647 h 167"/>
                <a:gd name="T24" fmla="*/ 2147483647 w 168"/>
                <a:gd name="T25" fmla="*/ 2147483647 h 167"/>
                <a:gd name="T26" fmla="*/ 0 w 168"/>
                <a:gd name="T27" fmla="*/ 2147483647 h 167"/>
                <a:gd name="T28" fmla="*/ 0 w 168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7">
                  <a:moveTo>
                    <a:pt x="0" y="0"/>
                  </a:moveTo>
                  <a:lnTo>
                    <a:pt x="168" y="0"/>
                  </a:lnTo>
                  <a:lnTo>
                    <a:pt x="168" y="102"/>
                  </a:lnTo>
                  <a:lnTo>
                    <a:pt x="167" y="103"/>
                  </a:lnTo>
                  <a:lnTo>
                    <a:pt x="167" y="108"/>
                  </a:lnTo>
                  <a:lnTo>
                    <a:pt x="166" y="116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59"/>
                  </a:lnTo>
                  <a:lnTo>
                    <a:pt x="107" y="164"/>
                  </a:lnTo>
                  <a:lnTo>
                    <a:pt x="83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58" name="Freeform 10"/>
            <p:cNvSpPr>
              <a:spLocks/>
            </p:cNvSpPr>
            <p:nvPr/>
          </p:nvSpPr>
          <p:spPr bwMode="auto">
            <a:xfrm>
              <a:off x="2070101" y="3429001"/>
              <a:ext cx="88900" cy="88900"/>
            </a:xfrm>
            <a:custGeom>
              <a:avLst/>
              <a:gdLst>
                <a:gd name="T0" fmla="*/ 0 w 168"/>
                <a:gd name="T1" fmla="*/ 0 h 166"/>
                <a:gd name="T2" fmla="*/ 2147483647 w 168"/>
                <a:gd name="T3" fmla="*/ 0 h 166"/>
                <a:gd name="T4" fmla="*/ 2147483647 w 168"/>
                <a:gd name="T5" fmla="*/ 2147483647 h 166"/>
                <a:gd name="T6" fmla="*/ 2147483647 w 168"/>
                <a:gd name="T7" fmla="*/ 2147483647 h 166"/>
                <a:gd name="T8" fmla="*/ 2147483647 w 168"/>
                <a:gd name="T9" fmla="*/ 2147483647 h 166"/>
                <a:gd name="T10" fmla="*/ 2147483647 w 168"/>
                <a:gd name="T11" fmla="*/ 2147483647 h 166"/>
                <a:gd name="T12" fmla="*/ 2147483647 w 168"/>
                <a:gd name="T13" fmla="*/ 2147483647 h 166"/>
                <a:gd name="T14" fmla="*/ 2147483647 w 168"/>
                <a:gd name="T15" fmla="*/ 2147483647 h 166"/>
                <a:gd name="T16" fmla="*/ 2147483647 w 168"/>
                <a:gd name="T17" fmla="*/ 2147483647 h 166"/>
                <a:gd name="T18" fmla="*/ 2147483647 w 168"/>
                <a:gd name="T19" fmla="*/ 2147483647 h 166"/>
                <a:gd name="T20" fmla="*/ 2147483647 w 168"/>
                <a:gd name="T21" fmla="*/ 2147483647 h 166"/>
                <a:gd name="T22" fmla="*/ 2147483647 w 168"/>
                <a:gd name="T23" fmla="*/ 2147483647 h 166"/>
                <a:gd name="T24" fmla="*/ 2147483647 w 168"/>
                <a:gd name="T25" fmla="*/ 2147483647 h 166"/>
                <a:gd name="T26" fmla="*/ 0 w 168"/>
                <a:gd name="T27" fmla="*/ 2147483647 h 166"/>
                <a:gd name="T28" fmla="*/ 0 w 168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6">
                  <a:moveTo>
                    <a:pt x="0" y="0"/>
                  </a:moveTo>
                  <a:lnTo>
                    <a:pt x="168" y="0"/>
                  </a:lnTo>
                  <a:lnTo>
                    <a:pt x="168" y="103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6" y="117"/>
                  </a:lnTo>
                  <a:lnTo>
                    <a:pt x="162" y="125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7" y="165"/>
                  </a:lnTo>
                  <a:lnTo>
                    <a:pt x="83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59" name="Freeform 11"/>
            <p:cNvSpPr>
              <a:spLocks/>
            </p:cNvSpPr>
            <p:nvPr/>
          </p:nvSpPr>
          <p:spPr bwMode="auto">
            <a:xfrm>
              <a:off x="2238376" y="3429001"/>
              <a:ext cx="87313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3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4" y="117"/>
                  </a:lnTo>
                  <a:lnTo>
                    <a:pt x="162" y="125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60"/>
                  </a:lnTo>
                  <a:lnTo>
                    <a:pt x="106" y="165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auto">
            <a:xfrm>
              <a:off x="2405063" y="3429001"/>
              <a:ext cx="88900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3"/>
                  </a:lnTo>
                  <a:lnTo>
                    <a:pt x="167" y="104"/>
                  </a:lnTo>
                  <a:lnTo>
                    <a:pt x="166" y="109"/>
                  </a:lnTo>
                  <a:lnTo>
                    <a:pt x="165" y="117"/>
                  </a:lnTo>
                  <a:lnTo>
                    <a:pt x="162" y="125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6" y="165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2070101" y="3582988"/>
              <a:ext cx="88900" cy="88900"/>
            </a:xfrm>
            <a:custGeom>
              <a:avLst/>
              <a:gdLst>
                <a:gd name="T0" fmla="*/ 0 w 168"/>
                <a:gd name="T1" fmla="*/ 0 h 166"/>
                <a:gd name="T2" fmla="*/ 2147483647 w 168"/>
                <a:gd name="T3" fmla="*/ 0 h 166"/>
                <a:gd name="T4" fmla="*/ 2147483647 w 168"/>
                <a:gd name="T5" fmla="*/ 2147483647 h 166"/>
                <a:gd name="T6" fmla="*/ 2147483647 w 168"/>
                <a:gd name="T7" fmla="*/ 2147483647 h 166"/>
                <a:gd name="T8" fmla="*/ 2147483647 w 168"/>
                <a:gd name="T9" fmla="*/ 2147483647 h 166"/>
                <a:gd name="T10" fmla="*/ 2147483647 w 168"/>
                <a:gd name="T11" fmla="*/ 2147483647 h 166"/>
                <a:gd name="T12" fmla="*/ 2147483647 w 168"/>
                <a:gd name="T13" fmla="*/ 2147483647 h 166"/>
                <a:gd name="T14" fmla="*/ 2147483647 w 168"/>
                <a:gd name="T15" fmla="*/ 2147483647 h 166"/>
                <a:gd name="T16" fmla="*/ 2147483647 w 168"/>
                <a:gd name="T17" fmla="*/ 2147483647 h 166"/>
                <a:gd name="T18" fmla="*/ 2147483647 w 168"/>
                <a:gd name="T19" fmla="*/ 2147483647 h 166"/>
                <a:gd name="T20" fmla="*/ 2147483647 w 168"/>
                <a:gd name="T21" fmla="*/ 2147483647 h 166"/>
                <a:gd name="T22" fmla="*/ 2147483647 w 168"/>
                <a:gd name="T23" fmla="*/ 2147483647 h 166"/>
                <a:gd name="T24" fmla="*/ 2147483647 w 168"/>
                <a:gd name="T25" fmla="*/ 2147483647 h 166"/>
                <a:gd name="T26" fmla="*/ 0 w 168"/>
                <a:gd name="T27" fmla="*/ 2147483647 h 166"/>
                <a:gd name="T28" fmla="*/ 0 w 168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6">
                  <a:moveTo>
                    <a:pt x="0" y="0"/>
                  </a:moveTo>
                  <a:lnTo>
                    <a:pt x="168" y="0"/>
                  </a:lnTo>
                  <a:lnTo>
                    <a:pt x="168" y="102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6" y="115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7" y="164"/>
                  </a:lnTo>
                  <a:lnTo>
                    <a:pt x="83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2" name="Freeform 14"/>
            <p:cNvSpPr>
              <a:spLocks/>
            </p:cNvSpPr>
            <p:nvPr/>
          </p:nvSpPr>
          <p:spPr bwMode="auto">
            <a:xfrm>
              <a:off x="2238376" y="3582988"/>
              <a:ext cx="87313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4" y="115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60"/>
                  </a:lnTo>
                  <a:lnTo>
                    <a:pt x="106" y="164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3" name="Freeform 15"/>
            <p:cNvSpPr>
              <a:spLocks/>
            </p:cNvSpPr>
            <p:nvPr/>
          </p:nvSpPr>
          <p:spPr bwMode="auto">
            <a:xfrm>
              <a:off x="2405063" y="3582988"/>
              <a:ext cx="88900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4"/>
                  </a:lnTo>
                  <a:lnTo>
                    <a:pt x="166" y="109"/>
                  </a:lnTo>
                  <a:lnTo>
                    <a:pt x="165" y="115"/>
                  </a:lnTo>
                  <a:lnTo>
                    <a:pt x="162" y="124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6" y="164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4" name="Freeform 16"/>
            <p:cNvSpPr>
              <a:spLocks/>
            </p:cNvSpPr>
            <p:nvPr/>
          </p:nvSpPr>
          <p:spPr bwMode="auto">
            <a:xfrm>
              <a:off x="2238376" y="3276601"/>
              <a:ext cx="87313" cy="87313"/>
            </a:xfrm>
            <a:custGeom>
              <a:avLst/>
              <a:gdLst>
                <a:gd name="T0" fmla="*/ 0 w 167"/>
                <a:gd name="T1" fmla="*/ 0 h 167"/>
                <a:gd name="T2" fmla="*/ 2147483647 w 167"/>
                <a:gd name="T3" fmla="*/ 0 h 167"/>
                <a:gd name="T4" fmla="*/ 2147483647 w 167"/>
                <a:gd name="T5" fmla="*/ 2147483647 h 167"/>
                <a:gd name="T6" fmla="*/ 2147483647 w 167"/>
                <a:gd name="T7" fmla="*/ 2147483647 h 167"/>
                <a:gd name="T8" fmla="*/ 2147483647 w 167"/>
                <a:gd name="T9" fmla="*/ 2147483647 h 167"/>
                <a:gd name="T10" fmla="*/ 2147483647 w 167"/>
                <a:gd name="T11" fmla="*/ 2147483647 h 167"/>
                <a:gd name="T12" fmla="*/ 2147483647 w 167"/>
                <a:gd name="T13" fmla="*/ 2147483647 h 167"/>
                <a:gd name="T14" fmla="*/ 2147483647 w 167"/>
                <a:gd name="T15" fmla="*/ 2147483647 h 167"/>
                <a:gd name="T16" fmla="*/ 2147483647 w 167"/>
                <a:gd name="T17" fmla="*/ 2147483647 h 167"/>
                <a:gd name="T18" fmla="*/ 2147483647 w 167"/>
                <a:gd name="T19" fmla="*/ 2147483647 h 167"/>
                <a:gd name="T20" fmla="*/ 2147483647 w 167"/>
                <a:gd name="T21" fmla="*/ 2147483647 h 167"/>
                <a:gd name="T22" fmla="*/ 2147483647 w 167"/>
                <a:gd name="T23" fmla="*/ 2147483647 h 167"/>
                <a:gd name="T24" fmla="*/ 2147483647 w 167"/>
                <a:gd name="T25" fmla="*/ 2147483647 h 167"/>
                <a:gd name="T26" fmla="*/ 0 w 167"/>
                <a:gd name="T27" fmla="*/ 2147483647 h 167"/>
                <a:gd name="T28" fmla="*/ 0 w 167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7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3"/>
                  </a:lnTo>
                  <a:lnTo>
                    <a:pt x="167" y="108"/>
                  </a:lnTo>
                  <a:lnTo>
                    <a:pt x="164" y="116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59"/>
                  </a:lnTo>
                  <a:lnTo>
                    <a:pt x="106" y="164"/>
                  </a:lnTo>
                  <a:lnTo>
                    <a:pt x="84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5" name="Freeform 17"/>
            <p:cNvSpPr>
              <a:spLocks/>
            </p:cNvSpPr>
            <p:nvPr/>
          </p:nvSpPr>
          <p:spPr bwMode="auto">
            <a:xfrm>
              <a:off x="2405063" y="3276601"/>
              <a:ext cx="88900" cy="87313"/>
            </a:xfrm>
            <a:custGeom>
              <a:avLst/>
              <a:gdLst>
                <a:gd name="T0" fmla="*/ 0 w 167"/>
                <a:gd name="T1" fmla="*/ 0 h 167"/>
                <a:gd name="T2" fmla="*/ 2147483647 w 167"/>
                <a:gd name="T3" fmla="*/ 0 h 167"/>
                <a:gd name="T4" fmla="*/ 2147483647 w 167"/>
                <a:gd name="T5" fmla="*/ 2147483647 h 167"/>
                <a:gd name="T6" fmla="*/ 2147483647 w 167"/>
                <a:gd name="T7" fmla="*/ 2147483647 h 167"/>
                <a:gd name="T8" fmla="*/ 2147483647 w 167"/>
                <a:gd name="T9" fmla="*/ 2147483647 h 167"/>
                <a:gd name="T10" fmla="*/ 2147483647 w 167"/>
                <a:gd name="T11" fmla="*/ 2147483647 h 167"/>
                <a:gd name="T12" fmla="*/ 2147483647 w 167"/>
                <a:gd name="T13" fmla="*/ 2147483647 h 167"/>
                <a:gd name="T14" fmla="*/ 2147483647 w 167"/>
                <a:gd name="T15" fmla="*/ 2147483647 h 167"/>
                <a:gd name="T16" fmla="*/ 2147483647 w 167"/>
                <a:gd name="T17" fmla="*/ 2147483647 h 167"/>
                <a:gd name="T18" fmla="*/ 2147483647 w 167"/>
                <a:gd name="T19" fmla="*/ 2147483647 h 167"/>
                <a:gd name="T20" fmla="*/ 2147483647 w 167"/>
                <a:gd name="T21" fmla="*/ 2147483647 h 167"/>
                <a:gd name="T22" fmla="*/ 2147483647 w 167"/>
                <a:gd name="T23" fmla="*/ 2147483647 h 167"/>
                <a:gd name="T24" fmla="*/ 2147483647 w 167"/>
                <a:gd name="T25" fmla="*/ 2147483647 h 167"/>
                <a:gd name="T26" fmla="*/ 0 w 167"/>
                <a:gd name="T27" fmla="*/ 2147483647 h 167"/>
                <a:gd name="T28" fmla="*/ 0 w 167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7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3"/>
                  </a:lnTo>
                  <a:lnTo>
                    <a:pt x="166" y="108"/>
                  </a:lnTo>
                  <a:lnTo>
                    <a:pt x="165" y="116"/>
                  </a:lnTo>
                  <a:lnTo>
                    <a:pt x="162" y="124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59"/>
                  </a:lnTo>
                  <a:lnTo>
                    <a:pt x="106" y="164"/>
                  </a:lnTo>
                  <a:lnTo>
                    <a:pt x="84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66" name="Freeform 18"/>
            <p:cNvSpPr>
              <a:spLocks noEditPoints="1"/>
            </p:cNvSpPr>
            <p:nvPr/>
          </p:nvSpPr>
          <p:spPr bwMode="auto">
            <a:xfrm>
              <a:off x="1990726" y="2649538"/>
              <a:ext cx="579438" cy="466725"/>
            </a:xfrm>
            <a:custGeom>
              <a:avLst/>
              <a:gdLst>
                <a:gd name="T0" fmla="*/ 2147483647 w 1094"/>
                <a:gd name="T1" fmla="*/ 2147483647 h 882"/>
                <a:gd name="T2" fmla="*/ 2147483647 w 1094"/>
                <a:gd name="T3" fmla="*/ 2147483647 h 882"/>
                <a:gd name="T4" fmla="*/ 2147483647 w 1094"/>
                <a:gd name="T5" fmla="*/ 2147483647 h 882"/>
                <a:gd name="T6" fmla="*/ 2147483647 w 1094"/>
                <a:gd name="T7" fmla="*/ 2147483647 h 882"/>
                <a:gd name="T8" fmla="*/ 2147483647 w 1094"/>
                <a:gd name="T9" fmla="*/ 2147483647 h 882"/>
                <a:gd name="T10" fmla="*/ 2147483647 w 1094"/>
                <a:gd name="T11" fmla="*/ 2147483647 h 882"/>
                <a:gd name="T12" fmla="*/ 2147483647 w 1094"/>
                <a:gd name="T13" fmla="*/ 2147483647 h 882"/>
                <a:gd name="T14" fmla="*/ 2147483647 w 1094"/>
                <a:gd name="T15" fmla="*/ 2147483647 h 882"/>
                <a:gd name="T16" fmla="*/ 2147483647 w 1094"/>
                <a:gd name="T17" fmla="*/ 2147483647 h 882"/>
                <a:gd name="T18" fmla="*/ 2147483647 w 1094"/>
                <a:gd name="T19" fmla="*/ 2147483647 h 882"/>
                <a:gd name="T20" fmla="*/ 2147483647 w 1094"/>
                <a:gd name="T21" fmla="*/ 2147483647 h 882"/>
                <a:gd name="T22" fmla="*/ 2147483647 w 1094"/>
                <a:gd name="T23" fmla="*/ 2147483647 h 882"/>
                <a:gd name="T24" fmla="*/ 2147483647 w 1094"/>
                <a:gd name="T25" fmla="*/ 2147483647 h 882"/>
                <a:gd name="T26" fmla="*/ 2147483647 w 1094"/>
                <a:gd name="T27" fmla="*/ 2147483647 h 882"/>
                <a:gd name="T28" fmla="*/ 2147483647 w 1094"/>
                <a:gd name="T29" fmla="*/ 2147483647 h 882"/>
                <a:gd name="T30" fmla="*/ 2147483647 w 1094"/>
                <a:gd name="T31" fmla="*/ 2147483647 h 882"/>
                <a:gd name="T32" fmla="*/ 2147483647 w 1094"/>
                <a:gd name="T33" fmla="*/ 2147483647 h 882"/>
                <a:gd name="T34" fmla="*/ 2147483647 w 1094"/>
                <a:gd name="T35" fmla="*/ 0 h 882"/>
                <a:gd name="T36" fmla="*/ 2147483647 w 1094"/>
                <a:gd name="T37" fmla="*/ 0 h 882"/>
                <a:gd name="T38" fmla="*/ 2147483647 w 1094"/>
                <a:gd name="T39" fmla="*/ 2147483647 h 882"/>
                <a:gd name="T40" fmla="*/ 2147483647 w 1094"/>
                <a:gd name="T41" fmla="*/ 2147483647 h 882"/>
                <a:gd name="T42" fmla="*/ 2147483647 w 1094"/>
                <a:gd name="T43" fmla="*/ 2147483647 h 882"/>
                <a:gd name="T44" fmla="*/ 2147483647 w 1094"/>
                <a:gd name="T45" fmla="*/ 2147483647 h 882"/>
                <a:gd name="T46" fmla="*/ 2147483647 w 1094"/>
                <a:gd name="T47" fmla="*/ 2147483647 h 882"/>
                <a:gd name="T48" fmla="*/ 2147483647 w 1094"/>
                <a:gd name="T49" fmla="*/ 2147483647 h 882"/>
                <a:gd name="T50" fmla="*/ 2147483647 w 1094"/>
                <a:gd name="T51" fmla="*/ 2147483647 h 882"/>
                <a:gd name="T52" fmla="*/ 2147483647 w 1094"/>
                <a:gd name="T53" fmla="*/ 2147483647 h 882"/>
                <a:gd name="T54" fmla="*/ 2147483647 w 1094"/>
                <a:gd name="T55" fmla="*/ 2147483647 h 882"/>
                <a:gd name="T56" fmla="*/ 2147483647 w 1094"/>
                <a:gd name="T57" fmla="*/ 2147483647 h 882"/>
                <a:gd name="T58" fmla="*/ 2147483647 w 1094"/>
                <a:gd name="T59" fmla="*/ 2147483647 h 882"/>
                <a:gd name="T60" fmla="*/ 2147483647 w 1094"/>
                <a:gd name="T61" fmla="*/ 2147483647 h 882"/>
                <a:gd name="T62" fmla="*/ 2147483647 w 1094"/>
                <a:gd name="T63" fmla="*/ 2147483647 h 882"/>
                <a:gd name="T64" fmla="*/ 2147483647 w 1094"/>
                <a:gd name="T65" fmla="*/ 2147483647 h 882"/>
                <a:gd name="T66" fmla="*/ 2147483647 w 1094"/>
                <a:gd name="T67" fmla="*/ 2147483647 h 882"/>
                <a:gd name="T68" fmla="*/ 2147483647 w 1094"/>
                <a:gd name="T69" fmla="*/ 2147483647 h 882"/>
                <a:gd name="T70" fmla="*/ 2147483647 w 1094"/>
                <a:gd name="T71" fmla="*/ 2147483647 h 882"/>
                <a:gd name="T72" fmla="*/ 0 w 1094"/>
                <a:gd name="T73" fmla="*/ 2147483647 h 882"/>
                <a:gd name="T74" fmla="*/ 0 w 1094"/>
                <a:gd name="T75" fmla="*/ 2147483647 h 882"/>
                <a:gd name="T76" fmla="*/ 2147483647 w 1094"/>
                <a:gd name="T77" fmla="*/ 0 h 8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94" h="882">
                  <a:moveTo>
                    <a:pt x="251" y="96"/>
                  </a:moveTo>
                  <a:lnTo>
                    <a:pt x="95" y="250"/>
                  </a:lnTo>
                  <a:lnTo>
                    <a:pt x="95" y="786"/>
                  </a:lnTo>
                  <a:lnTo>
                    <a:pt x="875" y="786"/>
                  </a:lnTo>
                  <a:lnTo>
                    <a:pt x="880" y="786"/>
                  </a:lnTo>
                  <a:lnTo>
                    <a:pt x="890" y="785"/>
                  </a:lnTo>
                  <a:lnTo>
                    <a:pt x="903" y="784"/>
                  </a:lnTo>
                  <a:lnTo>
                    <a:pt x="918" y="781"/>
                  </a:lnTo>
                  <a:lnTo>
                    <a:pt x="934" y="777"/>
                  </a:lnTo>
                  <a:lnTo>
                    <a:pt x="949" y="771"/>
                  </a:lnTo>
                  <a:lnTo>
                    <a:pt x="965" y="764"/>
                  </a:lnTo>
                  <a:lnTo>
                    <a:pt x="977" y="752"/>
                  </a:lnTo>
                  <a:lnTo>
                    <a:pt x="988" y="739"/>
                  </a:lnTo>
                  <a:lnTo>
                    <a:pt x="996" y="723"/>
                  </a:lnTo>
                  <a:lnTo>
                    <a:pt x="998" y="701"/>
                  </a:lnTo>
                  <a:lnTo>
                    <a:pt x="998" y="96"/>
                  </a:lnTo>
                  <a:lnTo>
                    <a:pt x="251" y="96"/>
                  </a:lnTo>
                  <a:close/>
                  <a:moveTo>
                    <a:pt x="211" y="0"/>
                  </a:moveTo>
                  <a:lnTo>
                    <a:pt x="1094" y="0"/>
                  </a:lnTo>
                  <a:lnTo>
                    <a:pt x="1094" y="701"/>
                  </a:lnTo>
                  <a:lnTo>
                    <a:pt x="1094" y="704"/>
                  </a:lnTo>
                  <a:lnTo>
                    <a:pt x="1094" y="710"/>
                  </a:lnTo>
                  <a:lnTo>
                    <a:pt x="1093" y="719"/>
                  </a:lnTo>
                  <a:lnTo>
                    <a:pt x="1090" y="731"/>
                  </a:lnTo>
                  <a:lnTo>
                    <a:pt x="1087" y="745"/>
                  </a:lnTo>
                  <a:lnTo>
                    <a:pt x="1082" y="760"/>
                  </a:lnTo>
                  <a:lnTo>
                    <a:pt x="1075" y="776"/>
                  </a:lnTo>
                  <a:lnTo>
                    <a:pt x="1066" y="792"/>
                  </a:lnTo>
                  <a:lnTo>
                    <a:pt x="1054" y="810"/>
                  </a:lnTo>
                  <a:lnTo>
                    <a:pt x="1039" y="826"/>
                  </a:lnTo>
                  <a:lnTo>
                    <a:pt x="1022" y="841"/>
                  </a:lnTo>
                  <a:lnTo>
                    <a:pt x="1001" y="854"/>
                  </a:lnTo>
                  <a:lnTo>
                    <a:pt x="976" y="866"/>
                  </a:lnTo>
                  <a:lnTo>
                    <a:pt x="946" y="874"/>
                  </a:lnTo>
                  <a:lnTo>
                    <a:pt x="913" y="881"/>
                  </a:lnTo>
                  <a:lnTo>
                    <a:pt x="875" y="882"/>
                  </a:lnTo>
                  <a:lnTo>
                    <a:pt x="0" y="882"/>
                  </a:lnTo>
                  <a:lnTo>
                    <a:pt x="0" y="210"/>
                  </a:lnTo>
                  <a:lnTo>
                    <a:pt x="2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sp>
        <p:nvSpPr>
          <p:cNvPr id="67" name="Freeform 8"/>
          <p:cNvSpPr>
            <a:spLocks noChangeAspect="1" noEditPoints="1"/>
          </p:cNvSpPr>
          <p:nvPr/>
        </p:nvSpPr>
        <p:spPr bwMode="auto">
          <a:xfrm>
            <a:off x="6490669" y="4496144"/>
            <a:ext cx="450257" cy="421032"/>
          </a:xfrm>
          <a:custGeom>
            <a:avLst/>
            <a:gdLst>
              <a:gd name="T0" fmla="*/ 2147483647 w 3373"/>
              <a:gd name="T1" fmla="*/ 2147483647 h 2822"/>
              <a:gd name="T2" fmla="*/ 2147483647 w 3373"/>
              <a:gd name="T3" fmla="*/ 2147483647 h 2822"/>
              <a:gd name="T4" fmla="*/ 2147483647 w 3373"/>
              <a:gd name="T5" fmla="*/ 2147483647 h 2822"/>
              <a:gd name="T6" fmla="*/ 2147483647 w 3373"/>
              <a:gd name="T7" fmla="*/ 2147483647 h 2822"/>
              <a:gd name="T8" fmla="*/ 2147483647 w 3373"/>
              <a:gd name="T9" fmla="*/ 2147483647 h 2822"/>
              <a:gd name="T10" fmla="*/ 2147483647 w 3373"/>
              <a:gd name="T11" fmla="*/ 2147483647 h 2822"/>
              <a:gd name="T12" fmla="*/ 2147483647 w 3373"/>
              <a:gd name="T13" fmla="*/ 2147483647 h 2822"/>
              <a:gd name="T14" fmla="*/ 2147483647 w 3373"/>
              <a:gd name="T15" fmla="*/ 2147483647 h 2822"/>
              <a:gd name="T16" fmla="*/ 2147483647 w 3373"/>
              <a:gd name="T17" fmla="*/ 2147483647 h 2822"/>
              <a:gd name="T18" fmla="*/ 2147483647 w 3373"/>
              <a:gd name="T19" fmla="*/ 2147483647 h 2822"/>
              <a:gd name="T20" fmla="*/ 2147483647 w 3373"/>
              <a:gd name="T21" fmla="*/ 2147483647 h 2822"/>
              <a:gd name="T22" fmla="*/ 2147483647 w 3373"/>
              <a:gd name="T23" fmla="*/ 2147483647 h 2822"/>
              <a:gd name="T24" fmla="*/ 2147483647 w 3373"/>
              <a:gd name="T25" fmla="*/ 2147483647 h 2822"/>
              <a:gd name="T26" fmla="*/ 2147483647 w 3373"/>
              <a:gd name="T27" fmla="*/ 2147483647 h 2822"/>
              <a:gd name="T28" fmla="*/ 2147483647 w 3373"/>
              <a:gd name="T29" fmla="*/ 2147483647 h 2822"/>
              <a:gd name="T30" fmla="*/ 2147483647 w 3373"/>
              <a:gd name="T31" fmla="*/ 2147483647 h 2822"/>
              <a:gd name="T32" fmla="*/ 2147483647 w 3373"/>
              <a:gd name="T33" fmla="*/ 2147483647 h 2822"/>
              <a:gd name="T34" fmla="*/ 2147483647 w 3373"/>
              <a:gd name="T35" fmla="*/ 2147483647 h 2822"/>
              <a:gd name="T36" fmla="*/ 2147483647 w 3373"/>
              <a:gd name="T37" fmla="*/ 2147483647 h 2822"/>
              <a:gd name="T38" fmla="*/ 2147483647 w 3373"/>
              <a:gd name="T39" fmla="*/ 2147483647 h 2822"/>
              <a:gd name="T40" fmla="*/ 2147483647 w 3373"/>
              <a:gd name="T41" fmla="*/ 2147483647 h 2822"/>
              <a:gd name="T42" fmla="*/ 2147483647 w 3373"/>
              <a:gd name="T43" fmla="*/ 2147483647 h 2822"/>
              <a:gd name="T44" fmla="*/ 2147483647 w 3373"/>
              <a:gd name="T45" fmla="*/ 2147483647 h 2822"/>
              <a:gd name="T46" fmla="*/ 2147483647 w 3373"/>
              <a:gd name="T47" fmla="*/ 2147483647 h 2822"/>
              <a:gd name="T48" fmla="*/ 2147483647 w 3373"/>
              <a:gd name="T49" fmla="*/ 2147483647 h 2822"/>
              <a:gd name="T50" fmla="*/ 2147483647 w 3373"/>
              <a:gd name="T51" fmla="*/ 2147483647 h 2822"/>
              <a:gd name="T52" fmla="*/ 2147483647 w 3373"/>
              <a:gd name="T53" fmla="*/ 2147483647 h 2822"/>
              <a:gd name="T54" fmla="*/ 2147483647 w 3373"/>
              <a:gd name="T55" fmla="*/ 2147483647 h 2822"/>
              <a:gd name="T56" fmla="*/ 2147483647 w 3373"/>
              <a:gd name="T57" fmla="*/ 2147483647 h 2822"/>
              <a:gd name="T58" fmla="*/ 2147483647 w 3373"/>
              <a:gd name="T59" fmla="*/ 2147483647 h 2822"/>
              <a:gd name="T60" fmla="*/ 2147483647 w 3373"/>
              <a:gd name="T61" fmla="*/ 2147483647 h 2822"/>
              <a:gd name="T62" fmla="*/ 2147483647 w 3373"/>
              <a:gd name="T63" fmla="*/ 0 h 2822"/>
              <a:gd name="T64" fmla="*/ 2147483647 w 3373"/>
              <a:gd name="T65" fmla="*/ 2147483647 h 2822"/>
              <a:gd name="T66" fmla="*/ 2147483647 w 3373"/>
              <a:gd name="T67" fmla="*/ 2147483647 h 2822"/>
              <a:gd name="T68" fmla="*/ 2147483647 w 3373"/>
              <a:gd name="T69" fmla="*/ 2147483647 h 2822"/>
              <a:gd name="T70" fmla="*/ 2147483647 w 3373"/>
              <a:gd name="T71" fmla="*/ 2147483647 h 2822"/>
              <a:gd name="T72" fmla="*/ 2147483647 w 3373"/>
              <a:gd name="T73" fmla="*/ 2147483647 h 2822"/>
              <a:gd name="T74" fmla="*/ 0 w 3373"/>
              <a:gd name="T75" fmla="*/ 2147483647 h 2822"/>
              <a:gd name="T76" fmla="*/ 2147483647 w 3373"/>
              <a:gd name="T77" fmla="*/ 2147483647 h 2822"/>
              <a:gd name="T78" fmla="*/ 2147483647 w 3373"/>
              <a:gd name="T79" fmla="*/ 2147483647 h 2822"/>
              <a:gd name="T80" fmla="*/ 2147483647 w 3373"/>
              <a:gd name="T81" fmla="*/ 0 h 28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373" h="2822">
                <a:moveTo>
                  <a:pt x="97" y="2614"/>
                </a:moveTo>
                <a:lnTo>
                  <a:pt x="97" y="2726"/>
                </a:lnTo>
                <a:lnTo>
                  <a:pt x="3278" y="2726"/>
                </a:lnTo>
                <a:lnTo>
                  <a:pt x="3278" y="2614"/>
                </a:lnTo>
                <a:lnTo>
                  <a:pt x="1812" y="2614"/>
                </a:lnTo>
                <a:lnTo>
                  <a:pt x="1805" y="2626"/>
                </a:lnTo>
                <a:lnTo>
                  <a:pt x="1795" y="2636"/>
                </a:lnTo>
                <a:lnTo>
                  <a:pt x="1783" y="2642"/>
                </a:lnTo>
                <a:lnTo>
                  <a:pt x="1768" y="2644"/>
                </a:lnTo>
                <a:lnTo>
                  <a:pt x="1607" y="2644"/>
                </a:lnTo>
                <a:lnTo>
                  <a:pt x="1592" y="2642"/>
                </a:lnTo>
                <a:lnTo>
                  <a:pt x="1580" y="2636"/>
                </a:lnTo>
                <a:lnTo>
                  <a:pt x="1570" y="2626"/>
                </a:lnTo>
                <a:lnTo>
                  <a:pt x="1562" y="2614"/>
                </a:lnTo>
                <a:lnTo>
                  <a:pt x="97" y="2614"/>
                </a:lnTo>
                <a:close/>
                <a:moveTo>
                  <a:pt x="597" y="1777"/>
                </a:moveTo>
                <a:lnTo>
                  <a:pt x="482" y="2183"/>
                </a:lnTo>
                <a:lnTo>
                  <a:pt x="2887" y="2183"/>
                </a:lnTo>
                <a:lnTo>
                  <a:pt x="2766" y="1777"/>
                </a:lnTo>
                <a:lnTo>
                  <a:pt x="597" y="1777"/>
                </a:lnTo>
                <a:close/>
                <a:moveTo>
                  <a:pt x="348" y="1777"/>
                </a:moveTo>
                <a:lnTo>
                  <a:pt x="100" y="2519"/>
                </a:lnTo>
                <a:lnTo>
                  <a:pt x="3275" y="2519"/>
                </a:lnTo>
                <a:lnTo>
                  <a:pt x="3026" y="1777"/>
                </a:lnTo>
                <a:lnTo>
                  <a:pt x="2867" y="1777"/>
                </a:lnTo>
                <a:lnTo>
                  <a:pt x="3016" y="2279"/>
                </a:lnTo>
                <a:lnTo>
                  <a:pt x="1970" y="2279"/>
                </a:lnTo>
                <a:lnTo>
                  <a:pt x="1978" y="2413"/>
                </a:lnTo>
                <a:lnTo>
                  <a:pt x="1392" y="2413"/>
                </a:lnTo>
                <a:lnTo>
                  <a:pt x="1398" y="2279"/>
                </a:lnTo>
                <a:lnTo>
                  <a:pt x="355" y="2279"/>
                </a:lnTo>
                <a:lnTo>
                  <a:pt x="498" y="1777"/>
                </a:lnTo>
                <a:lnTo>
                  <a:pt x="348" y="1777"/>
                </a:lnTo>
                <a:close/>
                <a:moveTo>
                  <a:pt x="800" y="97"/>
                </a:moveTo>
                <a:lnTo>
                  <a:pt x="341" y="557"/>
                </a:lnTo>
                <a:lnTo>
                  <a:pt x="341" y="1680"/>
                </a:lnTo>
                <a:lnTo>
                  <a:pt x="2587" y="1680"/>
                </a:lnTo>
                <a:lnTo>
                  <a:pt x="2641" y="1678"/>
                </a:lnTo>
                <a:lnTo>
                  <a:pt x="2690" y="1672"/>
                </a:lnTo>
                <a:lnTo>
                  <a:pt x="2735" y="1661"/>
                </a:lnTo>
                <a:lnTo>
                  <a:pt x="2775" y="1647"/>
                </a:lnTo>
                <a:lnTo>
                  <a:pt x="2812" y="1629"/>
                </a:lnTo>
                <a:lnTo>
                  <a:pt x="2845" y="1610"/>
                </a:lnTo>
                <a:lnTo>
                  <a:pt x="2875" y="1587"/>
                </a:lnTo>
                <a:lnTo>
                  <a:pt x="2901" y="1562"/>
                </a:lnTo>
                <a:lnTo>
                  <a:pt x="2923" y="1536"/>
                </a:lnTo>
                <a:lnTo>
                  <a:pt x="2943" y="1509"/>
                </a:lnTo>
                <a:lnTo>
                  <a:pt x="2960" y="1481"/>
                </a:lnTo>
                <a:lnTo>
                  <a:pt x="2975" y="1453"/>
                </a:lnTo>
                <a:lnTo>
                  <a:pt x="2987" y="1425"/>
                </a:lnTo>
                <a:lnTo>
                  <a:pt x="2996" y="1398"/>
                </a:lnTo>
                <a:lnTo>
                  <a:pt x="3005" y="1371"/>
                </a:lnTo>
                <a:lnTo>
                  <a:pt x="3011" y="1346"/>
                </a:lnTo>
                <a:lnTo>
                  <a:pt x="3016" y="1322"/>
                </a:lnTo>
                <a:lnTo>
                  <a:pt x="3020" y="1301"/>
                </a:lnTo>
                <a:lnTo>
                  <a:pt x="3023" y="1282"/>
                </a:lnTo>
                <a:lnTo>
                  <a:pt x="3024" y="1266"/>
                </a:lnTo>
                <a:lnTo>
                  <a:pt x="3025" y="1254"/>
                </a:lnTo>
                <a:lnTo>
                  <a:pt x="3025" y="1245"/>
                </a:lnTo>
                <a:lnTo>
                  <a:pt x="3025" y="1240"/>
                </a:lnTo>
                <a:lnTo>
                  <a:pt x="3025" y="97"/>
                </a:lnTo>
                <a:lnTo>
                  <a:pt x="800" y="97"/>
                </a:lnTo>
                <a:close/>
                <a:moveTo>
                  <a:pt x="760" y="0"/>
                </a:moveTo>
                <a:lnTo>
                  <a:pt x="3121" y="0"/>
                </a:lnTo>
                <a:lnTo>
                  <a:pt x="3121" y="1240"/>
                </a:lnTo>
                <a:lnTo>
                  <a:pt x="3121" y="1241"/>
                </a:lnTo>
                <a:lnTo>
                  <a:pt x="3121" y="1244"/>
                </a:lnTo>
                <a:lnTo>
                  <a:pt x="3121" y="1729"/>
                </a:lnTo>
                <a:lnTo>
                  <a:pt x="3121" y="1735"/>
                </a:lnTo>
                <a:lnTo>
                  <a:pt x="3120" y="1741"/>
                </a:lnTo>
                <a:lnTo>
                  <a:pt x="3117" y="1748"/>
                </a:lnTo>
                <a:lnTo>
                  <a:pt x="3373" y="2510"/>
                </a:lnTo>
                <a:lnTo>
                  <a:pt x="3373" y="2519"/>
                </a:lnTo>
                <a:lnTo>
                  <a:pt x="3373" y="2822"/>
                </a:lnTo>
                <a:lnTo>
                  <a:pt x="0" y="2822"/>
                </a:lnTo>
                <a:lnTo>
                  <a:pt x="0" y="2519"/>
                </a:lnTo>
                <a:lnTo>
                  <a:pt x="25" y="2519"/>
                </a:lnTo>
                <a:lnTo>
                  <a:pt x="1" y="2510"/>
                </a:lnTo>
                <a:lnTo>
                  <a:pt x="246" y="1777"/>
                </a:lnTo>
                <a:lnTo>
                  <a:pt x="245" y="1777"/>
                </a:lnTo>
                <a:lnTo>
                  <a:pt x="245" y="518"/>
                </a:lnTo>
                <a:lnTo>
                  <a:pt x="76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/>
          <a:lstStyle/>
          <a:p>
            <a:endParaRPr lang="en-US" sz="2400"/>
          </a:p>
        </p:txBody>
      </p:sp>
      <p:sp>
        <p:nvSpPr>
          <p:cNvPr id="2" name="TextBox 1"/>
          <p:cNvSpPr txBox="1"/>
          <p:nvPr/>
        </p:nvSpPr>
        <p:spPr>
          <a:xfrm>
            <a:off x="3403895" y="5045626"/>
            <a:ext cx="1075085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b="1" dirty="0" err="1" smtClean="0">
                <a:latin typeface="Arial" charset="0"/>
                <a:cs typeface="Arial" charset="0"/>
              </a:rPr>
              <a:t>Deskphone</a:t>
            </a:r>
            <a:endParaRPr kumimoji="0" lang="en-US" sz="1100" b="1" dirty="0" smtClean="0">
              <a:latin typeface="Arial" charset="0"/>
              <a:cs typeface="Arial" charset="0"/>
            </a:endParaRPr>
          </a:p>
          <a:p>
            <a:pPr algn="ctr" latinLnBrk="0"/>
            <a:r>
              <a:rPr kumimoji="0" lang="en-US" sz="1050" dirty="0" smtClean="0">
                <a:latin typeface="Arial" charset="0"/>
                <a:cs typeface="Arial" charset="0"/>
              </a:rPr>
              <a:t>(IP, Digital, Analog)</a:t>
            </a:r>
            <a:endParaRPr kumimoji="0" lang="en-US" sz="1050" dirty="0">
              <a:latin typeface="Arial" charset="0"/>
              <a:cs typeface="Arial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095472" y="5045626"/>
            <a:ext cx="785904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b="1" dirty="0" smtClean="0">
                <a:latin typeface="Arial" charset="0"/>
                <a:cs typeface="Arial" charset="0"/>
              </a:rPr>
              <a:t>Wireless</a:t>
            </a:r>
          </a:p>
          <a:p>
            <a:pPr algn="ctr" latinLnBrk="0"/>
            <a:r>
              <a:rPr kumimoji="0" lang="en-US" sz="1050" dirty="0" smtClean="0">
                <a:latin typeface="Arial" charset="0"/>
                <a:cs typeface="Arial" charset="0"/>
              </a:rPr>
              <a:t>(</a:t>
            </a:r>
            <a:r>
              <a:rPr kumimoji="0" lang="en-US" sz="1050" dirty="0" err="1" smtClean="0">
                <a:latin typeface="Arial" charset="0"/>
                <a:cs typeface="Arial" charset="0"/>
              </a:rPr>
              <a:t>WiFi</a:t>
            </a:r>
            <a:r>
              <a:rPr kumimoji="0" lang="en-US" sz="1050" dirty="0" smtClean="0">
                <a:latin typeface="Arial" charset="0"/>
                <a:cs typeface="Arial" charset="0"/>
              </a:rPr>
              <a:t>, DECT)</a:t>
            </a:r>
            <a:endParaRPr kumimoji="0" lang="en-US" sz="1050" dirty="0">
              <a:latin typeface="Arial" charset="0"/>
              <a:cs typeface="Arial" charset="0"/>
            </a:endParaRPr>
          </a:p>
        </p:txBody>
      </p:sp>
      <p:grpSp>
        <p:nvGrpSpPr>
          <p:cNvPr id="76" name="그룹 45"/>
          <p:cNvGrpSpPr>
            <a:grpSpLocks noChangeAspect="1"/>
          </p:cNvGrpSpPr>
          <p:nvPr/>
        </p:nvGrpSpPr>
        <p:grpSpPr bwMode="auto">
          <a:xfrm>
            <a:off x="5525089" y="4494706"/>
            <a:ext cx="248155" cy="423909"/>
            <a:chOff x="1728788" y="2460626"/>
            <a:chExt cx="1100138" cy="1716088"/>
          </a:xfrm>
          <a:solidFill>
            <a:srgbClr val="FF9900"/>
          </a:solidFill>
        </p:grpSpPr>
        <p:sp>
          <p:nvSpPr>
            <p:cNvPr id="77" name="Freeform 8"/>
            <p:cNvSpPr>
              <a:spLocks noEditPoints="1"/>
            </p:cNvSpPr>
            <p:nvPr/>
          </p:nvSpPr>
          <p:spPr bwMode="auto">
            <a:xfrm>
              <a:off x="1728788" y="2460626"/>
              <a:ext cx="1100138" cy="1716088"/>
            </a:xfrm>
            <a:custGeom>
              <a:avLst/>
              <a:gdLst>
                <a:gd name="T0" fmla="*/ 2147483647 w 2077"/>
                <a:gd name="T1" fmla="*/ 2147483647 h 3243"/>
                <a:gd name="T2" fmla="*/ 2147483647 w 2077"/>
                <a:gd name="T3" fmla="*/ 2147483647 h 3243"/>
                <a:gd name="T4" fmla="*/ 2147483647 w 2077"/>
                <a:gd name="T5" fmla="*/ 2147483647 h 3243"/>
                <a:gd name="T6" fmla="*/ 2147483647 w 2077"/>
                <a:gd name="T7" fmla="*/ 2147483647 h 3243"/>
                <a:gd name="T8" fmla="*/ 2147483647 w 2077"/>
                <a:gd name="T9" fmla="*/ 2147483647 h 3243"/>
                <a:gd name="T10" fmla="*/ 2147483647 w 2077"/>
                <a:gd name="T11" fmla="*/ 2147483647 h 3243"/>
                <a:gd name="T12" fmla="*/ 2147483647 w 2077"/>
                <a:gd name="T13" fmla="*/ 2147483647 h 3243"/>
                <a:gd name="T14" fmla="*/ 2147483647 w 2077"/>
                <a:gd name="T15" fmla="*/ 2147483647 h 3243"/>
                <a:gd name="T16" fmla="*/ 2147483647 w 2077"/>
                <a:gd name="T17" fmla="*/ 2147483647 h 3243"/>
                <a:gd name="T18" fmla="*/ 2147483647 w 2077"/>
                <a:gd name="T19" fmla="*/ 2147483647 h 3243"/>
                <a:gd name="T20" fmla="*/ 2147483647 w 2077"/>
                <a:gd name="T21" fmla="*/ 2147483647 h 3243"/>
                <a:gd name="T22" fmla="*/ 2147483647 w 2077"/>
                <a:gd name="T23" fmla="*/ 2147483647 h 3243"/>
                <a:gd name="T24" fmla="*/ 2147483647 w 2077"/>
                <a:gd name="T25" fmla="*/ 2147483647 h 3243"/>
                <a:gd name="T26" fmla="*/ 2147483647 w 2077"/>
                <a:gd name="T27" fmla="*/ 2147483647 h 3243"/>
                <a:gd name="T28" fmla="*/ 2147483647 w 2077"/>
                <a:gd name="T29" fmla="*/ 2147483647 h 3243"/>
                <a:gd name="T30" fmla="*/ 2147483647 w 2077"/>
                <a:gd name="T31" fmla="*/ 2147483647 h 3243"/>
                <a:gd name="T32" fmla="*/ 2147483647 w 2077"/>
                <a:gd name="T33" fmla="*/ 2147483647 h 3243"/>
                <a:gd name="T34" fmla="*/ 2147483647 w 2077"/>
                <a:gd name="T35" fmla="*/ 0 h 3243"/>
                <a:gd name="T36" fmla="*/ 2147483647 w 2077"/>
                <a:gd name="T37" fmla="*/ 2147483647 h 3243"/>
                <a:gd name="T38" fmla="*/ 2147483647 w 2077"/>
                <a:gd name="T39" fmla="*/ 2147483647 h 3243"/>
                <a:gd name="T40" fmla="*/ 2147483647 w 2077"/>
                <a:gd name="T41" fmla="*/ 2147483647 h 3243"/>
                <a:gd name="T42" fmla="*/ 2147483647 w 2077"/>
                <a:gd name="T43" fmla="*/ 2147483647 h 3243"/>
                <a:gd name="T44" fmla="*/ 2147483647 w 2077"/>
                <a:gd name="T45" fmla="*/ 2147483647 h 3243"/>
                <a:gd name="T46" fmla="*/ 2147483647 w 2077"/>
                <a:gd name="T47" fmla="*/ 2147483647 h 3243"/>
                <a:gd name="T48" fmla="*/ 2147483647 w 2077"/>
                <a:gd name="T49" fmla="*/ 2147483647 h 3243"/>
                <a:gd name="T50" fmla="*/ 2147483647 w 2077"/>
                <a:gd name="T51" fmla="*/ 2147483647 h 3243"/>
                <a:gd name="T52" fmla="*/ 2147483647 w 2077"/>
                <a:gd name="T53" fmla="*/ 2147483647 h 3243"/>
                <a:gd name="T54" fmla="*/ 2147483647 w 2077"/>
                <a:gd name="T55" fmla="*/ 2147483647 h 3243"/>
                <a:gd name="T56" fmla="*/ 2147483647 w 2077"/>
                <a:gd name="T57" fmla="*/ 2147483647 h 3243"/>
                <a:gd name="T58" fmla="*/ 2147483647 w 2077"/>
                <a:gd name="T59" fmla="*/ 2147483647 h 3243"/>
                <a:gd name="T60" fmla="*/ 2147483647 w 2077"/>
                <a:gd name="T61" fmla="*/ 2147483647 h 3243"/>
                <a:gd name="T62" fmla="*/ 2147483647 w 2077"/>
                <a:gd name="T63" fmla="*/ 2147483647 h 3243"/>
                <a:gd name="T64" fmla="*/ 2147483647 w 2077"/>
                <a:gd name="T65" fmla="*/ 2147483647 h 3243"/>
                <a:gd name="T66" fmla="*/ 2147483647 w 2077"/>
                <a:gd name="T67" fmla="*/ 2147483647 h 3243"/>
                <a:gd name="T68" fmla="*/ 0 w 2077"/>
                <a:gd name="T69" fmla="*/ 2147483647 h 3243"/>
                <a:gd name="T70" fmla="*/ 2147483647 w 2077"/>
                <a:gd name="T71" fmla="*/ 2147483647 h 3243"/>
                <a:gd name="T72" fmla="*/ 2147483647 w 2077"/>
                <a:gd name="T73" fmla="*/ 2147483647 h 3243"/>
                <a:gd name="T74" fmla="*/ 2147483647 w 2077"/>
                <a:gd name="T75" fmla="*/ 2147483647 h 3243"/>
                <a:gd name="T76" fmla="*/ 2147483647 w 2077"/>
                <a:gd name="T77" fmla="*/ 2147483647 h 3243"/>
                <a:gd name="T78" fmla="*/ 2147483647 w 2077"/>
                <a:gd name="T79" fmla="*/ 2147483647 h 3243"/>
                <a:gd name="T80" fmla="*/ 2147483647 w 2077"/>
                <a:gd name="T81" fmla="*/ 2147483647 h 3243"/>
                <a:gd name="T82" fmla="*/ 2147483647 w 2077"/>
                <a:gd name="T83" fmla="*/ 2147483647 h 324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77" h="3243">
                  <a:moveTo>
                    <a:pt x="96" y="2195"/>
                  </a:moveTo>
                  <a:lnTo>
                    <a:pt x="96" y="3147"/>
                  </a:lnTo>
                  <a:lnTo>
                    <a:pt x="1620" y="3147"/>
                  </a:lnTo>
                  <a:lnTo>
                    <a:pt x="1669" y="3144"/>
                  </a:lnTo>
                  <a:lnTo>
                    <a:pt x="1713" y="3138"/>
                  </a:lnTo>
                  <a:lnTo>
                    <a:pt x="1752" y="3128"/>
                  </a:lnTo>
                  <a:lnTo>
                    <a:pt x="1788" y="3113"/>
                  </a:lnTo>
                  <a:lnTo>
                    <a:pt x="1819" y="3097"/>
                  </a:lnTo>
                  <a:lnTo>
                    <a:pt x="1848" y="3077"/>
                  </a:lnTo>
                  <a:lnTo>
                    <a:pt x="1872" y="3056"/>
                  </a:lnTo>
                  <a:lnTo>
                    <a:pt x="1893" y="3034"/>
                  </a:lnTo>
                  <a:lnTo>
                    <a:pt x="1912" y="3009"/>
                  </a:lnTo>
                  <a:lnTo>
                    <a:pt x="1928" y="2984"/>
                  </a:lnTo>
                  <a:lnTo>
                    <a:pt x="1940" y="2959"/>
                  </a:lnTo>
                  <a:lnTo>
                    <a:pt x="1951" y="2933"/>
                  </a:lnTo>
                  <a:lnTo>
                    <a:pt x="1960" y="2909"/>
                  </a:lnTo>
                  <a:lnTo>
                    <a:pt x="1966" y="2886"/>
                  </a:lnTo>
                  <a:lnTo>
                    <a:pt x="1971" y="2863"/>
                  </a:lnTo>
                  <a:lnTo>
                    <a:pt x="1975" y="2842"/>
                  </a:lnTo>
                  <a:lnTo>
                    <a:pt x="1977" y="2825"/>
                  </a:lnTo>
                  <a:lnTo>
                    <a:pt x="1980" y="2810"/>
                  </a:lnTo>
                  <a:lnTo>
                    <a:pt x="1980" y="2797"/>
                  </a:lnTo>
                  <a:lnTo>
                    <a:pt x="1981" y="2789"/>
                  </a:lnTo>
                  <a:lnTo>
                    <a:pt x="1981" y="2785"/>
                  </a:lnTo>
                  <a:lnTo>
                    <a:pt x="1981" y="2195"/>
                  </a:lnTo>
                  <a:lnTo>
                    <a:pt x="1772" y="2195"/>
                  </a:lnTo>
                  <a:lnTo>
                    <a:pt x="1772" y="2855"/>
                  </a:lnTo>
                  <a:lnTo>
                    <a:pt x="315" y="2855"/>
                  </a:lnTo>
                  <a:lnTo>
                    <a:pt x="315" y="2195"/>
                  </a:lnTo>
                  <a:lnTo>
                    <a:pt x="96" y="2195"/>
                  </a:lnTo>
                  <a:close/>
                  <a:moveTo>
                    <a:pt x="410" y="272"/>
                  </a:moveTo>
                  <a:lnTo>
                    <a:pt x="410" y="2759"/>
                  </a:lnTo>
                  <a:lnTo>
                    <a:pt x="1676" y="2759"/>
                  </a:lnTo>
                  <a:lnTo>
                    <a:pt x="1676" y="272"/>
                  </a:lnTo>
                  <a:lnTo>
                    <a:pt x="410" y="272"/>
                  </a:lnTo>
                  <a:close/>
                  <a:moveTo>
                    <a:pt x="1536" y="0"/>
                  </a:moveTo>
                  <a:lnTo>
                    <a:pt x="1594" y="0"/>
                  </a:lnTo>
                  <a:lnTo>
                    <a:pt x="1594" y="157"/>
                  </a:lnTo>
                  <a:lnTo>
                    <a:pt x="1594" y="158"/>
                  </a:lnTo>
                  <a:lnTo>
                    <a:pt x="1594" y="161"/>
                  </a:lnTo>
                  <a:lnTo>
                    <a:pt x="1594" y="165"/>
                  </a:lnTo>
                  <a:lnTo>
                    <a:pt x="1593" y="170"/>
                  </a:lnTo>
                  <a:lnTo>
                    <a:pt x="1592" y="176"/>
                  </a:lnTo>
                  <a:lnTo>
                    <a:pt x="1772" y="176"/>
                  </a:lnTo>
                  <a:lnTo>
                    <a:pt x="1772" y="2100"/>
                  </a:lnTo>
                  <a:lnTo>
                    <a:pt x="2077" y="2100"/>
                  </a:lnTo>
                  <a:lnTo>
                    <a:pt x="2077" y="2785"/>
                  </a:lnTo>
                  <a:lnTo>
                    <a:pt x="2077" y="2794"/>
                  </a:lnTo>
                  <a:lnTo>
                    <a:pt x="2077" y="2810"/>
                  </a:lnTo>
                  <a:lnTo>
                    <a:pt x="2077" y="2832"/>
                  </a:lnTo>
                  <a:lnTo>
                    <a:pt x="2077" y="2860"/>
                  </a:lnTo>
                  <a:lnTo>
                    <a:pt x="2077" y="2891"/>
                  </a:lnTo>
                  <a:lnTo>
                    <a:pt x="2077" y="2925"/>
                  </a:lnTo>
                  <a:lnTo>
                    <a:pt x="2077" y="2962"/>
                  </a:lnTo>
                  <a:lnTo>
                    <a:pt x="2077" y="2999"/>
                  </a:lnTo>
                  <a:lnTo>
                    <a:pt x="2077" y="3036"/>
                  </a:lnTo>
                  <a:lnTo>
                    <a:pt x="2077" y="3071"/>
                  </a:lnTo>
                  <a:lnTo>
                    <a:pt x="2077" y="3105"/>
                  </a:lnTo>
                  <a:lnTo>
                    <a:pt x="2077" y="3133"/>
                  </a:lnTo>
                  <a:lnTo>
                    <a:pt x="2077" y="3158"/>
                  </a:lnTo>
                  <a:lnTo>
                    <a:pt x="2077" y="3177"/>
                  </a:lnTo>
                  <a:lnTo>
                    <a:pt x="2077" y="3189"/>
                  </a:lnTo>
                  <a:lnTo>
                    <a:pt x="2077" y="3194"/>
                  </a:lnTo>
                  <a:lnTo>
                    <a:pt x="2074" y="3208"/>
                  </a:lnTo>
                  <a:lnTo>
                    <a:pt x="2066" y="3220"/>
                  </a:lnTo>
                  <a:lnTo>
                    <a:pt x="2055" y="3231"/>
                  </a:lnTo>
                  <a:lnTo>
                    <a:pt x="2042" y="3240"/>
                  </a:lnTo>
                  <a:lnTo>
                    <a:pt x="2028" y="3243"/>
                  </a:lnTo>
                  <a:lnTo>
                    <a:pt x="0" y="3243"/>
                  </a:lnTo>
                  <a:lnTo>
                    <a:pt x="0" y="2100"/>
                  </a:lnTo>
                  <a:lnTo>
                    <a:pt x="315" y="2100"/>
                  </a:lnTo>
                  <a:lnTo>
                    <a:pt x="315" y="176"/>
                  </a:lnTo>
                  <a:lnTo>
                    <a:pt x="1443" y="176"/>
                  </a:lnTo>
                  <a:lnTo>
                    <a:pt x="1443" y="94"/>
                  </a:lnTo>
                  <a:lnTo>
                    <a:pt x="1443" y="92"/>
                  </a:lnTo>
                  <a:lnTo>
                    <a:pt x="1444" y="86"/>
                  </a:lnTo>
                  <a:lnTo>
                    <a:pt x="1445" y="78"/>
                  </a:lnTo>
                  <a:lnTo>
                    <a:pt x="1448" y="66"/>
                  </a:lnTo>
                  <a:lnTo>
                    <a:pt x="1451" y="54"/>
                  </a:lnTo>
                  <a:lnTo>
                    <a:pt x="1458" y="40"/>
                  </a:lnTo>
                  <a:lnTo>
                    <a:pt x="1468" y="28"/>
                  </a:lnTo>
                  <a:lnTo>
                    <a:pt x="1479" y="18"/>
                  </a:lnTo>
                  <a:lnTo>
                    <a:pt x="1494" y="8"/>
                  </a:lnTo>
                  <a:lnTo>
                    <a:pt x="1514" y="2"/>
                  </a:lnTo>
                  <a:lnTo>
                    <a:pt x="15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8" name="Freeform 9"/>
            <p:cNvSpPr>
              <a:spLocks/>
            </p:cNvSpPr>
            <p:nvPr/>
          </p:nvSpPr>
          <p:spPr bwMode="auto">
            <a:xfrm>
              <a:off x="2070101" y="3276601"/>
              <a:ext cx="88900" cy="87313"/>
            </a:xfrm>
            <a:custGeom>
              <a:avLst/>
              <a:gdLst>
                <a:gd name="T0" fmla="*/ 0 w 168"/>
                <a:gd name="T1" fmla="*/ 0 h 167"/>
                <a:gd name="T2" fmla="*/ 2147483647 w 168"/>
                <a:gd name="T3" fmla="*/ 0 h 167"/>
                <a:gd name="T4" fmla="*/ 2147483647 w 168"/>
                <a:gd name="T5" fmla="*/ 2147483647 h 167"/>
                <a:gd name="T6" fmla="*/ 2147483647 w 168"/>
                <a:gd name="T7" fmla="*/ 2147483647 h 167"/>
                <a:gd name="T8" fmla="*/ 2147483647 w 168"/>
                <a:gd name="T9" fmla="*/ 2147483647 h 167"/>
                <a:gd name="T10" fmla="*/ 2147483647 w 168"/>
                <a:gd name="T11" fmla="*/ 2147483647 h 167"/>
                <a:gd name="T12" fmla="*/ 2147483647 w 168"/>
                <a:gd name="T13" fmla="*/ 2147483647 h 167"/>
                <a:gd name="T14" fmla="*/ 2147483647 w 168"/>
                <a:gd name="T15" fmla="*/ 2147483647 h 167"/>
                <a:gd name="T16" fmla="*/ 2147483647 w 168"/>
                <a:gd name="T17" fmla="*/ 2147483647 h 167"/>
                <a:gd name="T18" fmla="*/ 2147483647 w 168"/>
                <a:gd name="T19" fmla="*/ 2147483647 h 167"/>
                <a:gd name="T20" fmla="*/ 2147483647 w 168"/>
                <a:gd name="T21" fmla="*/ 2147483647 h 167"/>
                <a:gd name="T22" fmla="*/ 2147483647 w 168"/>
                <a:gd name="T23" fmla="*/ 2147483647 h 167"/>
                <a:gd name="T24" fmla="*/ 2147483647 w 168"/>
                <a:gd name="T25" fmla="*/ 2147483647 h 167"/>
                <a:gd name="T26" fmla="*/ 0 w 168"/>
                <a:gd name="T27" fmla="*/ 2147483647 h 167"/>
                <a:gd name="T28" fmla="*/ 0 w 168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7">
                  <a:moveTo>
                    <a:pt x="0" y="0"/>
                  </a:moveTo>
                  <a:lnTo>
                    <a:pt x="168" y="0"/>
                  </a:lnTo>
                  <a:lnTo>
                    <a:pt x="168" y="102"/>
                  </a:lnTo>
                  <a:lnTo>
                    <a:pt x="167" y="103"/>
                  </a:lnTo>
                  <a:lnTo>
                    <a:pt x="167" y="108"/>
                  </a:lnTo>
                  <a:lnTo>
                    <a:pt x="166" y="116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59"/>
                  </a:lnTo>
                  <a:lnTo>
                    <a:pt x="107" y="164"/>
                  </a:lnTo>
                  <a:lnTo>
                    <a:pt x="83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9" name="Freeform 10"/>
            <p:cNvSpPr>
              <a:spLocks/>
            </p:cNvSpPr>
            <p:nvPr/>
          </p:nvSpPr>
          <p:spPr bwMode="auto">
            <a:xfrm>
              <a:off x="2070101" y="3429001"/>
              <a:ext cx="88900" cy="88900"/>
            </a:xfrm>
            <a:custGeom>
              <a:avLst/>
              <a:gdLst>
                <a:gd name="T0" fmla="*/ 0 w 168"/>
                <a:gd name="T1" fmla="*/ 0 h 166"/>
                <a:gd name="T2" fmla="*/ 2147483647 w 168"/>
                <a:gd name="T3" fmla="*/ 0 h 166"/>
                <a:gd name="T4" fmla="*/ 2147483647 w 168"/>
                <a:gd name="T5" fmla="*/ 2147483647 h 166"/>
                <a:gd name="T6" fmla="*/ 2147483647 w 168"/>
                <a:gd name="T7" fmla="*/ 2147483647 h 166"/>
                <a:gd name="T8" fmla="*/ 2147483647 w 168"/>
                <a:gd name="T9" fmla="*/ 2147483647 h 166"/>
                <a:gd name="T10" fmla="*/ 2147483647 w 168"/>
                <a:gd name="T11" fmla="*/ 2147483647 h 166"/>
                <a:gd name="T12" fmla="*/ 2147483647 w 168"/>
                <a:gd name="T13" fmla="*/ 2147483647 h 166"/>
                <a:gd name="T14" fmla="*/ 2147483647 w 168"/>
                <a:gd name="T15" fmla="*/ 2147483647 h 166"/>
                <a:gd name="T16" fmla="*/ 2147483647 w 168"/>
                <a:gd name="T17" fmla="*/ 2147483647 h 166"/>
                <a:gd name="T18" fmla="*/ 2147483647 w 168"/>
                <a:gd name="T19" fmla="*/ 2147483647 h 166"/>
                <a:gd name="T20" fmla="*/ 2147483647 w 168"/>
                <a:gd name="T21" fmla="*/ 2147483647 h 166"/>
                <a:gd name="T22" fmla="*/ 2147483647 w 168"/>
                <a:gd name="T23" fmla="*/ 2147483647 h 166"/>
                <a:gd name="T24" fmla="*/ 2147483647 w 168"/>
                <a:gd name="T25" fmla="*/ 2147483647 h 166"/>
                <a:gd name="T26" fmla="*/ 0 w 168"/>
                <a:gd name="T27" fmla="*/ 2147483647 h 166"/>
                <a:gd name="T28" fmla="*/ 0 w 168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6">
                  <a:moveTo>
                    <a:pt x="0" y="0"/>
                  </a:moveTo>
                  <a:lnTo>
                    <a:pt x="168" y="0"/>
                  </a:lnTo>
                  <a:lnTo>
                    <a:pt x="168" y="103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6" y="117"/>
                  </a:lnTo>
                  <a:lnTo>
                    <a:pt x="162" y="125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7" y="165"/>
                  </a:lnTo>
                  <a:lnTo>
                    <a:pt x="83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0" name="Freeform 11"/>
            <p:cNvSpPr>
              <a:spLocks/>
            </p:cNvSpPr>
            <p:nvPr/>
          </p:nvSpPr>
          <p:spPr bwMode="auto">
            <a:xfrm>
              <a:off x="2238376" y="3429001"/>
              <a:ext cx="87313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3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4" y="117"/>
                  </a:lnTo>
                  <a:lnTo>
                    <a:pt x="162" y="125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60"/>
                  </a:lnTo>
                  <a:lnTo>
                    <a:pt x="106" y="165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1" name="Freeform 12"/>
            <p:cNvSpPr>
              <a:spLocks/>
            </p:cNvSpPr>
            <p:nvPr/>
          </p:nvSpPr>
          <p:spPr bwMode="auto">
            <a:xfrm>
              <a:off x="2405063" y="3429001"/>
              <a:ext cx="88900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3"/>
                  </a:lnTo>
                  <a:lnTo>
                    <a:pt x="167" y="104"/>
                  </a:lnTo>
                  <a:lnTo>
                    <a:pt x="166" y="109"/>
                  </a:lnTo>
                  <a:lnTo>
                    <a:pt x="165" y="117"/>
                  </a:lnTo>
                  <a:lnTo>
                    <a:pt x="162" y="125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6" y="165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2070101" y="3582988"/>
              <a:ext cx="88900" cy="88900"/>
            </a:xfrm>
            <a:custGeom>
              <a:avLst/>
              <a:gdLst>
                <a:gd name="T0" fmla="*/ 0 w 168"/>
                <a:gd name="T1" fmla="*/ 0 h 166"/>
                <a:gd name="T2" fmla="*/ 2147483647 w 168"/>
                <a:gd name="T3" fmla="*/ 0 h 166"/>
                <a:gd name="T4" fmla="*/ 2147483647 w 168"/>
                <a:gd name="T5" fmla="*/ 2147483647 h 166"/>
                <a:gd name="T6" fmla="*/ 2147483647 w 168"/>
                <a:gd name="T7" fmla="*/ 2147483647 h 166"/>
                <a:gd name="T8" fmla="*/ 2147483647 w 168"/>
                <a:gd name="T9" fmla="*/ 2147483647 h 166"/>
                <a:gd name="T10" fmla="*/ 2147483647 w 168"/>
                <a:gd name="T11" fmla="*/ 2147483647 h 166"/>
                <a:gd name="T12" fmla="*/ 2147483647 w 168"/>
                <a:gd name="T13" fmla="*/ 2147483647 h 166"/>
                <a:gd name="T14" fmla="*/ 2147483647 w 168"/>
                <a:gd name="T15" fmla="*/ 2147483647 h 166"/>
                <a:gd name="T16" fmla="*/ 2147483647 w 168"/>
                <a:gd name="T17" fmla="*/ 2147483647 h 166"/>
                <a:gd name="T18" fmla="*/ 2147483647 w 168"/>
                <a:gd name="T19" fmla="*/ 2147483647 h 166"/>
                <a:gd name="T20" fmla="*/ 2147483647 w 168"/>
                <a:gd name="T21" fmla="*/ 2147483647 h 166"/>
                <a:gd name="T22" fmla="*/ 2147483647 w 168"/>
                <a:gd name="T23" fmla="*/ 2147483647 h 166"/>
                <a:gd name="T24" fmla="*/ 2147483647 w 168"/>
                <a:gd name="T25" fmla="*/ 2147483647 h 166"/>
                <a:gd name="T26" fmla="*/ 0 w 168"/>
                <a:gd name="T27" fmla="*/ 2147483647 h 166"/>
                <a:gd name="T28" fmla="*/ 0 w 168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8" h="166">
                  <a:moveTo>
                    <a:pt x="0" y="0"/>
                  </a:moveTo>
                  <a:lnTo>
                    <a:pt x="168" y="0"/>
                  </a:lnTo>
                  <a:lnTo>
                    <a:pt x="168" y="102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6" y="115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49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7" y="164"/>
                  </a:lnTo>
                  <a:lnTo>
                    <a:pt x="83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3" name="Freeform 14"/>
            <p:cNvSpPr>
              <a:spLocks/>
            </p:cNvSpPr>
            <p:nvPr/>
          </p:nvSpPr>
          <p:spPr bwMode="auto">
            <a:xfrm>
              <a:off x="2238376" y="3582988"/>
              <a:ext cx="87313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4"/>
                  </a:lnTo>
                  <a:lnTo>
                    <a:pt x="167" y="109"/>
                  </a:lnTo>
                  <a:lnTo>
                    <a:pt x="164" y="115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60"/>
                  </a:lnTo>
                  <a:lnTo>
                    <a:pt x="106" y="164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4" name="Freeform 15"/>
            <p:cNvSpPr>
              <a:spLocks/>
            </p:cNvSpPr>
            <p:nvPr/>
          </p:nvSpPr>
          <p:spPr bwMode="auto">
            <a:xfrm>
              <a:off x="2405063" y="3582988"/>
              <a:ext cx="88900" cy="88900"/>
            </a:xfrm>
            <a:custGeom>
              <a:avLst/>
              <a:gdLst>
                <a:gd name="T0" fmla="*/ 0 w 167"/>
                <a:gd name="T1" fmla="*/ 0 h 166"/>
                <a:gd name="T2" fmla="*/ 2147483647 w 167"/>
                <a:gd name="T3" fmla="*/ 0 h 166"/>
                <a:gd name="T4" fmla="*/ 2147483647 w 167"/>
                <a:gd name="T5" fmla="*/ 2147483647 h 166"/>
                <a:gd name="T6" fmla="*/ 2147483647 w 167"/>
                <a:gd name="T7" fmla="*/ 2147483647 h 166"/>
                <a:gd name="T8" fmla="*/ 2147483647 w 167"/>
                <a:gd name="T9" fmla="*/ 2147483647 h 166"/>
                <a:gd name="T10" fmla="*/ 2147483647 w 167"/>
                <a:gd name="T11" fmla="*/ 2147483647 h 166"/>
                <a:gd name="T12" fmla="*/ 2147483647 w 167"/>
                <a:gd name="T13" fmla="*/ 2147483647 h 166"/>
                <a:gd name="T14" fmla="*/ 2147483647 w 167"/>
                <a:gd name="T15" fmla="*/ 2147483647 h 166"/>
                <a:gd name="T16" fmla="*/ 2147483647 w 167"/>
                <a:gd name="T17" fmla="*/ 2147483647 h 166"/>
                <a:gd name="T18" fmla="*/ 2147483647 w 167"/>
                <a:gd name="T19" fmla="*/ 2147483647 h 166"/>
                <a:gd name="T20" fmla="*/ 2147483647 w 167"/>
                <a:gd name="T21" fmla="*/ 2147483647 h 166"/>
                <a:gd name="T22" fmla="*/ 2147483647 w 167"/>
                <a:gd name="T23" fmla="*/ 2147483647 h 166"/>
                <a:gd name="T24" fmla="*/ 2147483647 w 167"/>
                <a:gd name="T25" fmla="*/ 2147483647 h 166"/>
                <a:gd name="T26" fmla="*/ 0 w 167"/>
                <a:gd name="T27" fmla="*/ 2147483647 h 166"/>
                <a:gd name="T28" fmla="*/ 0 w 167"/>
                <a:gd name="T29" fmla="*/ 0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6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4"/>
                  </a:lnTo>
                  <a:lnTo>
                    <a:pt x="166" y="109"/>
                  </a:lnTo>
                  <a:lnTo>
                    <a:pt x="165" y="115"/>
                  </a:lnTo>
                  <a:lnTo>
                    <a:pt x="162" y="124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60"/>
                  </a:lnTo>
                  <a:lnTo>
                    <a:pt x="106" y="164"/>
                  </a:lnTo>
                  <a:lnTo>
                    <a:pt x="84" y="166"/>
                  </a:lnTo>
                  <a:lnTo>
                    <a:pt x="0" y="16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5" name="Freeform 16"/>
            <p:cNvSpPr>
              <a:spLocks/>
            </p:cNvSpPr>
            <p:nvPr/>
          </p:nvSpPr>
          <p:spPr bwMode="auto">
            <a:xfrm>
              <a:off x="2238376" y="3276601"/>
              <a:ext cx="87313" cy="87313"/>
            </a:xfrm>
            <a:custGeom>
              <a:avLst/>
              <a:gdLst>
                <a:gd name="T0" fmla="*/ 0 w 167"/>
                <a:gd name="T1" fmla="*/ 0 h 167"/>
                <a:gd name="T2" fmla="*/ 2147483647 w 167"/>
                <a:gd name="T3" fmla="*/ 0 h 167"/>
                <a:gd name="T4" fmla="*/ 2147483647 w 167"/>
                <a:gd name="T5" fmla="*/ 2147483647 h 167"/>
                <a:gd name="T6" fmla="*/ 2147483647 w 167"/>
                <a:gd name="T7" fmla="*/ 2147483647 h 167"/>
                <a:gd name="T8" fmla="*/ 2147483647 w 167"/>
                <a:gd name="T9" fmla="*/ 2147483647 h 167"/>
                <a:gd name="T10" fmla="*/ 2147483647 w 167"/>
                <a:gd name="T11" fmla="*/ 2147483647 h 167"/>
                <a:gd name="T12" fmla="*/ 2147483647 w 167"/>
                <a:gd name="T13" fmla="*/ 2147483647 h 167"/>
                <a:gd name="T14" fmla="*/ 2147483647 w 167"/>
                <a:gd name="T15" fmla="*/ 2147483647 h 167"/>
                <a:gd name="T16" fmla="*/ 2147483647 w 167"/>
                <a:gd name="T17" fmla="*/ 2147483647 h 167"/>
                <a:gd name="T18" fmla="*/ 2147483647 w 167"/>
                <a:gd name="T19" fmla="*/ 2147483647 h 167"/>
                <a:gd name="T20" fmla="*/ 2147483647 w 167"/>
                <a:gd name="T21" fmla="*/ 2147483647 h 167"/>
                <a:gd name="T22" fmla="*/ 2147483647 w 167"/>
                <a:gd name="T23" fmla="*/ 2147483647 h 167"/>
                <a:gd name="T24" fmla="*/ 2147483647 w 167"/>
                <a:gd name="T25" fmla="*/ 2147483647 h 167"/>
                <a:gd name="T26" fmla="*/ 0 w 167"/>
                <a:gd name="T27" fmla="*/ 2147483647 h 167"/>
                <a:gd name="T28" fmla="*/ 0 w 167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7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3"/>
                  </a:lnTo>
                  <a:lnTo>
                    <a:pt x="167" y="108"/>
                  </a:lnTo>
                  <a:lnTo>
                    <a:pt x="164" y="116"/>
                  </a:lnTo>
                  <a:lnTo>
                    <a:pt x="162" y="124"/>
                  </a:lnTo>
                  <a:lnTo>
                    <a:pt x="157" y="134"/>
                  </a:lnTo>
                  <a:lnTo>
                    <a:pt x="150" y="144"/>
                  </a:lnTo>
                  <a:lnTo>
                    <a:pt x="138" y="153"/>
                  </a:lnTo>
                  <a:lnTo>
                    <a:pt x="125" y="159"/>
                  </a:lnTo>
                  <a:lnTo>
                    <a:pt x="106" y="164"/>
                  </a:lnTo>
                  <a:lnTo>
                    <a:pt x="84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6" name="Freeform 17"/>
            <p:cNvSpPr>
              <a:spLocks/>
            </p:cNvSpPr>
            <p:nvPr/>
          </p:nvSpPr>
          <p:spPr bwMode="auto">
            <a:xfrm>
              <a:off x="2405063" y="3276601"/>
              <a:ext cx="88900" cy="87313"/>
            </a:xfrm>
            <a:custGeom>
              <a:avLst/>
              <a:gdLst>
                <a:gd name="T0" fmla="*/ 0 w 167"/>
                <a:gd name="T1" fmla="*/ 0 h 167"/>
                <a:gd name="T2" fmla="*/ 2147483647 w 167"/>
                <a:gd name="T3" fmla="*/ 0 h 167"/>
                <a:gd name="T4" fmla="*/ 2147483647 w 167"/>
                <a:gd name="T5" fmla="*/ 2147483647 h 167"/>
                <a:gd name="T6" fmla="*/ 2147483647 w 167"/>
                <a:gd name="T7" fmla="*/ 2147483647 h 167"/>
                <a:gd name="T8" fmla="*/ 2147483647 w 167"/>
                <a:gd name="T9" fmla="*/ 2147483647 h 167"/>
                <a:gd name="T10" fmla="*/ 2147483647 w 167"/>
                <a:gd name="T11" fmla="*/ 2147483647 h 167"/>
                <a:gd name="T12" fmla="*/ 2147483647 w 167"/>
                <a:gd name="T13" fmla="*/ 2147483647 h 167"/>
                <a:gd name="T14" fmla="*/ 2147483647 w 167"/>
                <a:gd name="T15" fmla="*/ 2147483647 h 167"/>
                <a:gd name="T16" fmla="*/ 2147483647 w 167"/>
                <a:gd name="T17" fmla="*/ 2147483647 h 167"/>
                <a:gd name="T18" fmla="*/ 2147483647 w 167"/>
                <a:gd name="T19" fmla="*/ 2147483647 h 167"/>
                <a:gd name="T20" fmla="*/ 2147483647 w 167"/>
                <a:gd name="T21" fmla="*/ 2147483647 h 167"/>
                <a:gd name="T22" fmla="*/ 2147483647 w 167"/>
                <a:gd name="T23" fmla="*/ 2147483647 h 167"/>
                <a:gd name="T24" fmla="*/ 2147483647 w 167"/>
                <a:gd name="T25" fmla="*/ 2147483647 h 167"/>
                <a:gd name="T26" fmla="*/ 0 w 167"/>
                <a:gd name="T27" fmla="*/ 2147483647 h 167"/>
                <a:gd name="T28" fmla="*/ 0 w 167"/>
                <a:gd name="T29" fmla="*/ 0 h 1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7" h="167">
                  <a:moveTo>
                    <a:pt x="0" y="0"/>
                  </a:moveTo>
                  <a:lnTo>
                    <a:pt x="167" y="0"/>
                  </a:lnTo>
                  <a:lnTo>
                    <a:pt x="167" y="102"/>
                  </a:lnTo>
                  <a:lnTo>
                    <a:pt x="167" y="103"/>
                  </a:lnTo>
                  <a:lnTo>
                    <a:pt x="166" y="108"/>
                  </a:lnTo>
                  <a:lnTo>
                    <a:pt x="165" y="116"/>
                  </a:lnTo>
                  <a:lnTo>
                    <a:pt x="162" y="124"/>
                  </a:lnTo>
                  <a:lnTo>
                    <a:pt x="156" y="134"/>
                  </a:lnTo>
                  <a:lnTo>
                    <a:pt x="148" y="144"/>
                  </a:lnTo>
                  <a:lnTo>
                    <a:pt x="139" y="153"/>
                  </a:lnTo>
                  <a:lnTo>
                    <a:pt x="124" y="159"/>
                  </a:lnTo>
                  <a:lnTo>
                    <a:pt x="106" y="164"/>
                  </a:lnTo>
                  <a:lnTo>
                    <a:pt x="84" y="167"/>
                  </a:lnTo>
                  <a:lnTo>
                    <a:pt x="0" y="1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7" name="Freeform 18"/>
            <p:cNvSpPr>
              <a:spLocks noEditPoints="1"/>
            </p:cNvSpPr>
            <p:nvPr/>
          </p:nvSpPr>
          <p:spPr bwMode="auto">
            <a:xfrm>
              <a:off x="1990726" y="2649538"/>
              <a:ext cx="579438" cy="466725"/>
            </a:xfrm>
            <a:custGeom>
              <a:avLst/>
              <a:gdLst>
                <a:gd name="T0" fmla="*/ 2147483647 w 1094"/>
                <a:gd name="T1" fmla="*/ 2147483647 h 882"/>
                <a:gd name="T2" fmla="*/ 2147483647 w 1094"/>
                <a:gd name="T3" fmla="*/ 2147483647 h 882"/>
                <a:gd name="T4" fmla="*/ 2147483647 w 1094"/>
                <a:gd name="T5" fmla="*/ 2147483647 h 882"/>
                <a:gd name="T6" fmla="*/ 2147483647 w 1094"/>
                <a:gd name="T7" fmla="*/ 2147483647 h 882"/>
                <a:gd name="T8" fmla="*/ 2147483647 w 1094"/>
                <a:gd name="T9" fmla="*/ 2147483647 h 882"/>
                <a:gd name="T10" fmla="*/ 2147483647 w 1094"/>
                <a:gd name="T11" fmla="*/ 2147483647 h 882"/>
                <a:gd name="T12" fmla="*/ 2147483647 w 1094"/>
                <a:gd name="T13" fmla="*/ 2147483647 h 882"/>
                <a:gd name="T14" fmla="*/ 2147483647 w 1094"/>
                <a:gd name="T15" fmla="*/ 2147483647 h 882"/>
                <a:gd name="T16" fmla="*/ 2147483647 w 1094"/>
                <a:gd name="T17" fmla="*/ 2147483647 h 882"/>
                <a:gd name="T18" fmla="*/ 2147483647 w 1094"/>
                <a:gd name="T19" fmla="*/ 2147483647 h 882"/>
                <a:gd name="T20" fmla="*/ 2147483647 w 1094"/>
                <a:gd name="T21" fmla="*/ 2147483647 h 882"/>
                <a:gd name="T22" fmla="*/ 2147483647 w 1094"/>
                <a:gd name="T23" fmla="*/ 2147483647 h 882"/>
                <a:gd name="T24" fmla="*/ 2147483647 w 1094"/>
                <a:gd name="T25" fmla="*/ 2147483647 h 882"/>
                <a:gd name="T26" fmla="*/ 2147483647 w 1094"/>
                <a:gd name="T27" fmla="*/ 2147483647 h 882"/>
                <a:gd name="T28" fmla="*/ 2147483647 w 1094"/>
                <a:gd name="T29" fmla="*/ 2147483647 h 882"/>
                <a:gd name="T30" fmla="*/ 2147483647 w 1094"/>
                <a:gd name="T31" fmla="*/ 2147483647 h 882"/>
                <a:gd name="T32" fmla="*/ 2147483647 w 1094"/>
                <a:gd name="T33" fmla="*/ 2147483647 h 882"/>
                <a:gd name="T34" fmla="*/ 2147483647 w 1094"/>
                <a:gd name="T35" fmla="*/ 0 h 882"/>
                <a:gd name="T36" fmla="*/ 2147483647 w 1094"/>
                <a:gd name="T37" fmla="*/ 0 h 882"/>
                <a:gd name="T38" fmla="*/ 2147483647 w 1094"/>
                <a:gd name="T39" fmla="*/ 2147483647 h 882"/>
                <a:gd name="T40" fmla="*/ 2147483647 w 1094"/>
                <a:gd name="T41" fmla="*/ 2147483647 h 882"/>
                <a:gd name="T42" fmla="*/ 2147483647 w 1094"/>
                <a:gd name="T43" fmla="*/ 2147483647 h 882"/>
                <a:gd name="T44" fmla="*/ 2147483647 w 1094"/>
                <a:gd name="T45" fmla="*/ 2147483647 h 882"/>
                <a:gd name="T46" fmla="*/ 2147483647 w 1094"/>
                <a:gd name="T47" fmla="*/ 2147483647 h 882"/>
                <a:gd name="T48" fmla="*/ 2147483647 w 1094"/>
                <a:gd name="T49" fmla="*/ 2147483647 h 882"/>
                <a:gd name="T50" fmla="*/ 2147483647 w 1094"/>
                <a:gd name="T51" fmla="*/ 2147483647 h 882"/>
                <a:gd name="T52" fmla="*/ 2147483647 w 1094"/>
                <a:gd name="T53" fmla="*/ 2147483647 h 882"/>
                <a:gd name="T54" fmla="*/ 2147483647 w 1094"/>
                <a:gd name="T55" fmla="*/ 2147483647 h 882"/>
                <a:gd name="T56" fmla="*/ 2147483647 w 1094"/>
                <a:gd name="T57" fmla="*/ 2147483647 h 882"/>
                <a:gd name="T58" fmla="*/ 2147483647 w 1094"/>
                <a:gd name="T59" fmla="*/ 2147483647 h 882"/>
                <a:gd name="T60" fmla="*/ 2147483647 w 1094"/>
                <a:gd name="T61" fmla="*/ 2147483647 h 882"/>
                <a:gd name="T62" fmla="*/ 2147483647 w 1094"/>
                <a:gd name="T63" fmla="*/ 2147483647 h 882"/>
                <a:gd name="T64" fmla="*/ 2147483647 w 1094"/>
                <a:gd name="T65" fmla="*/ 2147483647 h 882"/>
                <a:gd name="T66" fmla="*/ 2147483647 w 1094"/>
                <a:gd name="T67" fmla="*/ 2147483647 h 882"/>
                <a:gd name="T68" fmla="*/ 2147483647 w 1094"/>
                <a:gd name="T69" fmla="*/ 2147483647 h 882"/>
                <a:gd name="T70" fmla="*/ 2147483647 w 1094"/>
                <a:gd name="T71" fmla="*/ 2147483647 h 882"/>
                <a:gd name="T72" fmla="*/ 0 w 1094"/>
                <a:gd name="T73" fmla="*/ 2147483647 h 882"/>
                <a:gd name="T74" fmla="*/ 0 w 1094"/>
                <a:gd name="T75" fmla="*/ 2147483647 h 882"/>
                <a:gd name="T76" fmla="*/ 2147483647 w 1094"/>
                <a:gd name="T77" fmla="*/ 0 h 88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094" h="882">
                  <a:moveTo>
                    <a:pt x="251" y="96"/>
                  </a:moveTo>
                  <a:lnTo>
                    <a:pt x="95" y="250"/>
                  </a:lnTo>
                  <a:lnTo>
                    <a:pt x="95" y="786"/>
                  </a:lnTo>
                  <a:lnTo>
                    <a:pt x="875" y="786"/>
                  </a:lnTo>
                  <a:lnTo>
                    <a:pt x="880" y="786"/>
                  </a:lnTo>
                  <a:lnTo>
                    <a:pt x="890" y="785"/>
                  </a:lnTo>
                  <a:lnTo>
                    <a:pt x="903" y="784"/>
                  </a:lnTo>
                  <a:lnTo>
                    <a:pt x="918" y="781"/>
                  </a:lnTo>
                  <a:lnTo>
                    <a:pt x="934" y="777"/>
                  </a:lnTo>
                  <a:lnTo>
                    <a:pt x="949" y="771"/>
                  </a:lnTo>
                  <a:lnTo>
                    <a:pt x="965" y="764"/>
                  </a:lnTo>
                  <a:lnTo>
                    <a:pt x="977" y="752"/>
                  </a:lnTo>
                  <a:lnTo>
                    <a:pt x="988" y="739"/>
                  </a:lnTo>
                  <a:lnTo>
                    <a:pt x="996" y="723"/>
                  </a:lnTo>
                  <a:lnTo>
                    <a:pt x="998" y="701"/>
                  </a:lnTo>
                  <a:lnTo>
                    <a:pt x="998" y="96"/>
                  </a:lnTo>
                  <a:lnTo>
                    <a:pt x="251" y="96"/>
                  </a:lnTo>
                  <a:close/>
                  <a:moveTo>
                    <a:pt x="211" y="0"/>
                  </a:moveTo>
                  <a:lnTo>
                    <a:pt x="1094" y="0"/>
                  </a:lnTo>
                  <a:lnTo>
                    <a:pt x="1094" y="701"/>
                  </a:lnTo>
                  <a:lnTo>
                    <a:pt x="1094" y="704"/>
                  </a:lnTo>
                  <a:lnTo>
                    <a:pt x="1094" y="710"/>
                  </a:lnTo>
                  <a:lnTo>
                    <a:pt x="1093" y="719"/>
                  </a:lnTo>
                  <a:lnTo>
                    <a:pt x="1090" y="731"/>
                  </a:lnTo>
                  <a:lnTo>
                    <a:pt x="1087" y="745"/>
                  </a:lnTo>
                  <a:lnTo>
                    <a:pt x="1082" y="760"/>
                  </a:lnTo>
                  <a:lnTo>
                    <a:pt x="1075" y="776"/>
                  </a:lnTo>
                  <a:lnTo>
                    <a:pt x="1066" y="792"/>
                  </a:lnTo>
                  <a:lnTo>
                    <a:pt x="1054" y="810"/>
                  </a:lnTo>
                  <a:lnTo>
                    <a:pt x="1039" y="826"/>
                  </a:lnTo>
                  <a:lnTo>
                    <a:pt x="1022" y="841"/>
                  </a:lnTo>
                  <a:lnTo>
                    <a:pt x="1001" y="854"/>
                  </a:lnTo>
                  <a:lnTo>
                    <a:pt x="976" y="866"/>
                  </a:lnTo>
                  <a:lnTo>
                    <a:pt x="946" y="874"/>
                  </a:lnTo>
                  <a:lnTo>
                    <a:pt x="913" y="881"/>
                  </a:lnTo>
                  <a:lnTo>
                    <a:pt x="875" y="882"/>
                  </a:lnTo>
                  <a:lnTo>
                    <a:pt x="0" y="882"/>
                  </a:lnTo>
                  <a:lnTo>
                    <a:pt x="0" y="210"/>
                  </a:lnTo>
                  <a:lnTo>
                    <a:pt x="2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6336348" y="5045626"/>
            <a:ext cx="1283652" cy="3648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b="1" dirty="0" smtClean="0">
                <a:latin typeface="Arial" charset="0"/>
                <a:cs typeface="Arial" charset="0"/>
              </a:rPr>
              <a:t>UCS Clients</a:t>
            </a:r>
            <a:endParaRPr kumimoji="0" lang="en-US" sz="1050" dirty="0" smtClean="0">
              <a:latin typeface="Arial" charset="0"/>
              <a:cs typeface="Arial" charset="0"/>
            </a:endParaRPr>
          </a:p>
          <a:p>
            <a:pPr algn="ctr" latinLnBrk="0"/>
            <a:r>
              <a:rPr kumimoji="0" lang="en-US" sz="1050" dirty="0" smtClean="0">
                <a:latin typeface="Arial" charset="0"/>
                <a:cs typeface="Arial" charset="0"/>
              </a:rPr>
              <a:t>(Desktop, iOS, Android)</a:t>
            </a:r>
            <a:endParaRPr kumimoji="0" lang="en-US" sz="1050" dirty="0">
              <a:latin typeface="Arial" charset="0"/>
              <a:cs typeface="Arial" charset="0"/>
            </a:endParaRPr>
          </a:p>
        </p:txBody>
      </p:sp>
      <p:pic>
        <p:nvPicPr>
          <p:cNvPr id="91" name="Picture 2" descr="http://blog.appliedis.com/wp-content/uploads/2013/11/android1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079" y="4902038"/>
            <a:ext cx="129424" cy="11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4" descr="https://www.apple.com/home/images/og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6" t="29929" r="32999" b="29877"/>
          <a:stretch>
            <a:fillRect/>
          </a:stretch>
        </p:blipFill>
        <p:spPr bwMode="auto">
          <a:xfrm>
            <a:off x="7340901" y="4897807"/>
            <a:ext cx="118471" cy="124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Curved Connector 8"/>
          <p:cNvCxnSpPr/>
          <p:nvPr/>
        </p:nvCxnSpPr>
        <p:spPr bwMode="auto">
          <a:xfrm>
            <a:off x="2237874" y="4339389"/>
            <a:ext cx="1485454" cy="342356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Freeform 13"/>
          <p:cNvSpPr/>
          <p:nvPr/>
        </p:nvSpPr>
        <p:spPr bwMode="auto">
          <a:xfrm>
            <a:off x="2221832" y="4119904"/>
            <a:ext cx="3080084" cy="219485"/>
          </a:xfrm>
          <a:custGeom>
            <a:avLst/>
            <a:gdLst>
              <a:gd name="connsiteX0" fmla="*/ 0 w 3080084"/>
              <a:gd name="connsiteY0" fmla="*/ 234720 h 355035"/>
              <a:gd name="connsiteX1" fmla="*/ 1828800 w 3080084"/>
              <a:gd name="connsiteY1" fmla="*/ 2109 h 355035"/>
              <a:gd name="connsiteX2" fmla="*/ 3080084 w 3080084"/>
              <a:gd name="connsiteY2" fmla="*/ 355035 h 355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0084" h="355035">
                <a:moveTo>
                  <a:pt x="0" y="234720"/>
                </a:moveTo>
                <a:cubicBezTo>
                  <a:pt x="657726" y="108388"/>
                  <a:pt x="1315453" y="-17944"/>
                  <a:pt x="1828800" y="2109"/>
                </a:cubicBezTo>
                <a:cubicBezTo>
                  <a:pt x="2342147" y="22161"/>
                  <a:pt x="2711115" y="188598"/>
                  <a:pt x="3080084" y="355035"/>
                </a:cubicBezTo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2237874" y="3920127"/>
            <a:ext cx="4580021" cy="435305"/>
          </a:xfrm>
          <a:custGeom>
            <a:avLst/>
            <a:gdLst>
              <a:gd name="connsiteX0" fmla="*/ 0 w 4580021"/>
              <a:gd name="connsiteY0" fmla="*/ 298947 h 435305"/>
              <a:gd name="connsiteX1" fmla="*/ 3569368 w 4580021"/>
              <a:gd name="connsiteY1" fmla="*/ 2168 h 435305"/>
              <a:gd name="connsiteX2" fmla="*/ 4580021 w 4580021"/>
              <a:gd name="connsiteY2" fmla="*/ 435305 h 43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80021" h="435305">
                <a:moveTo>
                  <a:pt x="0" y="298947"/>
                </a:moveTo>
                <a:cubicBezTo>
                  <a:pt x="1403015" y="139194"/>
                  <a:pt x="2806031" y="-20558"/>
                  <a:pt x="3569368" y="2168"/>
                </a:cubicBezTo>
                <a:cubicBezTo>
                  <a:pt x="4332705" y="24894"/>
                  <a:pt x="4456363" y="230099"/>
                  <a:pt x="4580021" y="435305"/>
                </a:cubicBezTo>
              </a:path>
            </a:pathLst>
          </a:custGeom>
          <a:noFill/>
          <a:ln w="63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1752600" y="3873528"/>
            <a:ext cx="587614" cy="718982"/>
            <a:chOff x="5910263" y="2663825"/>
            <a:chExt cx="1630362" cy="1614488"/>
          </a:xfrm>
        </p:grpSpPr>
        <p:sp>
          <p:nvSpPr>
            <p:cNvPr id="96" name="Freeform 7"/>
            <p:cNvSpPr>
              <a:spLocks noChangeAspect="1"/>
            </p:cNvSpPr>
            <p:nvPr/>
          </p:nvSpPr>
          <p:spPr bwMode="auto">
            <a:xfrm>
              <a:off x="5940425" y="2698750"/>
              <a:ext cx="1581150" cy="1546225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7" name="그룹 23"/>
            <p:cNvGrpSpPr>
              <a:grpSpLocks noChangeAspect="1"/>
            </p:cNvGrpSpPr>
            <p:nvPr/>
          </p:nvGrpSpPr>
          <p:grpSpPr bwMode="auto">
            <a:xfrm>
              <a:off x="5910263" y="2663825"/>
              <a:ext cx="1630362" cy="1614488"/>
              <a:chOff x="1555751" y="2663825"/>
              <a:chExt cx="1630363" cy="1614488"/>
            </a:xfrm>
          </p:grpSpPr>
          <p:sp>
            <p:nvSpPr>
              <p:cNvPr id="98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9" name="Freeform 9"/>
              <p:cNvSpPr>
                <a:spLocks/>
              </p:cNvSpPr>
              <p:nvPr/>
            </p:nvSpPr>
            <p:spPr bwMode="auto">
              <a:xfrm>
                <a:off x="2500313" y="2952750"/>
                <a:ext cx="52388" cy="528638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10"/>
              <p:cNvSpPr>
                <a:spLocks noEditPoints="1"/>
              </p:cNvSpPr>
              <p:nvPr/>
            </p:nvSpPr>
            <p:spPr bwMode="auto">
              <a:xfrm>
                <a:off x="1555751" y="2663825"/>
                <a:ext cx="1630363" cy="1614488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00792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 bwMode="auto">
          <a:xfrm>
            <a:off x="914400" y="3505200"/>
            <a:ext cx="7391400" cy="2514600"/>
          </a:xfrm>
          <a:prstGeom prst="roundRect">
            <a:avLst>
              <a:gd name="adj" fmla="val 7310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305800" cy="2667000"/>
          </a:xfrm>
        </p:spPr>
        <p:txBody>
          <a:bodyPr/>
          <a:lstStyle/>
          <a:p>
            <a:r>
              <a:rPr lang="en-US" sz="2000" dirty="0" smtClean="0"/>
              <a:t>Mobile Extension</a:t>
            </a:r>
            <a:endParaRPr lang="en-US" sz="2000" dirty="0"/>
          </a:p>
          <a:p>
            <a:pPr lvl="1">
              <a:buClr>
                <a:srgbClr val="58585A"/>
              </a:buClr>
              <a:buFont typeface="Arial" pitchFamily="34" charset="0"/>
              <a:buChar char="–"/>
            </a:pPr>
            <a:r>
              <a:rPr lang="en-US" sz="1400" dirty="0" smtClean="0"/>
              <a:t>Making mobile phone as an extension to place and receive calls through UCP</a:t>
            </a:r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Simultaneous ring, delayed ringing</a:t>
            </a:r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Call transfer, park, paging, conference, call back, voice mail access, call recording via mobile extension</a:t>
            </a:r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1200" dirty="0" smtClean="0"/>
              <a:t>Part </a:t>
            </a:r>
            <a:r>
              <a:rPr lang="en-US" sz="1200" dirty="0"/>
              <a:t>of an ACD or other group for mobile users and after hours coverage such as 24/7 tech service </a:t>
            </a:r>
            <a:r>
              <a:rPr lang="en-US" sz="1200" dirty="0" smtClean="0"/>
              <a:t>groups</a:t>
            </a:r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sz="1200" dirty="0"/>
              <a:t>Simple Call Transfer between </a:t>
            </a:r>
            <a:r>
              <a:rPr lang="en-US" sz="1200" dirty="0" err="1"/>
              <a:t>Deskphone</a:t>
            </a:r>
            <a:r>
              <a:rPr lang="en-US" sz="1200" dirty="0"/>
              <a:t> and Mobile </a:t>
            </a:r>
            <a:r>
              <a:rPr lang="en-US" sz="1200" dirty="0" smtClean="0"/>
              <a:t>phone</a:t>
            </a:r>
            <a:endParaRPr lang="en-US" altLang="ko-KR" sz="1200" dirty="0" smtClean="0"/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altLang="ko-KR" sz="1200" dirty="0" smtClean="0"/>
              <a:t>Mobile </a:t>
            </a:r>
            <a:r>
              <a:rPr lang="en-US" altLang="ko-KR" sz="1200" dirty="0"/>
              <a:t>phone presence with </a:t>
            </a:r>
            <a:r>
              <a:rPr lang="en-US" altLang="ko-KR" sz="1200" dirty="0" smtClean="0"/>
              <a:t>TDC, </a:t>
            </a:r>
            <a:r>
              <a:rPr lang="en-US" altLang="ko-KR" sz="1200" dirty="0" err="1" smtClean="0"/>
              <a:t>Sonofon</a:t>
            </a:r>
            <a:r>
              <a:rPr lang="en-US" altLang="ko-KR" sz="1200" dirty="0" smtClean="0"/>
              <a:t>, </a:t>
            </a:r>
            <a:r>
              <a:rPr lang="en-US" altLang="ko-KR" sz="1200" dirty="0" err="1" smtClean="0"/>
              <a:t>Telia</a:t>
            </a:r>
            <a:endParaRPr lang="en-US" altLang="ko-KR" sz="1200" dirty="0" smtClean="0"/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altLang="ko-KR" sz="1200" dirty="0" smtClean="0"/>
              <a:t>Mobile Extension Activation/Deactivation via Mobile phone</a:t>
            </a:r>
          </a:p>
          <a:p>
            <a:pPr lvl="2"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lang="en-US" altLang="ko-KR" sz="1200" dirty="0" smtClean="0"/>
              <a:t>Remote Activation of System Temporary Greeting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130" name="Oval 129"/>
          <p:cNvSpPr/>
          <p:nvPr/>
        </p:nvSpPr>
        <p:spPr bwMode="auto">
          <a:xfrm>
            <a:off x="5412906" y="4035001"/>
            <a:ext cx="1343440" cy="1137202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 flipH="1">
            <a:off x="2685834" y="3771335"/>
            <a:ext cx="753701" cy="587869"/>
            <a:chOff x="5528454" y="2630155"/>
            <a:chExt cx="2427321" cy="1589757"/>
          </a:xfrm>
          <a:solidFill>
            <a:schemeClr val="bg1">
              <a:lumMod val="50000"/>
            </a:schemeClr>
          </a:solidFill>
        </p:grpSpPr>
        <p:sp>
          <p:nvSpPr>
            <p:cNvPr id="66" name="Freeform 7"/>
            <p:cNvSpPr>
              <a:spLocks noChangeAspect="1"/>
            </p:cNvSpPr>
            <p:nvPr/>
          </p:nvSpPr>
          <p:spPr bwMode="auto">
            <a:xfrm>
              <a:off x="5555185" y="2653151"/>
              <a:ext cx="2384966" cy="1550115"/>
            </a:xfrm>
            <a:custGeom>
              <a:avLst/>
              <a:gdLst>
                <a:gd name="T0" fmla="*/ 2147483647 w 3053"/>
                <a:gd name="T1" fmla="*/ 2147483647 h 1982"/>
                <a:gd name="T2" fmla="*/ 2147483647 w 3053"/>
                <a:gd name="T3" fmla="*/ 2147483647 h 1982"/>
                <a:gd name="T4" fmla="*/ 2147483647 w 3053"/>
                <a:gd name="T5" fmla="*/ 2147483647 h 1982"/>
                <a:gd name="T6" fmla="*/ 2147483647 w 3053"/>
                <a:gd name="T7" fmla="*/ 2147483647 h 1982"/>
                <a:gd name="T8" fmla="*/ 2147483647 w 3053"/>
                <a:gd name="T9" fmla="*/ 2147483647 h 1982"/>
                <a:gd name="T10" fmla="*/ 2147483647 w 3053"/>
                <a:gd name="T11" fmla="*/ 2147483647 h 1982"/>
                <a:gd name="T12" fmla="*/ 2147483647 w 3053"/>
                <a:gd name="T13" fmla="*/ 2147483647 h 1982"/>
                <a:gd name="T14" fmla="*/ 2147483647 w 3053"/>
                <a:gd name="T15" fmla="*/ 2147483647 h 1982"/>
                <a:gd name="T16" fmla="*/ 2147483647 w 3053"/>
                <a:gd name="T17" fmla="*/ 2147483647 h 1982"/>
                <a:gd name="T18" fmla="*/ 2147483647 w 3053"/>
                <a:gd name="T19" fmla="*/ 2147483647 h 1982"/>
                <a:gd name="T20" fmla="*/ 2147483647 w 3053"/>
                <a:gd name="T21" fmla="*/ 2147483647 h 1982"/>
                <a:gd name="T22" fmla="*/ 2147483647 w 3053"/>
                <a:gd name="T23" fmla="*/ 2147483647 h 1982"/>
                <a:gd name="T24" fmla="*/ 2147483647 w 3053"/>
                <a:gd name="T25" fmla="*/ 2147483647 h 1982"/>
                <a:gd name="T26" fmla="*/ 2147483647 w 3053"/>
                <a:gd name="T27" fmla="*/ 2147483647 h 1982"/>
                <a:gd name="T28" fmla="*/ 2147483647 w 3053"/>
                <a:gd name="T29" fmla="*/ 2147483647 h 1982"/>
                <a:gd name="T30" fmla="*/ 2147483647 w 3053"/>
                <a:gd name="T31" fmla="*/ 2147483647 h 1982"/>
                <a:gd name="T32" fmla="*/ 2147483647 w 3053"/>
                <a:gd name="T33" fmla="*/ 2147483647 h 1982"/>
                <a:gd name="T34" fmla="*/ 2147483647 w 3053"/>
                <a:gd name="T35" fmla="*/ 2147483647 h 1982"/>
                <a:gd name="T36" fmla="*/ 2147483647 w 3053"/>
                <a:gd name="T37" fmla="*/ 2147483647 h 1982"/>
                <a:gd name="T38" fmla="*/ 2147483647 w 3053"/>
                <a:gd name="T39" fmla="*/ 2147483647 h 1982"/>
                <a:gd name="T40" fmla="*/ 2147483647 w 3053"/>
                <a:gd name="T41" fmla="*/ 2147483647 h 1982"/>
                <a:gd name="T42" fmla="*/ 2147483647 w 3053"/>
                <a:gd name="T43" fmla="*/ 2147483647 h 1982"/>
                <a:gd name="T44" fmla="*/ 2147483647 w 3053"/>
                <a:gd name="T45" fmla="*/ 2147483647 h 1982"/>
                <a:gd name="T46" fmla="*/ 2147483647 w 3053"/>
                <a:gd name="T47" fmla="*/ 2147483647 h 1982"/>
                <a:gd name="T48" fmla="*/ 2147483647 w 3053"/>
                <a:gd name="T49" fmla="*/ 2147483647 h 1982"/>
                <a:gd name="T50" fmla="*/ 2147483647 w 3053"/>
                <a:gd name="T51" fmla="*/ 2147483647 h 1982"/>
                <a:gd name="T52" fmla="*/ 2147483647 w 3053"/>
                <a:gd name="T53" fmla="*/ 2147483647 h 1982"/>
                <a:gd name="T54" fmla="*/ 2147483647 w 3053"/>
                <a:gd name="T55" fmla="*/ 2147483647 h 1982"/>
                <a:gd name="T56" fmla="*/ 2147483647 w 3053"/>
                <a:gd name="T57" fmla="*/ 2147483647 h 1982"/>
                <a:gd name="T58" fmla="*/ 0 w 3053"/>
                <a:gd name="T59" fmla="*/ 2147483647 h 1982"/>
                <a:gd name="T60" fmla="*/ 2147483647 w 3053"/>
                <a:gd name="T61" fmla="*/ 2147483647 h 1982"/>
                <a:gd name="T62" fmla="*/ 2147483647 w 3053"/>
                <a:gd name="T63" fmla="*/ 2147483647 h 1982"/>
                <a:gd name="T64" fmla="*/ 2147483647 w 3053"/>
                <a:gd name="T65" fmla="*/ 2147483647 h 1982"/>
                <a:gd name="T66" fmla="*/ 2147483647 w 3053"/>
                <a:gd name="T67" fmla="*/ 2147483647 h 1982"/>
                <a:gd name="T68" fmla="*/ 2147483647 w 3053"/>
                <a:gd name="T69" fmla="*/ 2147483647 h 1982"/>
                <a:gd name="T70" fmla="*/ 2147483647 w 3053"/>
                <a:gd name="T71" fmla="*/ 2147483647 h 1982"/>
                <a:gd name="T72" fmla="*/ 2147483647 w 3053"/>
                <a:gd name="T73" fmla="*/ 2147483647 h 1982"/>
                <a:gd name="T74" fmla="*/ 2147483647 w 3053"/>
                <a:gd name="T75" fmla="*/ 2147483647 h 1982"/>
                <a:gd name="T76" fmla="*/ 2147483647 w 3053"/>
                <a:gd name="T77" fmla="*/ 2147483647 h 1982"/>
                <a:gd name="T78" fmla="*/ 2147483647 w 3053"/>
                <a:gd name="T79" fmla="*/ 2147483647 h 1982"/>
                <a:gd name="T80" fmla="*/ 2147483647 w 3053"/>
                <a:gd name="T81" fmla="*/ 2147483647 h 1982"/>
                <a:gd name="T82" fmla="*/ 2147483647 w 3053"/>
                <a:gd name="T83" fmla="*/ 2147483647 h 1982"/>
                <a:gd name="T84" fmla="*/ 2147483647 w 3053"/>
                <a:gd name="T85" fmla="*/ 2147483647 h 1982"/>
                <a:gd name="T86" fmla="*/ 2147483647 w 3053"/>
                <a:gd name="T87" fmla="*/ 2147483647 h 1982"/>
                <a:gd name="T88" fmla="*/ 2147483647 w 3053"/>
                <a:gd name="T89" fmla="*/ 2147483647 h 1982"/>
                <a:gd name="T90" fmla="*/ 2147483647 w 3053"/>
                <a:gd name="T91" fmla="*/ 2147483647 h 1982"/>
                <a:gd name="T92" fmla="*/ 2147483647 w 3053"/>
                <a:gd name="T93" fmla="*/ 2147483647 h 1982"/>
                <a:gd name="T94" fmla="*/ 2147483647 w 3053"/>
                <a:gd name="T95" fmla="*/ 2147483647 h 1982"/>
                <a:gd name="T96" fmla="*/ 2147483647 w 3053"/>
                <a:gd name="T97" fmla="*/ 0 h 19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53" h="1982">
                  <a:moveTo>
                    <a:pt x="1321" y="0"/>
                  </a:moveTo>
                  <a:lnTo>
                    <a:pt x="1388" y="5"/>
                  </a:lnTo>
                  <a:lnTo>
                    <a:pt x="1454" y="16"/>
                  </a:lnTo>
                  <a:lnTo>
                    <a:pt x="1518" y="32"/>
                  </a:lnTo>
                  <a:lnTo>
                    <a:pt x="1580" y="54"/>
                  </a:lnTo>
                  <a:lnTo>
                    <a:pt x="1640" y="80"/>
                  </a:lnTo>
                  <a:lnTo>
                    <a:pt x="1696" y="112"/>
                  </a:lnTo>
                  <a:lnTo>
                    <a:pt x="1749" y="148"/>
                  </a:lnTo>
                  <a:lnTo>
                    <a:pt x="1799" y="187"/>
                  </a:lnTo>
                  <a:lnTo>
                    <a:pt x="1844" y="230"/>
                  </a:lnTo>
                  <a:lnTo>
                    <a:pt x="1885" y="277"/>
                  </a:lnTo>
                  <a:lnTo>
                    <a:pt x="1921" y="327"/>
                  </a:lnTo>
                  <a:lnTo>
                    <a:pt x="1952" y="379"/>
                  </a:lnTo>
                  <a:lnTo>
                    <a:pt x="1954" y="378"/>
                  </a:lnTo>
                  <a:lnTo>
                    <a:pt x="1963" y="375"/>
                  </a:lnTo>
                  <a:lnTo>
                    <a:pt x="1977" y="370"/>
                  </a:lnTo>
                  <a:lnTo>
                    <a:pt x="1995" y="363"/>
                  </a:lnTo>
                  <a:lnTo>
                    <a:pt x="2018" y="357"/>
                  </a:lnTo>
                  <a:lnTo>
                    <a:pt x="2044" y="349"/>
                  </a:lnTo>
                  <a:lnTo>
                    <a:pt x="2074" y="343"/>
                  </a:lnTo>
                  <a:lnTo>
                    <a:pt x="2106" y="337"/>
                  </a:lnTo>
                  <a:lnTo>
                    <a:pt x="2141" y="332"/>
                  </a:lnTo>
                  <a:lnTo>
                    <a:pt x="2177" y="329"/>
                  </a:lnTo>
                  <a:lnTo>
                    <a:pt x="2214" y="328"/>
                  </a:lnTo>
                  <a:lnTo>
                    <a:pt x="2254" y="330"/>
                  </a:lnTo>
                  <a:lnTo>
                    <a:pt x="2293" y="337"/>
                  </a:lnTo>
                  <a:lnTo>
                    <a:pt x="2331" y="347"/>
                  </a:lnTo>
                  <a:lnTo>
                    <a:pt x="2370" y="360"/>
                  </a:lnTo>
                  <a:lnTo>
                    <a:pt x="2408" y="379"/>
                  </a:lnTo>
                  <a:lnTo>
                    <a:pt x="2444" y="403"/>
                  </a:lnTo>
                  <a:lnTo>
                    <a:pt x="2478" y="434"/>
                  </a:lnTo>
                  <a:lnTo>
                    <a:pt x="2509" y="470"/>
                  </a:lnTo>
                  <a:lnTo>
                    <a:pt x="2546" y="523"/>
                  </a:lnTo>
                  <a:lnTo>
                    <a:pt x="2576" y="574"/>
                  </a:lnTo>
                  <a:lnTo>
                    <a:pt x="2600" y="624"/>
                  </a:lnTo>
                  <a:lnTo>
                    <a:pt x="2617" y="671"/>
                  </a:lnTo>
                  <a:lnTo>
                    <a:pt x="2630" y="716"/>
                  </a:lnTo>
                  <a:lnTo>
                    <a:pt x="2637" y="757"/>
                  </a:lnTo>
                  <a:lnTo>
                    <a:pt x="2642" y="794"/>
                  </a:lnTo>
                  <a:lnTo>
                    <a:pt x="2643" y="829"/>
                  </a:lnTo>
                  <a:lnTo>
                    <a:pt x="2642" y="858"/>
                  </a:lnTo>
                  <a:lnTo>
                    <a:pt x="2640" y="884"/>
                  </a:lnTo>
                  <a:lnTo>
                    <a:pt x="2636" y="904"/>
                  </a:lnTo>
                  <a:lnTo>
                    <a:pt x="2633" y="919"/>
                  </a:lnTo>
                  <a:lnTo>
                    <a:pt x="2631" y="927"/>
                  </a:lnTo>
                  <a:lnTo>
                    <a:pt x="2630" y="931"/>
                  </a:lnTo>
                  <a:lnTo>
                    <a:pt x="2633" y="932"/>
                  </a:lnTo>
                  <a:lnTo>
                    <a:pt x="2642" y="935"/>
                  </a:lnTo>
                  <a:lnTo>
                    <a:pt x="2657" y="941"/>
                  </a:lnTo>
                  <a:lnTo>
                    <a:pt x="2677" y="948"/>
                  </a:lnTo>
                  <a:lnTo>
                    <a:pt x="2701" y="960"/>
                  </a:lnTo>
                  <a:lnTo>
                    <a:pt x="2728" y="972"/>
                  </a:lnTo>
                  <a:lnTo>
                    <a:pt x="2757" y="987"/>
                  </a:lnTo>
                  <a:lnTo>
                    <a:pt x="2789" y="1006"/>
                  </a:lnTo>
                  <a:lnTo>
                    <a:pt x="2821" y="1027"/>
                  </a:lnTo>
                  <a:lnTo>
                    <a:pt x="2854" y="1052"/>
                  </a:lnTo>
                  <a:lnTo>
                    <a:pt x="2886" y="1078"/>
                  </a:lnTo>
                  <a:lnTo>
                    <a:pt x="2918" y="1108"/>
                  </a:lnTo>
                  <a:lnTo>
                    <a:pt x="2947" y="1141"/>
                  </a:lnTo>
                  <a:lnTo>
                    <a:pt x="2974" y="1177"/>
                  </a:lnTo>
                  <a:lnTo>
                    <a:pt x="2998" y="1217"/>
                  </a:lnTo>
                  <a:lnTo>
                    <a:pt x="3019" y="1261"/>
                  </a:lnTo>
                  <a:lnTo>
                    <a:pt x="3034" y="1307"/>
                  </a:lnTo>
                  <a:lnTo>
                    <a:pt x="3044" y="1358"/>
                  </a:lnTo>
                  <a:lnTo>
                    <a:pt x="3050" y="1412"/>
                  </a:lnTo>
                  <a:lnTo>
                    <a:pt x="3053" y="1463"/>
                  </a:lnTo>
                  <a:lnTo>
                    <a:pt x="3053" y="1507"/>
                  </a:lnTo>
                  <a:lnTo>
                    <a:pt x="3051" y="1547"/>
                  </a:lnTo>
                  <a:lnTo>
                    <a:pt x="3046" y="1580"/>
                  </a:lnTo>
                  <a:lnTo>
                    <a:pt x="3041" y="1610"/>
                  </a:lnTo>
                  <a:lnTo>
                    <a:pt x="3034" y="1636"/>
                  </a:lnTo>
                  <a:lnTo>
                    <a:pt x="3026" y="1657"/>
                  </a:lnTo>
                  <a:lnTo>
                    <a:pt x="3018" y="1675"/>
                  </a:lnTo>
                  <a:lnTo>
                    <a:pt x="3009" y="1690"/>
                  </a:lnTo>
                  <a:lnTo>
                    <a:pt x="3002" y="1701"/>
                  </a:lnTo>
                  <a:lnTo>
                    <a:pt x="2994" y="1710"/>
                  </a:lnTo>
                  <a:lnTo>
                    <a:pt x="2988" y="1716"/>
                  </a:lnTo>
                  <a:lnTo>
                    <a:pt x="2982" y="1721"/>
                  </a:lnTo>
                  <a:lnTo>
                    <a:pt x="2979" y="1723"/>
                  </a:lnTo>
                  <a:lnTo>
                    <a:pt x="2978" y="1723"/>
                  </a:lnTo>
                  <a:lnTo>
                    <a:pt x="2620" y="1973"/>
                  </a:lnTo>
                  <a:lnTo>
                    <a:pt x="2222" y="1982"/>
                  </a:lnTo>
                  <a:lnTo>
                    <a:pt x="956" y="1970"/>
                  </a:lnTo>
                  <a:lnTo>
                    <a:pt x="452" y="1970"/>
                  </a:lnTo>
                  <a:lnTo>
                    <a:pt x="181" y="1819"/>
                  </a:lnTo>
                  <a:lnTo>
                    <a:pt x="2" y="1501"/>
                  </a:lnTo>
                  <a:lnTo>
                    <a:pt x="2" y="1497"/>
                  </a:lnTo>
                  <a:lnTo>
                    <a:pt x="0" y="1487"/>
                  </a:lnTo>
                  <a:lnTo>
                    <a:pt x="0" y="1470"/>
                  </a:lnTo>
                  <a:lnTo>
                    <a:pt x="0" y="1448"/>
                  </a:lnTo>
                  <a:lnTo>
                    <a:pt x="2" y="1422"/>
                  </a:lnTo>
                  <a:lnTo>
                    <a:pt x="3" y="1391"/>
                  </a:lnTo>
                  <a:lnTo>
                    <a:pt x="5" y="1358"/>
                  </a:lnTo>
                  <a:lnTo>
                    <a:pt x="10" y="1320"/>
                  </a:lnTo>
                  <a:lnTo>
                    <a:pt x="15" y="1282"/>
                  </a:lnTo>
                  <a:lnTo>
                    <a:pt x="24" y="1242"/>
                  </a:lnTo>
                  <a:lnTo>
                    <a:pt x="34" y="1201"/>
                  </a:lnTo>
                  <a:lnTo>
                    <a:pt x="46" y="1161"/>
                  </a:lnTo>
                  <a:lnTo>
                    <a:pt x="61" y="1120"/>
                  </a:lnTo>
                  <a:lnTo>
                    <a:pt x="79" y="1082"/>
                  </a:lnTo>
                  <a:lnTo>
                    <a:pt x="100" y="1045"/>
                  </a:lnTo>
                  <a:lnTo>
                    <a:pt x="125" y="1011"/>
                  </a:lnTo>
                  <a:lnTo>
                    <a:pt x="152" y="980"/>
                  </a:lnTo>
                  <a:lnTo>
                    <a:pt x="184" y="953"/>
                  </a:lnTo>
                  <a:lnTo>
                    <a:pt x="222" y="931"/>
                  </a:lnTo>
                  <a:lnTo>
                    <a:pt x="268" y="907"/>
                  </a:lnTo>
                  <a:lnTo>
                    <a:pt x="311" y="890"/>
                  </a:lnTo>
                  <a:lnTo>
                    <a:pt x="350" y="875"/>
                  </a:lnTo>
                  <a:lnTo>
                    <a:pt x="385" y="864"/>
                  </a:lnTo>
                  <a:lnTo>
                    <a:pt x="416" y="855"/>
                  </a:lnTo>
                  <a:lnTo>
                    <a:pt x="444" y="849"/>
                  </a:lnTo>
                  <a:lnTo>
                    <a:pt x="468" y="847"/>
                  </a:lnTo>
                  <a:lnTo>
                    <a:pt x="489" y="845"/>
                  </a:lnTo>
                  <a:lnTo>
                    <a:pt x="507" y="845"/>
                  </a:lnTo>
                  <a:lnTo>
                    <a:pt x="521" y="845"/>
                  </a:lnTo>
                  <a:lnTo>
                    <a:pt x="534" y="848"/>
                  </a:lnTo>
                  <a:lnTo>
                    <a:pt x="543" y="849"/>
                  </a:lnTo>
                  <a:lnTo>
                    <a:pt x="549" y="851"/>
                  </a:lnTo>
                  <a:lnTo>
                    <a:pt x="553" y="853"/>
                  </a:lnTo>
                  <a:lnTo>
                    <a:pt x="554" y="854"/>
                  </a:lnTo>
                  <a:lnTo>
                    <a:pt x="553" y="850"/>
                  </a:lnTo>
                  <a:lnTo>
                    <a:pt x="553" y="840"/>
                  </a:lnTo>
                  <a:lnTo>
                    <a:pt x="553" y="824"/>
                  </a:lnTo>
                  <a:lnTo>
                    <a:pt x="553" y="803"/>
                  </a:lnTo>
                  <a:lnTo>
                    <a:pt x="554" y="777"/>
                  </a:lnTo>
                  <a:lnTo>
                    <a:pt x="555" y="746"/>
                  </a:lnTo>
                  <a:lnTo>
                    <a:pt x="559" y="711"/>
                  </a:lnTo>
                  <a:lnTo>
                    <a:pt x="564" y="672"/>
                  </a:lnTo>
                  <a:lnTo>
                    <a:pt x="570" y="631"/>
                  </a:lnTo>
                  <a:lnTo>
                    <a:pt x="580" y="589"/>
                  </a:lnTo>
                  <a:lnTo>
                    <a:pt x="591" y="543"/>
                  </a:lnTo>
                  <a:lnTo>
                    <a:pt x="605" y="497"/>
                  </a:lnTo>
                  <a:lnTo>
                    <a:pt x="623" y="450"/>
                  </a:lnTo>
                  <a:lnTo>
                    <a:pt x="645" y="401"/>
                  </a:lnTo>
                  <a:lnTo>
                    <a:pt x="668" y="354"/>
                  </a:lnTo>
                  <a:lnTo>
                    <a:pt x="698" y="308"/>
                  </a:lnTo>
                  <a:lnTo>
                    <a:pt x="730" y="262"/>
                  </a:lnTo>
                  <a:lnTo>
                    <a:pt x="769" y="218"/>
                  </a:lnTo>
                  <a:lnTo>
                    <a:pt x="811" y="177"/>
                  </a:lnTo>
                  <a:lnTo>
                    <a:pt x="860" y="139"/>
                  </a:lnTo>
                  <a:lnTo>
                    <a:pt x="913" y="104"/>
                  </a:lnTo>
                  <a:lnTo>
                    <a:pt x="980" y="68"/>
                  </a:lnTo>
                  <a:lnTo>
                    <a:pt x="1048" y="41"/>
                  </a:lnTo>
                  <a:lnTo>
                    <a:pt x="1116" y="21"/>
                  </a:lnTo>
                  <a:lnTo>
                    <a:pt x="1184" y="7"/>
                  </a:lnTo>
                  <a:lnTo>
                    <a:pt x="1253" y="0"/>
                  </a:lnTo>
                  <a:lnTo>
                    <a:pt x="1321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8"/>
            <p:cNvSpPr>
              <a:spLocks noChangeAspect="1" noEditPoints="1"/>
            </p:cNvSpPr>
            <p:nvPr/>
          </p:nvSpPr>
          <p:spPr bwMode="auto">
            <a:xfrm>
              <a:off x="5528454" y="2630155"/>
              <a:ext cx="2427321" cy="158975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8" name="그룹 23"/>
          <p:cNvGrpSpPr>
            <a:grpSpLocks noChangeAspect="1"/>
          </p:cNvGrpSpPr>
          <p:nvPr/>
        </p:nvGrpSpPr>
        <p:grpSpPr bwMode="auto">
          <a:xfrm>
            <a:off x="5940992" y="4669161"/>
            <a:ext cx="266519" cy="360039"/>
            <a:chOff x="1849438" y="2519363"/>
            <a:chExt cx="1039813" cy="1765301"/>
          </a:xfrm>
          <a:solidFill>
            <a:schemeClr val="bg1">
              <a:lumMod val="50000"/>
            </a:schemeClr>
          </a:solidFill>
        </p:grpSpPr>
        <p:sp>
          <p:nvSpPr>
            <p:cNvPr id="69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1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84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grpSp>
        <p:nvGrpSpPr>
          <p:cNvPr id="85" name="Group 3"/>
          <p:cNvGrpSpPr>
            <a:grpSpLocks/>
          </p:cNvGrpSpPr>
          <p:nvPr/>
        </p:nvGrpSpPr>
        <p:grpSpPr bwMode="auto">
          <a:xfrm flipH="1">
            <a:off x="3835443" y="3779386"/>
            <a:ext cx="560970" cy="640774"/>
            <a:chOff x="5910263" y="2774501"/>
            <a:chExt cx="1630362" cy="1503810"/>
          </a:xfrm>
        </p:grpSpPr>
        <p:sp>
          <p:nvSpPr>
            <p:cNvPr id="86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7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88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3" name="그룹 65"/>
          <p:cNvGrpSpPr>
            <a:grpSpLocks noChangeAspect="1"/>
          </p:cNvGrpSpPr>
          <p:nvPr/>
        </p:nvGrpSpPr>
        <p:grpSpPr bwMode="auto">
          <a:xfrm>
            <a:off x="5888780" y="4165544"/>
            <a:ext cx="372183" cy="406456"/>
            <a:chOff x="1550988" y="2484438"/>
            <a:chExt cx="1792288" cy="2035175"/>
          </a:xfrm>
          <a:solidFill>
            <a:schemeClr val="bg1">
              <a:lumMod val="50000"/>
            </a:schemeClr>
          </a:solidFill>
        </p:grpSpPr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10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6" name="Freeform 8"/>
          <p:cNvSpPr>
            <a:spLocks noChangeAspect="1" noEditPoints="1"/>
          </p:cNvSpPr>
          <p:nvPr/>
        </p:nvSpPr>
        <p:spPr bwMode="auto">
          <a:xfrm flipH="1">
            <a:off x="1948244" y="3842226"/>
            <a:ext cx="208902" cy="301341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" name="Curved Connector 5"/>
          <p:cNvCxnSpPr/>
          <p:nvPr/>
        </p:nvCxnSpPr>
        <p:spPr bwMode="auto">
          <a:xfrm>
            <a:off x="2231074" y="3999238"/>
            <a:ext cx="1710830" cy="128461"/>
          </a:xfrm>
          <a:prstGeom prst="curvedConnector3">
            <a:avLst/>
          </a:prstGeom>
          <a:solidFill>
            <a:schemeClr val="accent1"/>
          </a:solidFill>
          <a:ln w="12700" cap="flat" cmpd="sng" algn="ctr">
            <a:solidFill>
              <a:srgbClr val="0099FF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17" name="그룹 29696"/>
          <p:cNvGrpSpPr>
            <a:grpSpLocks noChangeAspect="1"/>
          </p:cNvGrpSpPr>
          <p:nvPr/>
        </p:nvGrpSpPr>
        <p:grpSpPr bwMode="auto">
          <a:xfrm flipH="1">
            <a:off x="3082067" y="4655740"/>
            <a:ext cx="351032" cy="446744"/>
            <a:chOff x="1858963" y="2632075"/>
            <a:chExt cx="1119188" cy="1550988"/>
          </a:xfrm>
          <a:solidFill>
            <a:schemeClr val="bg1">
              <a:lumMod val="50000"/>
            </a:schemeClr>
          </a:solidFill>
        </p:grpSpPr>
        <p:sp>
          <p:nvSpPr>
            <p:cNvPr id="118" name="Freeform 8"/>
            <p:cNvSpPr>
              <a:spLocks/>
            </p:cNvSpPr>
            <p:nvPr/>
          </p:nvSpPr>
          <p:spPr bwMode="auto">
            <a:xfrm>
              <a:off x="2674938" y="2727325"/>
              <a:ext cx="150813" cy="433388"/>
            </a:xfrm>
            <a:custGeom>
              <a:avLst/>
              <a:gdLst>
                <a:gd name="T0" fmla="*/ 2147483647 w 285"/>
                <a:gd name="T1" fmla="*/ 0 h 819"/>
                <a:gd name="T2" fmla="*/ 2147483647 w 285"/>
                <a:gd name="T3" fmla="*/ 2147483647 h 819"/>
                <a:gd name="T4" fmla="*/ 2147483647 w 285"/>
                <a:gd name="T5" fmla="*/ 2147483647 h 819"/>
                <a:gd name="T6" fmla="*/ 2147483647 w 285"/>
                <a:gd name="T7" fmla="*/ 2147483647 h 819"/>
                <a:gd name="T8" fmla="*/ 2147483647 w 285"/>
                <a:gd name="T9" fmla="*/ 2147483647 h 819"/>
                <a:gd name="T10" fmla="*/ 2147483647 w 285"/>
                <a:gd name="T11" fmla="*/ 2147483647 h 819"/>
                <a:gd name="T12" fmla="*/ 2147483647 w 285"/>
                <a:gd name="T13" fmla="*/ 2147483647 h 819"/>
                <a:gd name="T14" fmla="*/ 2147483647 w 285"/>
                <a:gd name="T15" fmla="*/ 2147483647 h 819"/>
                <a:gd name="T16" fmla="*/ 2147483647 w 285"/>
                <a:gd name="T17" fmla="*/ 2147483647 h 819"/>
                <a:gd name="T18" fmla="*/ 2147483647 w 285"/>
                <a:gd name="T19" fmla="*/ 2147483647 h 819"/>
                <a:gd name="T20" fmla="*/ 2147483647 w 285"/>
                <a:gd name="T21" fmla="*/ 2147483647 h 819"/>
                <a:gd name="T22" fmla="*/ 2147483647 w 285"/>
                <a:gd name="T23" fmla="*/ 2147483647 h 819"/>
                <a:gd name="T24" fmla="*/ 2147483647 w 285"/>
                <a:gd name="T25" fmla="*/ 2147483647 h 819"/>
                <a:gd name="T26" fmla="*/ 2147483647 w 285"/>
                <a:gd name="T27" fmla="*/ 2147483647 h 819"/>
                <a:gd name="T28" fmla="*/ 2147483647 w 285"/>
                <a:gd name="T29" fmla="*/ 2147483647 h 819"/>
                <a:gd name="T30" fmla="*/ 2147483647 w 285"/>
                <a:gd name="T31" fmla="*/ 2147483647 h 819"/>
                <a:gd name="T32" fmla="*/ 2147483647 w 285"/>
                <a:gd name="T33" fmla="*/ 2147483647 h 819"/>
                <a:gd name="T34" fmla="*/ 2147483647 w 285"/>
                <a:gd name="T35" fmla="*/ 2147483647 h 819"/>
                <a:gd name="T36" fmla="*/ 2147483647 w 285"/>
                <a:gd name="T37" fmla="*/ 2147483647 h 819"/>
                <a:gd name="T38" fmla="*/ 2147483647 w 285"/>
                <a:gd name="T39" fmla="*/ 2147483647 h 819"/>
                <a:gd name="T40" fmla="*/ 2147483647 w 285"/>
                <a:gd name="T41" fmla="*/ 2147483647 h 819"/>
                <a:gd name="T42" fmla="*/ 2147483647 w 285"/>
                <a:gd name="T43" fmla="*/ 2147483647 h 819"/>
                <a:gd name="T44" fmla="*/ 2147483647 w 285"/>
                <a:gd name="T45" fmla="*/ 2147483647 h 819"/>
                <a:gd name="T46" fmla="*/ 2147483647 w 285"/>
                <a:gd name="T47" fmla="*/ 2147483647 h 819"/>
                <a:gd name="T48" fmla="*/ 2147483647 w 285"/>
                <a:gd name="T49" fmla="*/ 2147483647 h 819"/>
                <a:gd name="T50" fmla="*/ 2147483647 w 285"/>
                <a:gd name="T51" fmla="*/ 2147483647 h 819"/>
                <a:gd name="T52" fmla="*/ 2147483647 w 285"/>
                <a:gd name="T53" fmla="*/ 2147483647 h 819"/>
                <a:gd name="T54" fmla="*/ 2147483647 w 285"/>
                <a:gd name="T55" fmla="*/ 2147483647 h 819"/>
                <a:gd name="T56" fmla="*/ 2147483647 w 285"/>
                <a:gd name="T57" fmla="*/ 2147483647 h 819"/>
                <a:gd name="T58" fmla="*/ 2147483647 w 285"/>
                <a:gd name="T59" fmla="*/ 2147483647 h 819"/>
                <a:gd name="T60" fmla="*/ 0 w 285"/>
                <a:gd name="T61" fmla="*/ 2147483647 h 819"/>
                <a:gd name="T62" fmla="*/ 0 w 285"/>
                <a:gd name="T63" fmla="*/ 2147483647 h 819"/>
                <a:gd name="T64" fmla="*/ 2147483647 w 285"/>
                <a:gd name="T65" fmla="*/ 2147483647 h 819"/>
                <a:gd name="T66" fmla="*/ 2147483647 w 285"/>
                <a:gd name="T67" fmla="*/ 2147483647 h 819"/>
                <a:gd name="T68" fmla="*/ 2147483647 w 285"/>
                <a:gd name="T69" fmla="*/ 2147483647 h 819"/>
                <a:gd name="T70" fmla="*/ 2147483647 w 285"/>
                <a:gd name="T71" fmla="*/ 2147483647 h 819"/>
                <a:gd name="T72" fmla="*/ 2147483647 w 285"/>
                <a:gd name="T73" fmla="*/ 2147483647 h 819"/>
                <a:gd name="T74" fmla="*/ 2147483647 w 285"/>
                <a:gd name="T75" fmla="*/ 2147483647 h 819"/>
                <a:gd name="T76" fmla="*/ 2147483647 w 285"/>
                <a:gd name="T77" fmla="*/ 2147483647 h 819"/>
                <a:gd name="T78" fmla="*/ 2147483647 w 285"/>
                <a:gd name="T79" fmla="*/ 2147483647 h 819"/>
                <a:gd name="T80" fmla="*/ 2147483647 w 285"/>
                <a:gd name="T81" fmla="*/ 2147483647 h 819"/>
                <a:gd name="T82" fmla="*/ 2147483647 w 285"/>
                <a:gd name="T83" fmla="*/ 2147483647 h 819"/>
                <a:gd name="T84" fmla="*/ 2147483647 w 285"/>
                <a:gd name="T85" fmla="*/ 2147483647 h 819"/>
                <a:gd name="T86" fmla="*/ 2147483647 w 285"/>
                <a:gd name="T87" fmla="*/ 2147483647 h 819"/>
                <a:gd name="T88" fmla="*/ 2147483647 w 285"/>
                <a:gd name="T89" fmla="*/ 2147483647 h 819"/>
                <a:gd name="T90" fmla="*/ 2147483647 w 285"/>
                <a:gd name="T91" fmla="*/ 2147483647 h 819"/>
                <a:gd name="T92" fmla="*/ 2147483647 w 285"/>
                <a:gd name="T93" fmla="*/ 2147483647 h 819"/>
                <a:gd name="T94" fmla="*/ 2147483647 w 285"/>
                <a:gd name="T95" fmla="*/ 2147483647 h 819"/>
                <a:gd name="T96" fmla="*/ 2147483647 w 285"/>
                <a:gd name="T97" fmla="*/ 2147483647 h 819"/>
                <a:gd name="T98" fmla="*/ 2147483647 w 285"/>
                <a:gd name="T99" fmla="*/ 2147483647 h 819"/>
                <a:gd name="T100" fmla="*/ 2147483647 w 285"/>
                <a:gd name="T101" fmla="*/ 2147483647 h 819"/>
                <a:gd name="T102" fmla="*/ 2147483647 w 285"/>
                <a:gd name="T103" fmla="*/ 2147483647 h 819"/>
                <a:gd name="T104" fmla="*/ 2147483647 w 285"/>
                <a:gd name="T105" fmla="*/ 2147483647 h 819"/>
                <a:gd name="T106" fmla="*/ 2147483647 w 285"/>
                <a:gd name="T107" fmla="*/ 2147483647 h 819"/>
                <a:gd name="T108" fmla="*/ 2147483647 w 285"/>
                <a:gd name="T109" fmla="*/ 2147483647 h 819"/>
                <a:gd name="T110" fmla="*/ 2147483647 w 285"/>
                <a:gd name="T111" fmla="*/ 2147483647 h 819"/>
                <a:gd name="T112" fmla="*/ 2147483647 w 285"/>
                <a:gd name="T113" fmla="*/ 2147483647 h 819"/>
                <a:gd name="T114" fmla="*/ 2147483647 w 285"/>
                <a:gd name="T115" fmla="*/ 2147483647 h 819"/>
                <a:gd name="T116" fmla="*/ 2147483647 w 285"/>
                <a:gd name="T117" fmla="*/ 2147483647 h 819"/>
                <a:gd name="T118" fmla="*/ 2147483647 w 285"/>
                <a:gd name="T119" fmla="*/ 2147483647 h 819"/>
                <a:gd name="T120" fmla="*/ 2147483647 w 285"/>
                <a:gd name="T121" fmla="*/ 2147483647 h 819"/>
                <a:gd name="T122" fmla="*/ 2147483647 w 285"/>
                <a:gd name="T123" fmla="*/ 2147483647 h 819"/>
                <a:gd name="T124" fmla="*/ 2147483647 w 285"/>
                <a:gd name="T125" fmla="*/ 0 h 8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5" h="819">
                  <a:moveTo>
                    <a:pt x="73" y="0"/>
                  </a:moveTo>
                  <a:lnTo>
                    <a:pt x="88" y="3"/>
                  </a:lnTo>
                  <a:lnTo>
                    <a:pt x="101" y="12"/>
                  </a:lnTo>
                  <a:lnTo>
                    <a:pt x="106" y="16"/>
                  </a:lnTo>
                  <a:lnTo>
                    <a:pt x="113" y="24"/>
                  </a:lnTo>
                  <a:lnTo>
                    <a:pt x="126" y="37"/>
                  </a:lnTo>
                  <a:lnTo>
                    <a:pt x="140" y="54"/>
                  </a:lnTo>
                  <a:lnTo>
                    <a:pt x="158" y="74"/>
                  </a:lnTo>
                  <a:lnTo>
                    <a:pt x="177" y="99"/>
                  </a:lnTo>
                  <a:lnTo>
                    <a:pt x="196" y="128"/>
                  </a:lnTo>
                  <a:lnTo>
                    <a:pt x="215" y="159"/>
                  </a:lnTo>
                  <a:lnTo>
                    <a:pt x="234" y="194"/>
                  </a:lnTo>
                  <a:lnTo>
                    <a:pt x="250" y="231"/>
                  </a:lnTo>
                  <a:lnTo>
                    <a:pt x="265" y="272"/>
                  </a:lnTo>
                  <a:lnTo>
                    <a:pt x="276" y="315"/>
                  </a:lnTo>
                  <a:lnTo>
                    <a:pt x="282" y="360"/>
                  </a:lnTo>
                  <a:lnTo>
                    <a:pt x="285" y="409"/>
                  </a:lnTo>
                  <a:lnTo>
                    <a:pt x="281" y="468"/>
                  </a:lnTo>
                  <a:lnTo>
                    <a:pt x="269" y="528"/>
                  </a:lnTo>
                  <a:lnTo>
                    <a:pt x="247" y="587"/>
                  </a:lnTo>
                  <a:lnTo>
                    <a:pt x="218" y="644"/>
                  </a:lnTo>
                  <a:lnTo>
                    <a:pt x="179" y="700"/>
                  </a:lnTo>
                  <a:lnTo>
                    <a:pt x="133" y="753"/>
                  </a:lnTo>
                  <a:lnTo>
                    <a:pt x="80" y="807"/>
                  </a:lnTo>
                  <a:lnTo>
                    <a:pt x="63" y="815"/>
                  </a:lnTo>
                  <a:lnTo>
                    <a:pt x="47" y="819"/>
                  </a:lnTo>
                  <a:lnTo>
                    <a:pt x="33" y="817"/>
                  </a:lnTo>
                  <a:lnTo>
                    <a:pt x="22" y="812"/>
                  </a:lnTo>
                  <a:lnTo>
                    <a:pt x="11" y="803"/>
                  </a:lnTo>
                  <a:lnTo>
                    <a:pt x="2" y="789"/>
                  </a:lnTo>
                  <a:lnTo>
                    <a:pt x="0" y="776"/>
                  </a:lnTo>
                  <a:lnTo>
                    <a:pt x="0" y="761"/>
                  </a:lnTo>
                  <a:lnTo>
                    <a:pt x="5" y="747"/>
                  </a:lnTo>
                  <a:lnTo>
                    <a:pt x="15" y="735"/>
                  </a:lnTo>
                  <a:lnTo>
                    <a:pt x="61" y="691"/>
                  </a:lnTo>
                  <a:lnTo>
                    <a:pt x="99" y="645"/>
                  </a:lnTo>
                  <a:lnTo>
                    <a:pt x="132" y="599"/>
                  </a:lnTo>
                  <a:lnTo>
                    <a:pt x="157" y="553"/>
                  </a:lnTo>
                  <a:lnTo>
                    <a:pt x="174" y="506"/>
                  </a:lnTo>
                  <a:lnTo>
                    <a:pt x="185" y="457"/>
                  </a:lnTo>
                  <a:lnTo>
                    <a:pt x="189" y="409"/>
                  </a:lnTo>
                  <a:lnTo>
                    <a:pt x="188" y="370"/>
                  </a:lnTo>
                  <a:lnTo>
                    <a:pt x="182" y="333"/>
                  </a:lnTo>
                  <a:lnTo>
                    <a:pt x="172" y="297"/>
                  </a:lnTo>
                  <a:lnTo>
                    <a:pt x="159" y="264"/>
                  </a:lnTo>
                  <a:lnTo>
                    <a:pt x="145" y="232"/>
                  </a:lnTo>
                  <a:lnTo>
                    <a:pt x="131" y="204"/>
                  </a:lnTo>
                  <a:lnTo>
                    <a:pt x="114" y="177"/>
                  </a:lnTo>
                  <a:lnTo>
                    <a:pt x="98" y="154"/>
                  </a:lnTo>
                  <a:lnTo>
                    <a:pt x="82" y="134"/>
                  </a:lnTo>
                  <a:lnTo>
                    <a:pt x="68" y="116"/>
                  </a:lnTo>
                  <a:lnTo>
                    <a:pt x="56" y="103"/>
                  </a:lnTo>
                  <a:lnTo>
                    <a:pt x="46" y="93"/>
                  </a:lnTo>
                  <a:lnTo>
                    <a:pt x="40" y="85"/>
                  </a:lnTo>
                  <a:lnTo>
                    <a:pt x="37" y="83"/>
                  </a:lnTo>
                  <a:lnTo>
                    <a:pt x="27" y="72"/>
                  </a:lnTo>
                  <a:lnTo>
                    <a:pt x="22" y="58"/>
                  </a:lnTo>
                  <a:lnTo>
                    <a:pt x="21" y="43"/>
                  </a:lnTo>
                  <a:lnTo>
                    <a:pt x="25" y="28"/>
                  </a:lnTo>
                  <a:lnTo>
                    <a:pt x="33" y="16"/>
                  </a:lnTo>
                  <a:lnTo>
                    <a:pt x="45" y="6"/>
                  </a:lnTo>
                  <a:lnTo>
                    <a:pt x="60" y="1"/>
                  </a:lnTo>
                  <a:lnTo>
                    <a:pt x="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9"/>
            <p:cNvSpPr>
              <a:spLocks/>
            </p:cNvSpPr>
            <p:nvPr/>
          </p:nvSpPr>
          <p:spPr bwMode="auto">
            <a:xfrm>
              <a:off x="2578101" y="2824163"/>
              <a:ext cx="100013" cy="241300"/>
            </a:xfrm>
            <a:custGeom>
              <a:avLst/>
              <a:gdLst>
                <a:gd name="T0" fmla="*/ 2147483647 w 191"/>
                <a:gd name="T1" fmla="*/ 0 h 457"/>
                <a:gd name="T2" fmla="*/ 2147483647 w 191"/>
                <a:gd name="T3" fmla="*/ 2147483647 h 457"/>
                <a:gd name="T4" fmla="*/ 2147483647 w 191"/>
                <a:gd name="T5" fmla="*/ 2147483647 h 457"/>
                <a:gd name="T6" fmla="*/ 2147483647 w 191"/>
                <a:gd name="T7" fmla="*/ 2147483647 h 457"/>
                <a:gd name="T8" fmla="*/ 2147483647 w 191"/>
                <a:gd name="T9" fmla="*/ 2147483647 h 457"/>
                <a:gd name="T10" fmla="*/ 2147483647 w 191"/>
                <a:gd name="T11" fmla="*/ 2147483647 h 457"/>
                <a:gd name="T12" fmla="*/ 2147483647 w 191"/>
                <a:gd name="T13" fmla="*/ 2147483647 h 457"/>
                <a:gd name="T14" fmla="*/ 2147483647 w 191"/>
                <a:gd name="T15" fmla="*/ 2147483647 h 457"/>
                <a:gd name="T16" fmla="*/ 2147483647 w 191"/>
                <a:gd name="T17" fmla="*/ 2147483647 h 457"/>
                <a:gd name="T18" fmla="*/ 2147483647 w 191"/>
                <a:gd name="T19" fmla="*/ 2147483647 h 457"/>
                <a:gd name="T20" fmla="*/ 2147483647 w 191"/>
                <a:gd name="T21" fmla="*/ 2147483647 h 457"/>
                <a:gd name="T22" fmla="*/ 2147483647 w 191"/>
                <a:gd name="T23" fmla="*/ 2147483647 h 457"/>
                <a:gd name="T24" fmla="*/ 2147483647 w 191"/>
                <a:gd name="T25" fmla="*/ 2147483647 h 457"/>
                <a:gd name="T26" fmla="*/ 2147483647 w 191"/>
                <a:gd name="T27" fmla="*/ 2147483647 h 457"/>
                <a:gd name="T28" fmla="*/ 2147483647 w 191"/>
                <a:gd name="T29" fmla="*/ 2147483647 h 457"/>
                <a:gd name="T30" fmla="*/ 2147483647 w 191"/>
                <a:gd name="T31" fmla="*/ 2147483647 h 457"/>
                <a:gd name="T32" fmla="*/ 2147483647 w 191"/>
                <a:gd name="T33" fmla="*/ 2147483647 h 457"/>
                <a:gd name="T34" fmla="*/ 2147483647 w 191"/>
                <a:gd name="T35" fmla="*/ 2147483647 h 457"/>
                <a:gd name="T36" fmla="*/ 2147483647 w 191"/>
                <a:gd name="T37" fmla="*/ 2147483647 h 457"/>
                <a:gd name="T38" fmla="*/ 2147483647 w 191"/>
                <a:gd name="T39" fmla="*/ 2147483647 h 457"/>
                <a:gd name="T40" fmla="*/ 2147483647 w 191"/>
                <a:gd name="T41" fmla="*/ 2147483647 h 457"/>
                <a:gd name="T42" fmla="*/ 2147483647 w 191"/>
                <a:gd name="T43" fmla="*/ 2147483647 h 457"/>
                <a:gd name="T44" fmla="*/ 2147483647 w 191"/>
                <a:gd name="T45" fmla="*/ 2147483647 h 457"/>
                <a:gd name="T46" fmla="*/ 2147483647 w 191"/>
                <a:gd name="T47" fmla="*/ 2147483647 h 457"/>
                <a:gd name="T48" fmla="*/ 2147483647 w 191"/>
                <a:gd name="T49" fmla="*/ 2147483647 h 457"/>
                <a:gd name="T50" fmla="*/ 2147483647 w 191"/>
                <a:gd name="T51" fmla="*/ 2147483647 h 457"/>
                <a:gd name="T52" fmla="*/ 0 w 191"/>
                <a:gd name="T53" fmla="*/ 2147483647 h 457"/>
                <a:gd name="T54" fmla="*/ 2147483647 w 191"/>
                <a:gd name="T55" fmla="*/ 2147483647 h 457"/>
                <a:gd name="T56" fmla="*/ 2147483647 w 191"/>
                <a:gd name="T57" fmla="*/ 2147483647 h 457"/>
                <a:gd name="T58" fmla="*/ 2147483647 w 191"/>
                <a:gd name="T59" fmla="*/ 2147483647 h 457"/>
                <a:gd name="T60" fmla="*/ 2147483647 w 191"/>
                <a:gd name="T61" fmla="*/ 2147483647 h 457"/>
                <a:gd name="T62" fmla="*/ 2147483647 w 191"/>
                <a:gd name="T63" fmla="*/ 2147483647 h 457"/>
                <a:gd name="T64" fmla="*/ 2147483647 w 191"/>
                <a:gd name="T65" fmla="*/ 2147483647 h 457"/>
                <a:gd name="T66" fmla="*/ 2147483647 w 191"/>
                <a:gd name="T67" fmla="*/ 2147483647 h 457"/>
                <a:gd name="T68" fmla="*/ 2147483647 w 191"/>
                <a:gd name="T69" fmla="*/ 2147483647 h 457"/>
                <a:gd name="T70" fmla="*/ 2147483647 w 191"/>
                <a:gd name="T71" fmla="*/ 2147483647 h 457"/>
                <a:gd name="T72" fmla="*/ 2147483647 w 191"/>
                <a:gd name="T73" fmla="*/ 2147483647 h 457"/>
                <a:gd name="T74" fmla="*/ 2147483647 w 191"/>
                <a:gd name="T75" fmla="*/ 2147483647 h 457"/>
                <a:gd name="T76" fmla="*/ 2147483647 w 191"/>
                <a:gd name="T77" fmla="*/ 2147483647 h 457"/>
                <a:gd name="T78" fmla="*/ 2147483647 w 191"/>
                <a:gd name="T79" fmla="*/ 2147483647 h 457"/>
                <a:gd name="T80" fmla="*/ 2147483647 w 191"/>
                <a:gd name="T81" fmla="*/ 2147483647 h 457"/>
                <a:gd name="T82" fmla="*/ 2147483647 w 191"/>
                <a:gd name="T83" fmla="*/ 2147483647 h 457"/>
                <a:gd name="T84" fmla="*/ 2147483647 w 191"/>
                <a:gd name="T85" fmla="*/ 2147483647 h 457"/>
                <a:gd name="T86" fmla="*/ 2147483647 w 191"/>
                <a:gd name="T87" fmla="*/ 2147483647 h 457"/>
                <a:gd name="T88" fmla="*/ 2147483647 w 191"/>
                <a:gd name="T89" fmla="*/ 2147483647 h 457"/>
                <a:gd name="T90" fmla="*/ 2147483647 w 191"/>
                <a:gd name="T91" fmla="*/ 2147483647 h 457"/>
                <a:gd name="T92" fmla="*/ 2147483647 w 191"/>
                <a:gd name="T93" fmla="*/ 2147483647 h 457"/>
                <a:gd name="T94" fmla="*/ 2147483647 w 191"/>
                <a:gd name="T95" fmla="*/ 2147483647 h 457"/>
                <a:gd name="T96" fmla="*/ 2147483647 w 191"/>
                <a:gd name="T97" fmla="*/ 2147483647 h 457"/>
                <a:gd name="T98" fmla="*/ 2147483647 w 191"/>
                <a:gd name="T99" fmla="*/ 2147483647 h 457"/>
                <a:gd name="T100" fmla="*/ 2147483647 w 191"/>
                <a:gd name="T101" fmla="*/ 0 h 457"/>
                <a:gd name="T102" fmla="*/ 2147483647 w 191"/>
                <a:gd name="T103" fmla="*/ 0 h 4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91" h="457">
                  <a:moveTo>
                    <a:pt x="63" y="0"/>
                  </a:moveTo>
                  <a:lnTo>
                    <a:pt x="78" y="4"/>
                  </a:lnTo>
                  <a:lnTo>
                    <a:pt x="90" y="11"/>
                  </a:lnTo>
                  <a:lnTo>
                    <a:pt x="94" y="15"/>
                  </a:lnTo>
                  <a:lnTo>
                    <a:pt x="100" y="23"/>
                  </a:lnTo>
                  <a:lnTo>
                    <a:pt x="110" y="32"/>
                  </a:lnTo>
                  <a:lnTo>
                    <a:pt x="123" y="47"/>
                  </a:lnTo>
                  <a:lnTo>
                    <a:pt x="135" y="65"/>
                  </a:lnTo>
                  <a:lnTo>
                    <a:pt x="149" y="86"/>
                  </a:lnTo>
                  <a:lnTo>
                    <a:pt x="161" y="108"/>
                  </a:lnTo>
                  <a:lnTo>
                    <a:pt x="172" y="136"/>
                  </a:lnTo>
                  <a:lnTo>
                    <a:pt x="182" y="164"/>
                  </a:lnTo>
                  <a:lnTo>
                    <a:pt x="189" y="195"/>
                  </a:lnTo>
                  <a:lnTo>
                    <a:pt x="191" y="228"/>
                  </a:lnTo>
                  <a:lnTo>
                    <a:pt x="187" y="266"/>
                  </a:lnTo>
                  <a:lnTo>
                    <a:pt x="177" y="305"/>
                  </a:lnTo>
                  <a:lnTo>
                    <a:pt x="163" y="341"/>
                  </a:lnTo>
                  <a:lnTo>
                    <a:pt x="141" y="377"/>
                  </a:lnTo>
                  <a:lnTo>
                    <a:pt x="113" y="412"/>
                  </a:lnTo>
                  <a:lnTo>
                    <a:pt x="79" y="445"/>
                  </a:lnTo>
                  <a:lnTo>
                    <a:pt x="64" y="454"/>
                  </a:lnTo>
                  <a:lnTo>
                    <a:pt x="48" y="457"/>
                  </a:lnTo>
                  <a:lnTo>
                    <a:pt x="34" y="455"/>
                  </a:lnTo>
                  <a:lnTo>
                    <a:pt x="22" y="450"/>
                  </a:lnTo>
                  <a:lnTo>
                    <a:pt x="12" y="440"/>
                  </a:lnTo>
                  <a:lnTo>
                    <a:pt x="3" y="428"/>
                  </a:lnTo>
                  <a:lnTo>
                    <a:pt x="0" y="413"/>
                  </a:lnTo>
                  <a:lnTo>
                    <a:pt x="1" y="399"/>
                  </a:lnTo>
                  <a:lnTo>
                    <a:pt x="6" y="386"/>
                  </a:lnTo>
                  <a:lnTo>
                    <a:pt x="16" y="373"/>
                  </a:lnTo>
                  <a:lnTo>
                    <a:pt x="43" y="345"/>
                  </a:lnTo>
                  <a:lnTo>
                    <a:pt x="66" y="316"/>
                  </a:lnTo>
                  <a:lnTo>
                    <a:pt x="82" y="287"/>
                  </a:lnTo>
                  <a:lnTo>
                    <a:pt x="92" y="258"/>
                  </a:lnTo>
                  <a:lnTo>
                    <a:pt x="94" y="228"/>
                  </a:lnTo>
                  <a:lnTo>
                    <a:pt x="93" y="202"/>
                  </a:lnTo>
                  <a:lnTo>
                    <a:pt x="87" y="177"/>
                  </a:lnTo>
                  <a:lnTo>
                    <a:pt x="77" y="154"/>
                  </a:lnTo>
                  <a:lnTo>
                    <a:pt x="67" y="134"/>
                  </a:lnTo>
                  <a:lnTo>
                    <a:pt x="56" y="117"/>
                  </a:lnTo>
                  <a:lnTo>
                    <a:pt x="44" y="103"/>
                  </a:lnTo>
                  <a:lnTo>
                    <a:pt x="36" y="92"/>
                  </a:lnTo>
                  <a:lnTo>
                    <a:pt x="28" y="86"/>
                  </a:lnTo>
                  <a:lnTo>
                    <a:pt x="26" y="83"/>
                  </a:lnTo>
                  <a:lnTo>
                    <a:pt x="17" y="71"/>
                  </a:lnTo>
                  <a:lnTo>
                    <a:pt x="12" y="57"/>
                  </a:lnTo>
                  <a:lnTo>
                    <a:pt x="11" y="42"/>
                  </a:lnTo>
                  <a:lnTo>
                    <a:pt x="15" y="29"/>
                  </a:lnTo>
                  <a:lnTo>
                    <a:pt x="23" y="15"/>
                  </a:lnTo>
                  <a:lnTo>
                    <a:pt x="34" y="6"/>
                  </a:lnTo>
                  <a:lnTo>
                    <a:pt x="49" y="0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0"/>
            <p:cNvSpPr>
              <a:spLocks/>
            </p:cNvSpPr>
            <p:nvPr/>
          </p:nvSpPr>
          <p:spPr bwMode="auto">
            <a:xfrm>
              <a:off x="2774951" y="2632075"/>
              <a:ext cx="203200" cy="623888"/>
            </a:xfrm>
            <a:custGeom>
              <a:avLst/>
              <a:gdLst>
                <a:gd name="T0" fmla="*/ 2147483647 w 382"/>
                <a:gd name="T1" fmla="*/ 2147483647 h 1180"/>
                <a:gd name="T2" fmla="*/ 2147483647 w 382"/>
                <a:gd name="T3" fmla="*/ 2147483647 h 1180"/>
                <a:gd name="T4" fmla="*/ 2147483647 w 382"/>
                <a:gd name="T5" fmla="*/ 2147483647 h 1180"/>
                <a:gd name="T6" fmla="*/ 2147483647 w 382"/>
                <a:gd name="T7" fmla="*/ 2147483647 h 1180"/>
                <a:gd name="T8" fmla="*/ 2147483647 w 382"/>
                <a:gd name="T9" fmla="*/ 2147483647 h 1180"/>
                <a:gd name="T10" fmla="*/ 2147483647 w 382"/>
                <a:gd name="T11" fmla="*/ 2147483647 h 1180"/>
                <a:gd name="T12" fmla="*/ 2147483647 w 382"/>
                <a:gd name="T13" fmla="*/ 2147483647 h 1180"/>
                <a:gd name="T14" fmla="*/ 2147483647 w 382"/>
                <a:gd name="T15" fmla="*/ 2147483647 h 1180"/>
                <a:gd name="T16" fmla="*/ 2147483647 w 382"/>
                <a:gd name="T17" fmla="*/ 2147483647 h 1180"/>
                <a:gd name="T18" fmla="*/ 2147483647 w 382"/>
                <a:gd name="T19" fmla="*/ 2147483647 h 1180"/>
                <a:gd name="T20" fmla="*/ 2147483647 w 382"/>
                <a:gd name="T21" fmla="*/ 2147483647 h 1180"/>
                <a:gd name="T22" fmla="*/ 2147483647 w 382"/>
                <a:gd name="T23" fmla="*/ 2147483647 h 1180"/>
                <a:gd name="T24" fmla="*/ 2147483647 w 382"/>
                <a:gd name="T25" fmla="*/ 2147483647 h 1180"/>
                <a:gd name="T26" fmla="*/ 2147483647 w 382"/>
                <a:gd name="T27" fmla="*/ 2147483647 h 1180"/>
                <a:gd name="T28" fmla="*/ 2147483647 w 382"/>
                <a:gd name="T29" fmla="*/ 2147483647 h 1180"/>
                <a:gd name="T30" fmla="*/ 2147483647 w 382"/>
                <a:gd name="T31" fmla="*/ 2147483647 h 1180"/>
                <a:gd name="T32" fmla="*/ 2147483647 w 382"/>
                <a:gd name="T33" fmla="*/ 2147483647 h 1180"/>
                <a:gd name="T34" fmla="*/ 0 w 382"/>
                <a:gd name="T35" fmla="*/ 2147483647 h 1180"/>
                <a:gd name="T36" fmla="*/ 2147483647 w 382"/>
                <a:gd name="T37" fmla="*/ 2147483647 h 1180"/>
                <a:gd name="T38" fmla="*/ 2147483647 w 382"/>
                <a:gd name="T39" fmla="*/ 2147483647 h 1180"/>
                <a:gd name="T40" fmla="*/ 2147483647 w 382"/>
                <a:gd name="T41" fmla="*/ 2147483647 h 1180"/>
                <a:gd name="T42" fmla="*/ 2147483647 w 382"/>
                <a:gd name="T43" fmla="*/ 2147483647 h 1180"/>
                <a:gd name="T44" fmla="*/ 2147483647 w 382"/>
                <a:gd name="T45" fmla="*/ 2147483647 h 1180"/>
                <a:gd name="T46" fmla="*/ 2147483647 w 382"/>
                <a:gd name="T47" fmla="*/ 2147483647 h 1180"/>
                <a:gd name="T48" fmla="*/ 2147483647 w 382"/>
                <a:gd name="T49" fmla="*/ 2147483647 h 1180"/>
                <a:gd name="T50" fmla="*/ 2147483647 w 382"/>
                <a:gd name="T51" fmla="*/ 2147483647 h 1180"/>
                <a:gd name="T52" fmla="*/ 2147483647 w 382"/>
                <a:gd name="T53" fmla="*/ 2147483647 h 1180"/>
                <a:gd name="T54" fmla="*/ 2147483647 w 382"/>
                <a:gd name="T55" fmla="*/ 2147483647 h 1180"/>
                <a:gd name="T56" fmla="*/ 2147483647 w 382"/>
                <a:gd name="T57" fmla="*/ 2147483647 h 1180"/>
                <a:gd name="T58" fmla="*/ 2147483647 w 382"/>
                <a:gd name="T59" fmla="*/ 2147483647 h 1180"/>
                <a:gd name="T60" fmla="*/ 2147483647 w 382"/>
                <a:gd name="T61" fmla="*/ 2147483647 h 1180"/>
                <a:gd name="T62" fmla="*/ 2147483647 w 382"/>
                <a:gd name="T63" fmla="*/ 2147483647 h 1180"/>
                <a:gd name="T64" fmla="*/ 2147483647 w 382"/>
                <a:gd name="T65" fmla="*/ 2147483647 h 1180"/>
                <a:gd name="T66" fmla="*/ 2147483647 w 382"/>
                <a:gd name="T67" fmla="*/ 2147483647 h 1180"/>
                <a:gd name="T68" fmla="*/ 2147483647 w 382"/>
                <a:gd name="T69" fmla="*/ 2147483647 h 1180"/>
                <a:gd name="T70" fmla="*/ 2147483647 w 382"/>
                <a:gd name="T71" fmla="*/ 0 h 11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82" h="1180">
                  <a:moveTo>
                    <a:pt x="86" y="0"/>
                  </a:moveTo>
                  <a:lnTo>
                    <a:pt x="101" y="4"/>
                  </a:lnTo>
                  <a:lnTo>
                    <a:pt x="113" y="13"/>
                  </a:lnTo>
                  <a:lnTo>
                    <a:pt x="117" y="16"/>
                  </a:lnTo>
                  <a:lnTo>
                    <a:pt x="127" y="25"/>
                  </a:lnTo>
                  <a:lnTo>
                    <a:pt x="139" y="38"/>
                  </a:lnTo>
                  <a:lnTo>
                    <a:pt x="155" y="55"/>
                  </a:lnTo>
                  <a:lnTo>
                    <a:pt x="174" y="76"/>
                  </a:lnTo>
                  <a:lnTo>
                    <a:pt x="195" y="101"/>
                  </a:lnTo>
                  <a:lnTo>
                    <a:pt x="216" y="131"/>
                  </a:lnTo>
                  <a:lnTo>
                    <a:pt x="240" y="163"/>
                  </a:lnTo>
                  <a:lnTo>
                    <a:pt x="264" y="199"/>
                  </a:lnTo>
                  <a:lnTo>
                    <a:pt x="286" y="238"/>
                  </a:lnTo>
                  <a:lnTo>
                    <a:pt x="307" y="280"/>
                  </a:lnTo>
                  <a:lnTo>
                    <a:pt x="327" y="325"/>
                  </a:lnTo>
                  <a:lnTo>
                    <a:pt x="346" y="373"/>
                  </a:lnTo>
                  <a:lnTo>
                    <a:pt x="361" y="423"/>
                  </a:lnTo>
                  <a:lnTo>
                    <a:pt x="372" y="477"/>
                  </a:lnTo>
                  <a:lnTo>
                    <a:pt x="379" y="531"/>
                  </a:lnTo>
                  <a:lnTo>
                    <a:pt x="382" y="588"/>
                  </a:lnTo>
                  <a:lnTo>
                    <a:pt x="377" y="657"/>
                  </a:lnTo>
                  <a:lnTo>
                    <a:pt x="366" y="724"/>
                  </a:lnTo>
                  <a:lnTo>
                    <a:pt x="347" y="791"/>
                  </a:lnTo>
                  <a:lnTo>
                    <a:pt x="321" y="857"/>
                  </a:lnTo>
                  <a:lnTo>
                    <a:pt x="287" y="922"/>
                  </a:lnTo>
                  <a:lnTo>
                    <a:pt x="246" y="985"/>
                  </a:lnTo>
                  <a:lnTo>
                    <a:pt x="199" y="1047"/>
                  </a:lnTo>
                  <a:lnTo>
                    <a:pt x="143" y="1108"/>
                  </a:lnTo>
                  <a:lnTo>
                    <a:pt x="80" y="1168"/>
                  </a:lnTo>
                  <a:lnTo>
                    <a:pt x="65" y="1178"/>
                  </a:lnTo>
                  <a:lnTo>
                    <a:pt x="48" y="1180"/>
                  </a:lnTo>
                  <a:lnTo>
                    <a:pt x="35" y="1179"/>
                  </a:lnTo>
                  <a:lnTo>
                    <a:pt x="22" y="1173"/>
                  </a:lnTo>
                  <a:lnTo>
                    <a:pt x="12" y="1164"/>
                  </a:lnTo>
                  <a:lnTo>
                    <a:pt x="4" y="1152"/>
                  </a:lnTo>
                  <a:lnTo>
                    <a:pt x="0" y="1137"/>
                  </a:lnTo>
                  <a:lnTo>
                    <a:pt x="1" y="1122"/>
                  </a:lnTo>
                  <a:lnTo>
                    <a:pt x="6" y="1108"/>
                  </a:lnTo>
                  <a:lnTo>
                    <a:pt x="16" y="1097"/>
                  </a:lnTo>
                  <a:lnTo>
                    <a:pt x="78" y="1036"/>
                  </a:lnTo>
                  <a:lnTo>
                    <a:pt x="133" y="975"/>
                  </a:lnTo>
                  <a:lnTo>
                    <a:pt x="179" y="913"/>
                  </a:lnTo>
                  <a:lnTo>
                    <a:pt x="218" y="850"/>
                  </a:lnTo>
                  <a:lnTo>
                    <a:pt x="246" y="786"/>
                  </a:lnTo>
                  <a:lnTo>
                    <a:pt x="269" y="722"/>
                  </a:lnTo>
                  <a:lnTo>
                    <a:pt x="281" y="656"/>
                  </a:lnTo>
                  <a:lnTo>
                    <a:pt x="285" y="590"/>
                  </a:lnTo>
                  <a:lnTo>
                    <a:pt x="284" y="539"/>
                  </a:lnTo>
                  <a:lnTo>
                    <a:pt x="276" y="491"/>
                  </a:lnTo>
                  <a:lnTo>
                    <a:pt x="266" y="444"/>
                  </a:lnTo>
                  <a:lnTo>
                    <a:pt x="252" y="401"/>
                  </a:lnTo>
                  <a:lnTo>
                    <a:pt x="236" y="358"/>
                  </a:lnTo>
                  <a:lnTo>
                    <a:pt x="219" y="317"/>
                  </a:lnTo>
                  <a:lnTo>
                    <a:pt x="199" y="280"/>
                  </a:lnTo>
                  <a:lnTo>
                    <a:pt x="179" y="246"/>
                  </a:lnTo>
                  <a:lnTo>
                    <a:pt x="158" y="214"/>
                  </a:lnTo>
                  <a:lnTo>
                    <a:pt x="137" y="186"/>
                  </a:lnTo>
                  <a:lnTo>
                    <a:pt x="118" y="159"/>
                  </a:lnTo>
                  <a:lnTo>
                    <a:pt x="99" y="137"/>
                  </a:lnTo>
                  <a:lnTo>
                    <a:pt x="83" y="118"/>
                  </a:lnTo>
                  <a:lnTo>
                    <a:pt x="70" y="105"/>
                  </a:lnTo>
                  <a:lnTo>
                    <a:pt x="58" y="93"/>
                  </a:lnTo>
                  <a:lnTo>
                    <a:pt x="51" y="86"/>
                  </a:lnTo>
                  <a:lnTo>
                    <a:pt x="48" y="84"/>
                  </a:lnTo>
                  <a:lnTo>
                    <a:pt x="40" y="72"/>
                  </a:lnTo>
                  <a:lnTo>
                    <a:pt x="34" y="57"/>
                  </a:lnTo>
                  <a:lnTo>
                    <a:pt x="34" y="44"/>
                  </a:lnTo>
                  <a:lnTo>
                    <a:pt x="37" y="29"/>
                  </a:lnTo>
                  <a:lnTo>
                    <a:pt x="45" y="16"/>
                  </a:lnTo>
                  <a:lnTo>
                    <a:pt x="57" y="6"/>
                  </a:lnTo>
                  <a:lnTo>
                    <a:pt x="71" y="1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1"/>
            <p:cNvSpPr>
              <a:spLocks/>
            </p:cNvSpPr>
            <p:nvPr/>
          </p:nvSpPr>
          <p:spPr bwMode="auto">
            <a:xfrm>
              <a:off x="2009776" y="2727325"/>
              <a:ext cx="150813" cy="433388"/>
            </a:xfrm>
            <a:custGeom>
              <a:avLst/>
              <a:gdLst>
                <a:gd name="T0" fmla="*/ 2147483647 w 286"/>
                <a:gd name="T1" fmla="*/ 0 h 819"/>
                <a:gd name="T2" fmla="*/ 2147483647 w 286"/>
                <a:gd name="T3" fmla="*/ 2147483647 h 819"/>
                <a:gd name="T4" fmla="*/ 2147483647 w 286"/>
                <a:gd name="T5" fmla="*/ 2147483647 h 819"/>
                <a:gd name="T6" fmla="*/ 2147483647 w 286"/>
                <a:gd name="T7" fmla="*/ 2147483647 h 819"/>
                <a:gd name="T8" fmla="*/ 2147483647 w 286"/>
                <a:gd name="T9" fmla="*/ 2147483647 h 819"/>
                <a:gd name="T10" fmla="*/ 2147483647 w 286"/>
                <a:gd name="T11" fmla="*/ 2147483647 h 819"/>
                <a:gd name="T12" fmla="*/ 2147483647 w 286"/>
                <a:gd name="T13" fmla="*/ 2147483647 h 819"/>
                <a:gd name="T14" fmla="*/ 2147483647 w 286"/>
                <a:gd name="T15" fmla="*/ 2147483647 h 819"/>
                <a:gd name="T16" fmla="*/ 2147483647 w 286"/>
                <a:gd name="T17" fmla="*/ 2147483647 h 819"/>
                <a:gd name="T18" fmla="*/ 2147483647 w 286"/>
                <a:gd name="T19" fmla="*/ 2147483647 h 819"/>
                <a:gd name="T20" fmla="*/ 2147483647 w 286"/>
                <a:gd name="T21" fmla="*/ 2147483647 h 819"/>
                <a:gd name="T22" fmla="*/ 2147483647 w 286"/>
                <a:gd name="T23" fmla="*/ 2147483647 h 819"/>
                <a:gd name="T24" fmla="*/ 2147483647 w 286"/>
                <a:gd name="T25" fmla="*/ 2147483647 h 819"/>
                <a:gd name="T26" fmla="*/ 2147483647 w 286"/>
                <a:gd name="T27" fmla="*/ 2147483647 h 819"/>
                <a:gd name="T28" fmla="*/ 2147483647 w 286"/>
                <a:gd name="T29" fmla="*/ 2147483647 h 819"/>
                <a:gd name="T30" fmla="*/ 2147483647 w 286"/>
                <a:gd name="T31" fmla="*/ 2147483647 h 819"/>
                <a:gd name="T32" fmla="*/ 2147483647 w 286"/>
                <a:gd name="T33" fmla="*/ 2147483647 h 819"/>
                <a:gd name="T34" fmla="*/ 2147483647 w 286"/>
                <a:gd name="T35" fmla="*/ 2147483647 h 819"/>
                <a:gd name="T36" fmla="*/ 2147483647 w 286"/>
                <a:gd name="T37" fmla="*/ 2147483647 h 819"/>
                <a:gd name="T38" fmla="*/ 2147483647 w 286"/>
                <a:gd name="T39" fmla="*/ 2147483647 h 819"/>
                <a:gd name="T40" fmla="*/ 2147483647 w 286"/>
                <a:gd name="T41" fmla="*/ 2147483647 h 819"/>
                <a:gd name="T42" fmla="*/ 2147483647 w 286"/>
                <a:gd name="T43" fmla="*/ 2147483647 h 819"/>
                <a:gd name="T44" fmla="*/ 2147483647 w 286"/>
                <a:gd name="T45" fmla="*/ 2147483647 h 819"/>
                <a:gd name="T46" fmla="*/ 2147483647 w 286"/>
                <a:gd name="T47" fmla="*/ 2147483647 h 819"/>
                <a:gd name="T48" fmla="*/ 2147483647 w 286"/>
                <a:gd name="T49" fmla="*/ 2147483647 h 819"/>
                <a:gd name="T50" fmla="*/ 2147483647 w 286"/>
                <a:gd name="T51" fmla="*/ 2147483647 h 819"/>
                <a:gd name="T52" fmla="*/ 2147483647 w 286"/>
                <a:gd name="T53" fmla="*/ 2147483647 h 819"/>
                <a:gd name="T54" fmla="*/ 2147483647 w 286"/>
                <a:gd name="T55" fmla="*/ 2147483647 h 819"/>
                <a:gd name="T56" fmla="*/ 2147483647 w 286"/>
                <a:gd name="T57" fmla="*/ 2147483647 h 819"/>
                <a:gd name="T58" fmla="*/ 2147483647 w 286"/>
                <a:gd name="T59" fmla="*/ 2147483647 h 819"/>
                <a:gd name="T60" fmla="*/ 2147483647 w 286"/>
                <a:gd name="T61" fmla="*/ 2147483647 h 819"/>
                <a:gd name="T62" fmla="*/ 2147483647 w 286"/>
                <a:gd name="T63" fmla="*/ 2147483647 h 819"/>
                <a:gd name="T64" fmla="*/ 2147483647 w 286"/>
                <a:gd name="T65" fmla="*/ 2147483647 h 819"/>
                <a:gd name="T66" fmla="*/ 2147483647 w 286"/>
                <a:gd name="T67" fmla="*/ 2147483647 h 819"/>
                <a:gd name="T68" fmla="*/ 2147483647 w 286"/>
                <a:gd name="T69" fmla="*/ 2147483647 h 819"/>
                <a:gd name="T70" fmla="*/ 2147483647 w 286"/>
                <a:gd name="T71" fmla="*/ 2147483647 h 819"/>
                <a:gd name="T72" fmla="*/ 2147483647 w 286"/>
                <a:gd name="T73" fmla="*/ 2147483647 h 819"/>
                <a:gd name="T74" fmla="*/ 2147483647 w 286"/>
                <a:gd name="T75" fmla="*/ 2147483647 h 819"/>
                <a:gd name="T76" fmla="*/ 2147483647 w 286"/>
                <a:gd name="T77" fmla="*/ 2147483647 h 819"/>
                <a:gd name="T78" fmla="*/ 2147483647 w 286"/>
                <a:gd name="T79" fmla="*/ 2147483647 h 819"/>
                <a:gd name="T80" fmla="*/ 2147483647 w 286"/>
                <a:gd name="T81" fmla="*/ 2147483647 h 819"/>
                <a:gd name="T82" fmla="*/ 2147483647 w 286"/>
                <a:gd name="T83" fmla="*/ 2147483647 h 819"/>
                <a:gd name="T84" fmla="*/ 2147483647 w 286"/>
                <a:gd name="T85" fmla="*/ 2147483647 h 819"/>
                <a:gd name="T86" fmla="*/ 2147483647 w 286"/>
                <a:gd name="T87" fmla="*/ 2147483647 h 819"/>
                <a:gd name="T88" fmla="*/ 2147483647 w 286"/>
                <a:gd name="T89" fmla="*/ 2147483647 h 819"/>
                <a:gd name="T90" fmla="*/ 2147483647 w 286"/>
                <a:gd name="T91" fmla="*/ 2147483647 h 819"/>
                <a:gd name="T92" fmla="*/ 0 w 286"/>
                <a:gd name="T93" fmla="*/ 2147483647 h 819"/>
                <a:gd name="T94" fmla="*/ 2147483647 w 286"/>
                <a:gd name="T95" fmla="*/ 2147483647 h 819"/>
                <a:gd name="T96" fmla="*/ 2147483647 w 286"/>
                <a:gd name="T97" fmla="*/ 2147483647 h 819"/>
                <a:gd name="T98" fmla="*/ 2147483647 w 286"/>
                <a:gd name="T99" fmla="*/ 2147483647 h 819"/>
                <a:gd name="T100" fmla="*/ 2147483647 w 286"/>
                <a:gd name="T101" fmla="*/ 2147483647 h 819"/>
                <a:gd name="T102" fmla="*/ 2147483647 w 286"/>
                <a:gd name="T103" fmla="*/ 2147483647 h 819"/>
                <a:gd name="T104" fmla="*/ 2147483647 w 286"/>
                <a:gd name="T105" fmla="*/ 2147483647 h 819"/>
                <a:gd name="T106" fmla="*/ 2147483647 w 286"/>
                <a:gd name="T107" fmla="*/ 2147483647 h 819"/>
                <a:gd name="T108" fmla="*/ 2147483647 w 286"/>
                <a:gd name="T109" fmla="*/ 2147483647 h 819"/>
                <a:gd name="T110" fmla="*/ 2147483647 w 286"/>
                <a:gd name="T111" fmla="*/ 2147483647 h 819"/>
                <a:gd name="T112" fmla="*/ 2147483647 w 286"/>
                <a:gd name="T113" fmla="*/ 2147483647 h 819"/>
                <a:gd name="T114" fmla="*/ 2147483647 w 286"/>
                <a:gd name="T115" fmla="*/ 2147483647 h 819"/>
                <a:gd name="T116" fmla="*/ 2147483647 w 286"/>
                <a:gd name="T117" fmla="*/ 2147483647 h 819"/>
                <a:gd name="T118" fmla="*/ 2147483647 w 286"/>
                <a:gd name="T119" fmla="*/ 2147483647 h 819"/>
                <a:gd name="T120" fmla="*/ 2147483647 w 286"/>
                <a:gd name="T121" fmla="*/ 2147483647 h 819"/>
                <a:gd name="T122" fmla="*/ 2147483647 w 286"/>
                <a:gd name="T123" fmla="*/ 2147483647 h 819"/>
                <a:gd name="T124" fmla="*/ 2147483647 w 286"/>
                <a:gd name="T125" fmla="*/ 0 h 819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86" h="819">
                  <a:moveTo>
                    <a:pt x="212" y="0"/>
                  </a:moveTo>
                  <a:lnTo>
                    <a:pt x="227" y="1"/>
                  </a:lnTo>
                  <a:lnTo>
                    <a:pt x="240" y="6"/>
                  </a:lnTo>
                  <a:lnTo>
                    <a:pt x="253" y="16"/>
                  </a:lnTo>
                  <a:lnTo>
                    <a:pt x="260" y="28"/>
                  </a:lnTo>
                  <a:lnTo>
                    <a:pt x="264" y="43"/>
                  </a:lnTo>
                  <a:lnTo>
                    <a:pt x="264" y="58"/>
                  </a:lnTo>
                  <a:lnTo>
                    <a:pt x="258" y="72"/>
                  </a:lnTo>
                  <a:lnTo>
                    <a:pt x="249" y="83"/>
                  </a:lnTo>
                  <a:lnTo>
                    <a:pt x="246" y="85"/>
                  </a:lnTo>
                  <a:lnTo>
                    <a:pt x="239" y="93"/>
                  </a:lnTo>
                  <a:lnTo>
                    <a:pt x="230" y="103"/>
                  </a:lnTo>
                  <a:lnTo>
                    <a:pt x="218" y="116"/>
                  </a:lnTo>
                  <a:lnTo>
                    <a:pt x="203" y="134"/>
                  </a:lnTo>
                  <a:lnTo>
                    <a:pt x="188" y="154"/>
                  </a:lnTo>
                  <a:lnTo>
                    <a:pt x="172" y="177"/>
                  </a:lnTo>
                  <a:lnTo>
                    <a:pt x="156" y="204"/>
                  </a:lnTo>
                  <a:lnTo>
                    <a:pt x="139" y="232"/>
                  </a:lnTo>
                  <a:lnTo>
                    <a:pt x="126" y="264"/>
                  </a:lnTo>
                  <a:lnTo>
                    <a:pt x="113" y="297"/>
                  </a:lnTo>
                  <a:lnTo>
                    <a:pt x="105" y="333"/>
                  </a:lnTo>
                  <a:lnTo>
                    <a:pt x="98" y="370"/>
                  </a:lnTo>
                  <a:lnTo>
                    <a:pt x="96" y="409"/>
                  </a:lnTo>
                  <a:lnTo>
                    <a:pt x="100" y="457"/>
                  </a:lnTo>
                  <a:lnTo>
                    <a:pt x="111" y="506"/>
                  </a:lnTo>
                  <a:lnTo>
                    <a:pt x="128" y="553"/>
                  </a:lnTo>
                  <a:lnTo>
                    <a:pt x="153" y="599"/>
                  </a:lnTo>
                  <a:lnTo>
                    <a:pt x="186" y="645"/>
                  </a:lnTo>
                  <a:lnTo>
                    <a:pt x="224" y="691"/>
                  </a:lnTo>
                  <a:lnTo>
                    <a:pt x="270" y="735"/>
                  </a:lnTo>
                  <a:lnTo>
                    <a:pt x="280" y="747"/>
                  </a:lnTo>
                  <a:lnTo>
                    <a:pt x="285" y="761"/>
                  </a:lnTo>
                  <a:lnTo>
                    <a:pt x="286" y="776"/>
                  </a:lnTo>
                  <a:lnTo>
                    <a:pt x="283" y="789"/>
                  </a:lnTo>
                  <a:lnTo>
                    <a:pt x="274" y="803"/>
                  </a:lnTo>
                  <a:lnTo>
                    <a:pt x="264" y="812"/>
                  </a:lnTo>
                  <a:lnTo>
                    <a:pt x="251" y="817"/>
                  </a:lnTo>
                  <a:lnTo>
                    <a:pt x="238" y="819"/>
                  </a:lnTo>
                  <a:lnTo>
                    <a:pt x="222" y="815"/>
                  </a:lnTo>
                  <a:lnTo>
                    <a:pt x="207" y="807"/>
                  </a:lnTo>
                  <a:lnTo>
                    <a:pt x="152" y="753"/>
                  </a:lnTo>
                  <a:lnTo>
                    <a:pt x="106" y="700"/>
                  </a:lnTo>
                  <a:lnTo>
                    <a:pt x="67" y="644"/>
                  </a:lnTo>
                  <a:lnTo>
                    <a:pt x="39" y="587"/>
                  </a:lnTo>
                  <a:lnTo>
                    <a:pt x="18" y="528"/>
                  </a:lnTo>
                  <a:lnTo>
                    <a:pt x="4" y="468"/>
                  </a:lnTo>
                  <a:lnTo>
                    <a:pt x="0" y="409"/>
                  </a:lnTo>
                  <a:lnTo>
                    <a:pt x="3" y="360"/>
                  </a:lnTo>
                  <a:lnTo>
                    <a:pt x="10" y="315"/>
                  </a:lnTo>
                  <a:lnTo>
                    <a:pt x="21" y="272"/>
                  </a:lnTo>
                  <a:lnTo>
                    <a:pt x="35" y="231"/>
                  </a:lnTo>
                  <a:lnTo>
                    <a:pt x="51" y="194"/>
                  </a:lnTo>
                  <a:lnTo>
                    <a:pt x="70" y="159"/>
                  </a:lnTo>
                  <a:lnTo>
                    <a:pt x="90" y="128"/>
                  </a:lnTo>
                  <a:lnTo>
                    <a:pt x="108" y="99"/>
                  </a:lnTo>
                  <a:lnTo>
                    <a:pt x="127" y="74"/>
                  </a:lnTo>
                  <a:lnTo>
                    <a:pt x="144" y="54"/>
                  </a:lnTo>
                  <a:lnTo>
                    <a:pt x="159" y="37"/>
                  </a:lnTo>
                  <a:lnTo>
                    <a:pt x="172" y="24"/>
                  </a:lnTo>
                  <a:lnTo>
                    <a:pt x="181" y="16"/>
                  </a:lnTo>
                  <a:lnTo>
                    <a:pt x="184" y="12"/>
                  </a:lnTo>
                  <a:lnTo>
                    <a:pt x="197" y="3"/>
                  </a:lnTo>
                  <a:lnTo>
                    <a:pt x="2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2"/>
            <p:cNvSpPr>
              <a:spLocks/>
            </p:cNvSpPr>
            <p:nvPr/>
          </p:nvSpPr>
          <p:spPr bwMode="auto">
            <a:xfrm>
              <a:off x="2157413" y="2824163"/>
              <a:ext cx="100013" cy="241300"/>
            </a:xfrm>
            <a:custGeom>
              <a:avLst/>
              <a:gdLst>
                <a:gd name="T0" fmla="*/ 2147483647 w 190"/>
                <a:gd name="T1" fmla="*/ 0 h 457"/>
                <a:gd name="T2" fmla="*/ 2147483647 w 190"/>
                <a:gd name="T3" fmla="*/ 0 h 457"/>
                <a:gd name="T4" fmla="*/ 2147483647 w 190"/>
                <a:gd name="T5" fmla="*/ 2147483647 h 457"/>
                <a:gd name="T6" fmla="*/ 2147483647 w 190"/>
                <a:gd name="T7" fmla="*/ 2147483647 h 457"/>
                <a:gd name="T8" fmla="*/ 2147483647 w 190"/>
                <a:gd name="T9" fmla="*/ 2147483647 h 457"/>
                <a:gd name="T10" fmla="*/ 2147483647 w 190"/>
                <a:gd name="T11" fmla="*/ 2147483647 h 457"/>
                <a:gd name="T12" fmla="*/ 2147483647 w 190"/>
                <a:gd name="T13" fmla="*/ 2147483647 h 457"/>
                <a:gd name="T14" fmla="*/ 2147483647 w 190"/>
                <a:gd name="T15" fmla="*/ 2147483647 h 457"/>
                <a:gd name="T16" fmla="*/ 2147483647 w 190"/>
                <a:gd name="T17" fmla="*/ 2147483647 h 457"/>
                <a:gd name="T18" fmla="*/ 2147483647 w 190"/>
                <a:gd name="T19" fmla="*/ 2147483647 h 457"/>
                <a:gd name="T20" fmla="*/ 2147483647 w 190"/>
                <a:gd name="T21" fmla="*/ 2147483647 h 457"/>
                <a:gd name="T22" fmla="*/ 2147483647 w 190"/>
                <a:gd name="T23" fmla="*/ 2147483647 h 457"/>
                <a:gd name="T24" fmla="*/ 2147483647 w 190"/>
                <a:gd name="T25" fmla="*/ 2147483647 h 457"/>
                <a:gd name="T26" fmla="*/ 2147483647 w 190"/>
                <a:gd name="T27" fmla="*/ 2147483647 h 457"/>
                <a:gd name="T28" fmla="*/ 2147483647 w 190"/>
                <a:gd name="T29" fmla="*/ 2147483647 h 457"/>
                <a:gd name="T30" fmla="*/ 2147483647 w 190"/>
                <a:gd name="T31" fmla="*/ 2147483647 h 457"/>
                <a:gd name="T32" fmla="*/ 2147483647 w 190"/>
                <a:gd name="T33" fmla="*/ 2147483647 h 457"/>
                <a:gd name="T34" fmla="*/ 2147483647 w 190"/>
                <a:gd name="T35" fmla="*/ 2147483647 h 457"/>
                <a:gd name="T36" fmla="*/ 2147483647 w 190"/>
                <a:gd name="T37" fmla="*/ 2147483647 h 457"/>
                <a:gd name="T38" fmla="*/ 2147483647 w 190"/>
                <a:gd name="T39" fmla="*/ 2147483647 h 457"/>
                <a:gd name="T40" fmla="*/ 2147483647 w 190"/>
                <a:gd name="T41" fmla="*/ 2147483647 h 457"/>
                <a:gd name="T42" fmla="*/ 2147483647 w 190"/>
                <a:gd name="T43" fmla="*/ 2147483647 h 457"/>
                <a:gd name="T44" fmla="*/ 2147483647 w 190"/>
                <a:gd name="T45" fmla="*/ 2147483647 h 457"/>
                <a:gd name="T46" fmla="*/ 2147483647 w 190"/>
                <a:gd name="T47" fmla="*/ 2147483647 h 457"/>
                <a:gd name="T48" fmla="*/ 2147483647 w 190"/>
                <a:gd name="T49" fmla="*/ 2147483647 h 457"/>
                <a:gd name="T50" fmla="*/ 2147483647 w 190"/>
                <a:gd name="T51" fmla="*/ 2147483647 h 457"/>
                <a:gd name="T52" fmla="*/ 2147483647 w 190"/>
                <a:gd name="T53" fmla="*/ 2147483647 h 457"/>
                <a:gd name="T54" fmla="*/ 2147483647 w 190"/>
                <a:gd name="T55" fmla="*/ 2147483647 h 457"/>
                <a:gd name="T56" fmla="*/ 2147483647 w 190"/>
                <a:gd name="T57" fmla="*/ 2147483647 h 457"/>
                <a:gd name="T58" fmla="*/ 2147483647 w 190"/>
                <a:gd name="T59" fmla="*/ 2147483647 h 457"/>
                <a:gd name="T60" fmla="*/ 2147483647 w 190"/>
                <a:gd name="T61" fmla="*/ 2147483647 h 457"/>
                <a:gd name="T62" fmla="*/ 2147483647 w 190"/>
                <a:gd name="T63" fmla="*/ 2147483647 h 457"/>
                <a:gd name="T64" fmla="*/ 2147483647 w 190"/>
                <a:gd name="T65" fmla="*/ 2147483647 h 457"/>
                <a:gd name="T66" fmla="*/ 2147483647 w 190"/>
                <a:gd name="T67" fmla="*/ 2147483647 h 457"/>
                <a:gd name="T68" fmla="*/ 2147483647 w 190"/>
                <a:gd name="T69" fmla="*/ 2147483647 h 457"/>
                <a:gd name="T70" fmla="*/ 2147483647 w 190"/>
                <a:gd name="T71" fmla="*/ 2147483647 h 457"/>
                <a:gd name="T72" fmla="*/ 2147483647 w 190"/>
                <a:gd name="T73" fmla="*/ 2147483647 h 457"/>
                <a:gd name="T74" fmla="*/ 2147483647 w 190"/>
                <a:gd name="T75" fmla="*/ 2147483647 h 457"/>
                <a:gd name="T76" fmla="*/ 0 w 190"/>
                <a:gd name="T77" fmla="*/ 2147483647 h 457"/>
                <a:gd name="T78" fmla="*/ 2147483647 w 190"/>
                <a:gd name="T79" fmla="*/ 2147483647 h 457"/>
                <a:gd name="T80" fmla="*/ 2147483647 w 190"/>
                <a:gd name="T81" fmla="*/ 2147483647 h 457"/>
                <a:gd name="T82" fmla="*/ 2147483647 w 190"/>
                <a:gd name="T83" fmla="*/ 2147483647 h 457"/>
                <a:gd name="T84" fmla="*/ 2147483647 w 190"/>
                <a:gd name="T85" fmla="*/ 2147483647 h 457"/>
                <a:gd name="T86" fmla="*/ 2147483647 w 190"/>
                <a:gd name="T87" fmla="*/ 2147483647 h 457"/>
                <a:gd name="T88" fmla="*/ 2147483647 w 190"/>
                <a:gd name="T89" fmla="*/ 2147483647 h 457"/>
                <a:gd name="T90" fmla="*/ 2147483647 w 190"/>
                <a:gd name="T91" fmla="*/ 2147483647 h 457"/>
                <a:gd name="T92" fmla="*/ 2147483647 w 190"/>
                <a:gd name="T93" fmla="*/ 2147483647 h 457"/>
                <a:gd name="T94" fmla="*/ 2147483647 w 190"/>
                <a:gd name="T95" fmla="*/ 2147483647 h 457"/>
                <a:gd name="T96" fmla="*/ 2147483647 w 190"/>
                <a:gd name="T97" fmla="*/ 2147483647 h 457"/>
                <a:gd name="T98" fmla="*/ 2147483647 w 190"/>
                <a:gd name="T99" fmla="*/ 2147483647 h 457"/>
                <a:gd name="T100" fmla="*/ 2147483647 w 190"/>
                <a:gd name="T101" fmla="*/ 2147483647 h 457"/>
                <a:gd name="T102" fmla="*/ 2147483647 w 190"/>
                <a:gd name="T103" fmla="*/ 0 h 4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90" h="457">
                  <a:moveTo>
                    <a:pt x="127" y="0"/>
                  </a:moveTo>
                  <a:lnTo>
                    <a:pt x="142" y="0"/>
                  </a:lnTo>
                  <a:lnTo>
                    <a:pt x="156" y="6"/>
                  </a:lnTo>
                  <a:lnTo>
                    <a:pt x="168" y="15"/>
                  </a:lnTo>
                  <a:lnTo>
                    <a:pt x="175" y="29"/>
                  </a:lnTo>
                  <a:lnTo>
                    <a:pt x="179" y="42"/>
                  </a:lnTo>
                  <a:lnTo>
                    <a:pt x="179" y="57"/>
                  </a:lnTo>
                  <a:lnTo>
                    <a:pt x="174" y="71"/>
                  </a:lnTo>
                  <a:lnTo>
                    <a:pt x="164" y="83"/>
                  </a:lnTo>
                  <a:lnTo>
                    <a:pt x="162" y="86"/>
                  </a:lnTo>
                  <a:lnTo>
                    <a:pt x="154" y="92"/>
                  </a:lnTo>
                  <a:lnTo>
                    <a:pt x="146" y="103"/>
                  </a:lnTo>
                  <a:lnTo>
                    <a:pt x="134" y="118"/>
                  </a:lnTo>
                  <a:lnTo>
                    <a:pt x="123" y="134"/>
                  </a:lnTo>
                  <a:lnTo>
                    <a:pt x="113" y="156"/>
                  </a:lnTo>
                  <a:lnTo>
                    <a:pt x="105" y="178"/>
                  </a:lnTo>
                  <a:lnTo>
                    <a:pt x="98" y="202"/>
                  </a:lnTo>
                  <a:lnTo>
                    <a:pt x="96" y="228"/>
                  </a:lnTo>
                  <a:lnTo>
                    <a:pt x="100" y="258"/>
                  </a:lnTo>
                  <a:lnTo>
                    <a:pt x="108" y="287"/>
                  </a:lnTo>
                  <a:lnTo>
                    <a:pt x="124" y="316"/>
                  </a:lnTo>
                  <a:lnTo>
                    <a:pt x="147" y="345"/>
                  </a:lnTo>
                  <a:lnTo>
                    <a:pt x="174" y="373"/>
                  </a:lnTo>
                  <a:lnTo>
                    <a:pt x="184" y="386"/>
                  </a:lnTo>
                  <a:lnTo>
                    <a:pt x="190" y="399"/>
                  </a:lnTo>
                  <a:lnTo>
                    <a:pt x="190" y="413"/>
                  </a:lnTo>
                  <a:lnTo>
                    <a:pt x="187" y="428"/>
                  </a:lnTo>
                  <a:lnTo>
                    <a:pt x="179" y="440"/>
                  </a:lnTo>
                  <a:lnTo>
                    <a:pt x="168" y="450"/>
                  </a:lnTo>
                  <a:lnTo>
                    <a:pt x="156" y="455"/>
                  </a:lnTo>
                  <a:lnTo>
                    <a:pt x="143" y="457"/>
                  </a:lnTo>
                  <a:lnTo>
                    <a:pt x="126" y="454"/>
                  </a:lnTo>
                  <a:lnTo>
                    <a:pt x="111" y="445"/>
                  </a:lnTo>
                  <a:lnTo>
                    <a:pt x="77" y="412"/>
                  </a:lnTo>
                  <a:lnTo>
                    <a:pt x="50" y="377"/>
                  </a:lnTo>
                  <a:lnTo>
                    <a:pt x="27" y="341"/>
                  </a:lnTo>
                  <a:lnTo>
                    <a:pt x="12" y="305"/>
                  </a:lnTo>
                  <a:lnTo>
                    <a:pt x="3" y="266"/>
                  </a:lnTo>
                  <a:lnTo>
                    <a:pt x="0" y="228"/>
                  </a:lnTo>
                  <a:lnTo>
                    <a:pt x="3" y="195"/>
                  </a:lnTo>
                  <a:lnTo>
                    <a:pt x="8" y="164"/>
                  </a:lnTo>
                  <a:lnTo>
                    <a:pt x="17" y="136"/>
                  </a:lnTo>
                  <a:lnTo>
                    <a:pt x="29" y="108"/>
                  </a:lnTo>
                  <a:lnTo>
                    <a:pt x="41" y="86"/>
                  </a:lnTo>
                  <a:lnTo>
                    <a:pt x="55" y="65"/>
                  </a:lnTo>
                  <a:lnTo>
                    <a:pt x="68" y="47"/>
                  </a:lnTo>
                  <a:lnTo>
                    <a:pt x="80" y="32"/>
                  </a:lnTo>
                  <a:lnTo>
                    <a:pt x="90" y="23"/>
                  </a:lnTo>
                  <a:lnTo>
                    <a:pt x="97" y="15"/>
                  </a:lnTo>
                  <a:lnTo>
                    <a:pt x="100" y="11"/>
                  </a:lnTo>
                  <a:lnTo>
                    <a:pt x="113" y="4"/>
                  </a:lnTo>
                  <a:lnTo>
                    <a:pt x="12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>
              <a:off x="1858963" y="2632075"/>
              <a:ext cx="201613" cy="623888"/>
            </a:xfrm>
            <a:custGeom>
              <a:avLst/>
              <a:gdLst>
                <a:gd name="T0" fmla="*/ 2147483647 w 381"/>
                <a:gd name="T1" fmla="*/ 2147483647 h 1180"/>
                <a:gd name="T2" fmla="*/ 2147483647 w 381"/>
                <a:gd name="T3" fmla="*/ 2147483647 h 1180"/>
                <a:gd name="T4" fmla="*/ 2147483647 w 381"/>
                <a:gd name="T5" fmla="*/ 2147483647 h 1180"/>
                <a:gd name="T6" fmla="*/ 2147483647 w 381"/>
                <a:gd name="T7" fmla="*/ 2147483647 h 1180"/>
                <a:gd name="T8" fmla="*/ 2147483647 w 381"/>
                <a:gd name="T9" fmla="*/ 2147483647 h 1180"/>
                <a:gd name="T10" fmla="*/ 2147483647 w 381"/>
                <a:gd name="T11" fmla="*/ 2147483647 h 1180"/>
                <a:gd name="T12" fmla="*/ 2147483647 w 381"/>
                <a:gd name="T13" fmla="*/ 2147483647 h 1180"/>
                <a:gd name="T14" fmla="*/ 2147483647 w 381"/>
                <a:gd name="T15" fmla="*/ 2147483647 h 1180"/>
                <a:gd name="T16" fmla="*/ 2147483647 w 381"/>
                <a:gd name="T17" fmla="*/ 2147483647 h 1180"/>
                <a:gd name="T18" fmla="*/ 2147483647 w 381"/>
                <a:gd name="T19" fmla="*/ 2147483647 h 1180"/>
                <a:gd name="T20" fmla="*/ 2147483647 w 381"/>
                <a:gd name="T21" fmla="*/ 2147483647 h 1180"/>
                <a:gd name="T22" fmla="*/ 2147483647 w 381"/>
                <a:gd name="T23" fmla="*/ 2147483647 h 1180"/>
                <a:gd name="T24" fmla="*/ 2147483647 w 381"/>
                <a:gd name="T25" fmla="*/ 2147483647 h 1180"/>
                <a:gd name="T26" fmla="*/ 2147483647 w 381"/>
                <a:gd name="T27" fmla="*/ 2147483647 h 1180"/>
                <a:gd name="T28" fmla="*/ 2147483647 w 381"/>
                <a:gd name="T29" fmla="*/ 2147483647 h 1180"/>
                <a:gd name="T30" fmla="*/ 2147483647 w 381"/>
                <a:gd name="T31" fmla="*/ 2147483647 h 1180"/>
                <a:gd name="T32" fmla="*/ 2147483647 w 381"/>
                <a:gd name="T33" fmla="*/ 2147483647 h 1180"/>
                <a:gd name="T34" fmla="*/ 2147483647 w 381"/>
                <a:gd name="T35" fmla="*/ 2147483647 h 1180"/>
                <a:gd name="T36" fmla="*/ 2147483647 w 381"/>
                <a:gd name="T37" fmla="*/ 2147483647 h 1180"/>
                <a:gd name="T38" fmla="*/ 2147483647 w 381"/>
                <a:gd name="T39" fmla="*/ 2147483647 h 1180"/>
                <a:gd name="T40" fmla="*/ 2147483647 w 381"/>
                <a:gd name="T41" fmla="*/ 2147483647 h 1180"/>
                <a:gd name="T42" fmla="*/ 2147483647 w 381"/>
                <a:gd name="T43" fmla="*/ 2147483647 h 1180"/>
                <a:gd name="T44" fmla="*/ 2147483647 w 381"/>
                <a:gd name="T45" fmla="*/ 2147483647 h 1180"/>
                <a:gd name="T46" fmla="*/ 2147483647 w 381"/>
                <a:gd name="T47" fmla="*/ 2147483647 h 1180"/>
                <a:gd name="T48" fmla="*/ 2147483647 w 381"/>
                <a:gd name="T49" fmla="*/ 2147483647 h 1180"/>
                <a:gd name="T50" fmla="*/ 2147483647 w 381"/>
                <a:gd name="T51" fmla="*/ 2147483647 h 1180"/>
                <a:gd name="T52" fmla="*/ 2147483647 w 381"/>
                <a:gd name="T53" fmla="*/ 2147483647 h 1180"/>
                <a:gd name="T54" fmla="*/ 2147483647 w 381"/>
                <a:gd name="T55" fmla="*/ 2147483647 h 1180"/>
                <a:gd name="T56" fmla="*/ 2147483647 w 381"/>
                <a:gd name="T57" fmla="*/ 2147483647 h 1180"/>
                <a:gd name="T58" fmla="*/ 2147483647 w 381"/>
                <a:gd name="T59" fmla="*/ 2147483647 h 1180"/>
                <a:gd name="T60" fmla="*/ 2147483647 w 381"/>
                <a:gd name="T61" fmla="*/ 2147483647 h 1180"/>
                <a:gd name="T62" fmla="*/ 2147483647 w 381"/>
                <a:gd name="T63" fmla="*/ 2147483647 h 1180"/>
                <a:gd name="T64" fmla="*/ 2147483647 w 381"/>
                <a:gd name="T65" fmla="*/ 2147483647 h 1180"/>
                <a:gd name="T66" fmla="*/ 2147483647 w 381"/>
                <a:gd name="T67" fmla="*/ 2147483647 h 1180"/>
                <a:gd name="T68" fmla="*/ 2147483647 w 381"/>
                <a:gd name="T69" fmla="*/ 2147483647 h 1180"/>
                <a:gd name="T70" fmla="*/ 2147483647 w 381"/>
                <a:gd name="T71" fmla="*/ 0 h 118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81" h="1180">
                  <a:moveTo>
                    <a:pt x="295" y="0"/>
                  </a:moveTo>
                  <a:lnTo>
                    <a:pt x="310" y="1"/>
                  </a:lnTo>
                  <a:lnTo>
                    <a:pt x="324" y="6"/>
                  </a:lnTo>
                  <a:lnTo>
                    <a:pt x="336" y="16"/>
                  </a:lnTo>
                  <a:lnTo>
                    <a:pt x="345" y="29"/>
                  </a:lnTo>
                  <a:lnTo>
                    <a:pt x="349" y="44"/>
                  </a:lnTo>
                  <a:lnTo>
                    <a:pt x="347" y="57"/>
                  </a:lnTo>
                  <a:lnTo>
                    <a:pt x="342" y="72"/>
                  </a:lnTo>
                  <a:lnTo>
                    <a:pt x="332" y="84"/>
                  </a:lnTo>
                  <a:lnTo>
                    <a:pt x="330" y="86"/>
                  </a:lnTo>
                  <a:lnTo>
                    <a:pt x="323" y="93"/>
                  </a:lnTo>
                  <a:lnTo>
                    <a:pt x="313" y="105"/>
                  </a:lnTo>
                  <a:lnTo>
                    <a:pt x="299" y="118"/>
                  </a:lnTo>
                  <a:lnTo>
                    <a:pt x="281" y="137"/>
                  </a:lnTo>
                  <a:lnTo>
                    <a:pt x="264" y="159"/>
                  </a:lnTo>
                  <a:lnTo>
                    <a:pt x="244" y="186"/>
                  </a:lnTo>
                  <a:lnTo>
                    <a:pt x="223" y="214"/>
                  </a:lnTo>
                  <a:lnTo>
                    <a:pt x="203" y="246"/>
                  </a:lnTo>
                  <a:lnTo>
                    <a:pt x="182" y="280"/>
                  </a:lnTo>
                  <a:lnTo>
                    <a:pt x="162" y="317"/>
                  </a:lnTo>
                  <a:lnTo>
                    <a:pt x="145" y="358"/>
                  </a:lnTo>
                  <a:lnTo>
                    <a:pt x="128" y="401"/>
                  </a:lnTo>
                  <a:lnTo>
                    <a:pt x="115" y="444"/>
                  </a:lnTo>
                  <a:lnTo>
                    <a:pt x="105" y="491"/>
                  </a:lnTo>
                  <a:lnTo>
                    <a:pt x="99" y="539"/>
                  </a:lnTo>
                  <a:lnTo>
                    <a:pt x="96" y="590"/>
                  </a:lnTo>
                  <a:lnTo>
                    <a:pt x="100" y="656"/>
                  </a:lnTo>
                  <a:lnTo>
                    <a:pt x="114" y="722"/>
                  </a:lnTo>
                  <a:lnTo>
                    <a:pt x="135" y="786"/>
                  </a:lnTo>
                  <a:lnTo>
                    <a:pt x="165" y="850"/>
                  </a:lnTo>
                  <a:lnTo>
                    <a:pt x="202" y="913"/>
                  </a:lnTo>
                  <a:lnTo>
                    <a:pt x="248" y="975"/>
                  </a:lnTo>
                  <a:lnTo>
                    <a:pt x="303" y="1036"/>
                  </a:lnTo>
                  <a:lnTo>
                    <a:pt x="365" y="1097"/>
                  </a:lnTo>
                  <a:lnTo>
                    <a:pt x="375" y="1108"/>
                  </a:lnTo>
                  <a:lnTo>
                    <a:pt x="380" y="1122"/>
                  </a:lnTo>
                  <a:lnTo>
                    <a:pt x="381" y="1137"/>
                  </a:lnTo>
                  <a:lnTo>
                    <a:pt x="377" y="1152"/>
                  </a:lnTo>
                  <a:lnTo>
                    <a:pt x="369" y="1164"/>
                  </a:lnTo>
                  <a:lnTo>
                    <a:pt x="359" y="1173"/>
                  </a:lnTo>
                  <a:lnTo>
                    <a:pt x="346" y="1179"/>
                  </a:lnTo>
                  <a:lnTo>
                    <a:pt x="334" y="1180"/>
                  </a:lnTo>
                  <a:lnTo>
                    <a:pt x="316" y="1178"/>
                  </a:lnTo>
                  <a:lnTo>
                    <a:pt x="301" y="1168"/>
                  </a:lnTo>
                  <a:lnTo>
                    <a:pt x="238" y="1108"/>
                  </a:lnTo>
                  <a:lnTo>
                    <a:pt x="183" y="1047"/>
                  </a:lnTo>
                  <a:lnTo>
                    <a:pt x="135" y="985"/>
                  </a:lnTo>
                  <a:lnTo>
                    <a:pt x="94" y="922"/>
                  </a:lnTo>
                  <a:lnTo>
                    <a:pt x="60" y="857"/>
                  </a:lnTo>
                  <a:lnTo>
                    <a:pt x="34" y="791"/>
                  </a:lnTo>
                  <a:lnTo>
                    <a:pt x="15" y="724"/>
                  </a:lnTo>
                  <a:lnTo>
                    <a:pt x="4" y="657"/>
                  </a:lnTo>
                  <a:lnTo>
                    <a:pt x="0" y="588"/>
                  </a:lnTo>
                  <a:lnTo>
                    <a:pt x="3" y="531"/>
                  </a:lnTo>
                  <a:lnTo>
                    <a:pt x="9" y="477"/>
                  </a:lnTo>
                  <a:lnTo>
                    <a:pt x="22" y="423"/>
                  </a:lnTo>
                  <a:lnTo>
                    <a:pt x="36" y="373"/>
                  </a:lnTo>
                  <a:lnTo>
                    <a:pt x="54" y="325"/>
                  </a:lnTo>
                  <a:lnTo>
                    <a:pt x="74" y="280"/>
                  </a:lnTo>
                  <a:lnTo>
                    <a:pt x="95" y="238"/>
                  </a:lnTo>
                  <a:lnTo>
                    <a:pt x="119" y="199"/>
                  </a:lnTo>
                  <a:lnTo>
                    <a:pt x="141" y="163"/>
                  </a:lnTo>
                  <a:lnTo>
                    <a:pt x="165" y="131"/>
                  </a:lnTo>
                  <a:lnTo>
                    <a:pt x="187" y="101"/>
                  </a:lnTo>
                  <a:lnTo>
                    <a:pt x="207" y="76"/>
                  </a:lnTo>
                  <a:lnTo>
                    <a:pt x="225" y="55"/>
                  </a:lnTo>
                  <a:lnTo>
                    <a:pt x="242" y="38"/>
                  </a:lnTo>
                  <a:lnTo>
                    <a:pt x="255" y="25"/>
                  </a:lnTo>
                  <a:lnTo>
                    <a:pt x="264" y="16"/>
                  </a:lnTo>
                  <a:lnTo>
                    <a:pt x="268" y="13"/>
                  </a:lnTo>
                  <a:lnTo>
                    <a:pt x="281" y="4"/>
                  </a:lnTo>
                  <a:lnTo>
                    <a:pt x="29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4"/>
            <p:cNvSpPr>
              <a:spLocks noEditPoints="1"/>
            </p:cNvSpPr>
            <p:nvPr/>
          </p:nvSpPr>
          <p:spPr bwMode="auto">
            <a:xfrm>
              <a:off x="1911351" y="2827338"/>
              <a:ext cx="996950" cy="1355725"/>
            </a:xfrm>
            <a:custGeom>
              <a:avLst/>
              <a:gdLst>
                <a:gd name="T0" fmla="*/ 2147483647 w 1886"/>
                <a:gd name="T1" fmla="*/ 2147483647 h 2561"/>
                <a:gd name="T2" fmla="*/ 2147483647 w 1886"/>
                <a:gd name="T3" fmla="*/ 2147483647 h 2561"/>
                <a:gd name="T4" fmla="*/ 2147483647 w 1886"/>
                <a:gd name="T5" fmla="*/ 2147483647 h 2561"/>
                <a:gd name="T6" fmla="*/ 2147483647 w 1886"/>
                <a:gd name="T7" fmla="*/ 2147483647 h 2561"/>
                <a:gd name="T8" fmla="*/ 2147483647 w 1886"/>
                <a:gd name="T9" fmla="*/ 2147483647 h 2561"/>
                <a:gd name="T10" fmla="*/ 2147483647 w 1886"/>
                <a:gd name="T11" fmla="*/ 2147483647 h 2561"/>
                <a:gd name="T12" fmla="*/ 2147483647 w 1886"/>
                <a:gd name="T13" fmla="*/ 2147483647 h 2561"/>
                <a:gd name="T14" fmla="*/ 2147483647 w 1886"/>
                <a:gd name="T15" fmla="*/ 2147483647 h 2561"/>
                <a:gd name="T16" fmla="*/ 2147483647 w 1886"/>
                <a:gd name="T17" fmla="*/ 2147483647 h 2561"/>
                <a:gd name="T18" fmla="*/ 2147483647 w 1886"/>
                <a:gd name="T19" fmla="*/ 2147483647 h 2561"/>
                <a:gd name="T20" fmla="*/ 2147483647 w 1886"/>
                <a:gd name="T21" fmla="*/ 2147483647 h 2561"/>
                <a:gd name="T22" fmla="*/ 2147483647 w 1886"/>
                <a:gd name="T23" fmla="*/ 2147483647 h 2561"/>
                <a:gd name="T24" fmla="*/ 2147483647 w 1886"/>
                <a:gd name="T25" fmla="*/ 2147483647 h 2561"/>
                <a:gd name="T26" fmla="*/ 2147483647 w 1886"/>
                <a:gd name="T27" fmla="*/ 2147483647 h 2561"/>
                <a:gd name="T28" fmla="*/ 2147483647 w 1886"/>
                <a:gd name="T29" fmla="*/ 2147483647 h 2561"/>
                <a:gd name="T30" fmla="*/ 2147483647 w 1886"/>
                <a:gd name="T31" fmla="*/ 2147483647 h 2561"/>
                <a:gd name="T32" fmla="*/ 2147483647 w 1886"/>
                <a:gd name="T33" fmla="*/ 2147483647 h 2561"/>
                <a:gd name="T34" fmla="*/ 2147483647 w 1886"/>
                <a:gd name="T35" fmla="*/ 2147483647 h 2561"/>
                <a:gd name="T36" fmla="*/ 2147483647 w 1886"/>
                <a:gd name="T37" fmla="*/ 2147483647 h 2561"/>
                <a:gd name="T38" fmla="*/ 2147483647 w 1886"/>
                <a:gd name="T39" fmla="*/ 2147483647 h 2561"/>
                <a:gd name="T40" fmla="*/ 2147483647 w 1886"/>
                <a:gd name="T41" fmla="*/ 2147483647 h 2561"/>
                <a:gd name="T42" fmla="*/ 2147483647 w 1886"/>
                <a:gd name="T43" fmla="*/ 2147483647 h 2561"/>
                <a:gd name="T44" fmla="*/ 2147483647 w 1886"/>
                <a:gd name="T45" fmla="*/ 2147483647 h 2561"/>
                <a:gd name="T46" fmla="*/ 2147483647 w 1886"/>
                <a:gd name="T47" fmla="*/ 2147483647 h 2561"/>
                <a:gd name="T48" fmla="*/ 2147483647 w 1886"/>
                <a:gd name="T49" fmla="*/ 2147483647 h 2561"/>
                <a:gd name="T50" fmla="*/ 2147483647 w 1886"/>
                <a:gd name="T51" fmla="*/ 2147483647 h 2561"/>
                <a:gd name="T52" fmla="*/ 2147483647 w 1886"/>
                <a:gd name="T53" fmla="*/ 2147483647 h 2561"/>
                <a:gd name="T54" fmla="*/ 2147483647 w 1886"/>
                <a:gd name="T55" fmla="*/ 2147483647 h 2561"/>
                <a:gd name="T56" fmla="*/ 2147483647 w 1886"/>
                <a:gd name="T57" fmla="*/ 2147483647 h 2561"/>
                <a:gd name="T58" fmla="*/ 2147483647 w 1886"/>
                <a:gd name="T59" fmla="*/ 2147483647 h 2561"/>
                <a:gd name="T60" fmla="*/ 2147483647 w 1886"/>
                <a:gd name="T61" fmla="*/ 2147483647 h 2561"/>
                <a:gd name="T62" fmla="*/ 2147483647 w 1886"/>
                <a:gd name="T63" fmla="*/ 2147483647 h 2561"/>
                <a:gd name="T64" fmla="*/ 2147483647 w 1886"/>
                <a:gd name="T65" fmla="*/ 2147483647 h 2561"/>
                <a:gd name="T66" fmla="*/ 2147483647 w 1886"/>
                <a:gd name="T67" fmla="*/ 2147483647 h 2561"/>
                <a:gd name="T68" fmla="*/ 2147483647 w 1886"/>
                <a:gd name="T69" fmla="*/ 2147483647 h 2561"/>
                <a:gd name="T70" fmla="*/ 2147483647 w 1886"/>
                <a:gd name="T71" fmla="*/ 2147483647 h 2561"/>
                <a:gd name="T72" fmla="*/ 2147483647 w 1886"/>
                <a:gd name="T73" fmla="*/ 2147483647 h 2561"/>
                <a:gd name="T74" fmla="*/ 2147483647 w 1886"/>
                <a:gd name="T75" fmla="*/ 2147483647 h 2561"/>
                <a:gd name="T76" fmla="*/ 2147483647 w 1886"/>
                <a:gd name="T77" fmla="*/ 2147483647 h 2561"/>
                <a:gd name="T78" fmla="*/ 2147483647 w 1886"/>
                <a:gd name="T79" fmla="*/ 2147483647 h 2561"/>
                <a:gd name="T80" fmla="*/ 2147483647 w 1886"/>
                <a:gd name="T81" fmla="*/ 2147483647 h 2561"/>
                <a:gd name="T82" fmla="*/ 2147483647 w 1886"/>
                <a:gd name="T83" fmla="*/ 2147483647 h 2561"/>
                <a:gd name="T84" fmla="*/ 2147483647 w 1886"/>
                <a:gd name="T85" fmla="*/ 2147483647 h 2561"/>
                <a:gd name="T86" fmla="*/ 2147483647 w 1886"/>
                <a:gd name="T87" fmla="*/ 2147483647 h 2561"/>
                <a:gd name="T88" fmla="*/ 2147483647 w 1886"/>
                <a:gd name="T89" fmla="*/ 2147483647 h 2561"/>
                <a:gd name="T90" fmla="*/ 2147483647 w 1886"/>
                <a:gd name="T91" fmla="*/ 2147483647 h 2561"/>
                <a:gd name="T92" fmla="*/ 2147483647 w 1886"/>
                <a:gd name="T93" fmla="*/ 2147483647 h 2561"/>
                <a:gd name="T94" fmla="*/ 2147483647 w 1886"/>
                <a:gd name="T95" fmla="*/ 2147483647 h 2561"/>
                <a:gd name="T96" fmla="*/ 2147483647 w 1886"/>
                <a:gd name="T97" fmla="*/ 2147483647 h 2561"/>
                <a:gd name="T98" fmla="*/ 2147483647 w 1886"/>
                <a:gd name="T99" fmla="*/ 2147483647 h 2561"/>
                <a:gd name="T100" fmla="*/ 2147483647 w 1886"/>
                <a:gd name="T101" fmla="*/ 2147483647 h 2561"/>
                <a:gd name="T102" fmla="*/ 2147483647 w 1886"/>
                <a:gd name="T103" fmla="*/ 2147483647 h 2561"/>
                <a:gd name="T104" fmla="*/ 2147483647 w 1886"/>
                <a:gd name="T105" fmla="*/ 2147483647 h 2561"/>
                <a:gd name="T106" fmla="*/ 2147483647 w 1886"/>
                <a:gd name="T107" fmla="*/ 2147483647 h 2561"/>
                <a:gd name="T108" fmla="*/ 2147483647 w 1886"/>
                <a:gd name="T109" fmla="*/ 2147483647 h 2561"/>
                <a:gd name="T110" fmla="*/ 2147483647 w 1886"/>
                <a:gd name="T111" fmla="*/ 2147483647 h 2561"/>
                <a:gd name="T112" fmla="*/ 2147483647 w 1886"/>
                <a:gd name="T113" fmla="*/ 2147483647 h 256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886" h="2561">
                  <a:moveTo>
                    <a:pt x="95" y="1994"/>
                  </a:moveTo>
                  <a:lnTo>
                    <a:pt x="95" y="2466"/>
                  </a:lnTo>
                  <a:lnTo>
                    <a:pt x="1452" y="2466"/>
                  </a:lnTo>
                  <a:lnTo>
                    <a:pt x="1500" y="2463"/>
                  </a:lnTo>
                  <a:lnTo>
                    <a:pt x="1543" y="2456"/>
                  </a:lnTo>
                  <a:lnTo>
                    <a:pt x="1580" y="2446"/>
                  </a:lnTo>
                  <a:lnTo>
                    <a:pt x="1615" y="2431"/>
                  </a:lnTo>
                  <a:lnTo>
                    <a:pt x="1645" y="2415"/>
                  </a:lnTo>
                  <a:lnTo>
                    <a:pt x="1673" y="2395"/>
                  </a:lnTo>
                  <a:lnTo>
                    <a:pt x="1695" y="2372"/>
                  </a:lnTo>
                  <a:lnTo>
                    <a:pt x="1715" y="2350"/>
                  </a:lnTo>
                  <a:lnTo>
                    <a:pt x="1732" y="2325"/>
                  </a:lnTo>
                  <a:lnTo>
                    <a:pt x="1746" y="2300"/>
                  </a:lnTo>
                  <a:lnTo>
                    <a:pt x="1757" y="2275"/>
                  </a:lnTo>
                  <a:lnTo>
                    <a:pt x="1767" y="2252"/>
                  </a:lnTo>
                  <a:lnTo>
                    <a:pt x="1775" y="2228"/>
                  </a:lnTo>
                  <a:lnTo>
                    <a:pt x="1779" y="2206"/>
                  </a:lnTo>
                  <a:lnTo>
                    <a:pt x="1784" y="2185"/>
                  </a:lnTo>
                  <a:lnTo>
                    <a:pt x="1787" y="2167"/>
                  </a:lnTo>
                  <a:lnTo>
                    <a:pt x="1788" y="2151"/>
                  </a:lnTo>
                  <a:lnTo>
                    <a:pt x="1789" y="2139"/>
                  </a:lnTo>
                  <a:lnTo>
                    <a:pt x="1791" y="2130"/>
                  </a:lnTo>
                  <a:lnTo>
                    <a:pt x="1791" y="2126"/>
                  </a:lnTo>
                  <a:lnTo>
                    <a:pt x="1791" y="1994"/>
                  </a:lnTo>
                  <a:lnTo>
                    <a:pt x="95" y="1994"/>
                  </a:lnTo>
                  <a:close/>
                  <a:moveTo>
                    <a:pt x="946" y="1692"/>
                  </a:moveTo>
                  <a:lnTo>
                    <a:pt x="906" y="1696"/>
                  </a:lnTo>
                  <a:lnTo>
                    <a:pt x="868" y="1705"/>
                  </a:lnTo>
                  <a:lnTo>
                    <a:pt x="833" y="1720"/>
                  </a:lnTo>
                  <a:lnTo>
                    <a:pt x="801" y="1739"/>
                  </a:lnTo>
                  <a:lnTo>
                    <a:pt x="772" y="1764"/>
                  </a:lnTo>
                  <a:lnTo>
                    <a:pt x="747" y="1793"/>
                  </a:lnTo>
                  <a:lnTo>
                    <a:pt x="727" y="1825"/>
                  </a:lnTo>
                  <a:lnTo>
                    <a:pt x="712" y="1860"/>
                  </a:lnTo>
                  <a:lnTo>
                    <a:pt x="702" y="1899"/>
                  </a:lnTo>
                  <a:lnTo>
                    <a:pt x="1190" y="1899"/>
                  </a:lnTo>
                  <a:lnTo>
                    <a:pt x="1180" y="1860"/>
                  </a:lnTo>
                  <a:lnTo>
                    <a:pt x="1165" y="1825"/>
                  </a:lnTo>
                  <a:lnTo>
                    <a:pt x="1145" y="1793"/>
                  </a:lnTo>
                  <a:lnTo>
                    <a:pt x="1120" y="1764"/>
                  </a:lnTo>
                  <a:lnTo>
                    <a:pt x="1092" y="1739"/>
                  </a:lnTo>
                  <a:lnTo>
                    <a:pt x="1059" y="1720"/>
                  </a:lnTo>
                  <a:lnTo>
                    <a:pt x="1023" y="1705"/>
                  </a:lnTo>
                  <a:lnTo>
                    <a:pt x="986" y="1696"/>
                  </a:lnTo>
                  <a:lnTo>
                    <a:pt x="946" y="1692"/>
                  </a:lnTo>
                  <a:close/>
                  <a:moveTo>
                    <a:pt x="640" y="1509"/>
                  </a:moveTo>
                  <a:lnTo>
                    <a:pt x="602" y="1586"/>
                  </a:lnTo>
                  <a:lnTo>
                    <a:pt x="562" y="1660"/>
                  </a:lnTo>
                  <a:lnTo>
                    <a:pt x="518" y="1727"/>
                  </a:lnTo>
                  <a:lnTo>
                    <a:pt x="475" y="1789"/>
                  </a:lnTo>
                  <a:lnTo>
                    <a:pt x="427" y="1846"/>
                  </a:lnTo>
                  <a:lnTo>
                    <a:pt x="379" y="1899"/>
                  </a:lnTo>
                  <a:lnTo>
                    <a:pt x="580" y="1899"/>
                  </a:lnTo>
                  <a:lnTo>
                    <a:pt x="590" y="1850"/>
                  </a:lnTo>
                  <a:lnTo>
                    <a:pt x="605" y="1803"/>
                  </a:lnTo>
                  <a:lnTo>
                    <a:pt x="626" y="1759"/>
                  </a:lnTo>
                  <a:lnTo>
                    <a:pt x="653" y="1720"/>
                  </a:lnTo>
                  <a:lnTo>
                    <a:pt x="684" y="1683"/>
                  </a:lnTo>
                  <a:lnTo>
                    <a:pt x="719" y="1651"/>
                  </a:lnTo>
                  <a:lnTo>
                    <a:pt x="758" y="1624"/>
                  </a:lnTo>
                  <a:lnTo>
                    <a:pt x="801" y="1603"/>
                  </a:lnTo>
                  <a:lnTo>
                    <a:pt x="847" y="1586"/>
                  </a:lnTo>
                  <a:lnTo>
                    <a:pt x="895" y="1577"/>
                  </a:lnTo>
                  <a:lnTo>
                    <a:pt x="946" y="1573"/>
                  </a:lnTo>
                  <a:lnTo>
                    <a:pt x="996" y="1577"/>
                  </a:lnTo>
                  <a:lnTo>
                    <a:pt x="1044" y="1586"/>
                  </a:lnTo>
                  <a:lnTo>
                    <a:pt x="1090" y="1603"/>
                  </a:lnTo>
                  <a:lnTo>
                    <a:pt x="1134" y="1624"/>
                  </a:lnTo>
                  <a:lnTo>
                    <a:pt x="1173" y="1651"/>
                  </a:lnTo>
                  <a:lnTo>
                    <a:pt x="1209" y="1683"/>
                  </a:lnTo>
                  <a:lnTo>
                    <a:pt x="1240" y="1720"/>
                  </a:lnTo>
                  <a:lnTo>
                    <a:pt x="1266" y="1759"/>
                  </a:lnTo>
                  <a:lnTo>
                    <a:pt x="1287" y="1803"/>
                  </a:lnTo>
                  <a:lnTo>
                    <a:pt x="1302" y="1850"/>
                  </a:lnTo>
                  <a:lnTo>
                    <a:pt x="1311" y="1899"/>
                  </a:lnTo>
                  <a:lnTo>
                    <a:pt x="1537" y="1899"/>
                  </a:lnTo>
                  <a:lnTo>
                    <a:pt x="1488" y="1846"/>
                  </a:lnTo>
                  <a:lnTo>
                    <a:pt x="1442" y="1789"/>
                  </a:lnTo>
                  <a:lnTo>
                    <a:pt x="1398" y="1727"/>
                  </a:lnTo>
                  <a:lnTo>
                    <a:pt x="1355" y="1660"/>
                  </a:lnTo>
                  <a:lnTo>
                    <a:pt x="1314" y="1586"/>
                  </a:lnTo>
                  <a:lnTo>
                    <a:pt x="1276" y="1509"/>
                  </a:lnTo>
                  <a:lnTo>
                    <a:pt x="640" y="1509"/>
                  </a:lnTo>
                  <a:close/>
                  <a:moveTo>
                    <a:pt x="726" y="1297"/>
                  </a:moveTo>
                  <a:lnTo>
                    <a:pt x="705" y="1356"/>
                  </a:lnTo>
                  <a:lnTo>
                    <a:pt x="682" y="1414"/>
                  </a:lnTo>
                  <a:lnTo>
                    <a:pt x="1235" y="1414"/>
                  </a:lnTo>
                  <a:lnTo>
                    <a:pt x="1211" y="1356"/>
                  </a:lnTo>
                  <a:lnTo>
                    <a:pt x="1190" y="1297"/>
                  </a:lnTo>
                  <a:lnTo>
                    <a:pt x="726" y="1297"/>
                  </a:lnTo>
                  <a:close/>
                  <a:moveTo>
                    <a:pt x="792" y="1083"/>
                  </a:moveTo>
                  <a:lnTo>
                    <a:pt x="776" y="1142"/>
                  </a:lnTo>
                  <a:lnTo>
                    <a:pt x="758" y="1200"/>
                  </a:lnTo>
                  <a:lnTo>
                    <a:pt x="1158" y="1200"/>
                  </a:lnTo>
                  <a:lnTo>
                    <a:pt x="1140" y="1142"/>
                  </a:lnTo>
                  <a:lnTo>
                    <a:pt x="1124" y="1083"/>
                  </a:lnTo>
                  <a:lnTo>
                    <a:pt x="792" y="1083"/>
                  </a:lnTo>
                  <a:close/>
                  <a:moveTo>
                    <a:pt x="914" y="435"/>
                  </a:moveTo>
                  <a:lnTo>
                    <a:pt x="905" y="503"/>
                  </a:lnTo>
                  <a:lnTo>
                    <a:pt x="895" y="578"/>
                  </a:lnTo>
                  <a:lnTo>
                    <a:pt x="883" y="659"/>
                  </a:lnTo>
                  <a:lnTo>
                    <a:pt x="868" y="745"/>
                  </a:lnTo>
                  <a:lnTo>
                    <a:pt x="852" y="835"/>
                  </a:lnTo>
                  <a:lnTo>
                    <a:pt x="830" y="929"/>
                  </a:lnTo>
                  <a:lnTo>
                    <a:pt x="817" y="987"/>
                  </a:lnTo>
                  <a:lnTo>
                    <a:pt x="1099" y="987"/>
                  </a:lnTo>
                  <a:lnTo>
                    <a:pt x="1085" y="929"/>
                  </a:lnTo>
                  <a:lnTo>
                    <a:pt x="1066" y="835"/>
                  </a:lnTo>
                  <a:lnTo>
                    <a:pt x="1048" y="746"/>
                  </a:lnTo>
                  <a:lnTo>
                    <a:pt x="1033" y="660"/>
                  </a:lnTo>
                  <a:lnTo>
                    <a:pt x="1022" y="580"/>
                  </a:lnTo>
                  <a:lnTo>
                    <a:pt x="1011" y="506"/>
                  </a:lnTo>
                  <a:lnTo>
                    <a:pt x="1003" y="437"/>
                  </a:lnTo>
                  <a:lnTo>
                    <a:pt x="983" y="440"/>
                  </a:lnTo>
                  <a:lnTo>
                    <a:pt x="964" y="441"/>
                  </a:lnTo>
                  <a:lnTo>
                    <a:pt x="939" y="440"/>
                  </a:lnTo>
                  <a:lnTo>
                    <a:pt x="914" y="435"/>
                  </a:lnTo>
                  <a:close/>
                  <a:moveTo>
                    <a:pt x="964" y="85"/>
                  </a:moveTo>
                  <a:lnTo>
                    <a:pt x="932" y="89"/>
                  </a:lnTo>
                  <a:lnTo>
                    <a:pt x="905" y="99"/>
                  </a:lnTo>
                  <a:lnTo>
                    <a:pt x="880" y="115"/>
                  </a:lnTo>
                  <a:lnTo>
                    <a:pt x="859" y="136"/>
                  </a:lnTo>
                  <a:lnTo>
                    <a:pt x="843" y="161"/>
                  </a:lnTo>
                  <a:lnTo>
                    <a:pt x="833" y="190"/>
                  </a:lnTo>
                  <a:lnTo>
                    <a:pt x="829" y="220"/>
                  </a:lnTo>
                  <a:lnTo>
                    <a:pt x="830" y="237"/>
                  </a:lnTo>
                  <a:lnTo>
                    <a:pt x="833" y="252"/>
                  </a:lnTo>
                  <a:lnTo>
                    <a:pt x="843" y="278"/>
                  </a:lnTo>
                  <a:lnTo>
                    <a:pt x="857" y="302"/>
                  </a:lnTo>
                  <a:lnTo>
                    <a:pt x="875" y="322"/>
                  </a:lnTo>
                  <a:lnTo>
                    <a:pt x="898" y="337"/>
                  </a:lnTo>
                  <a:lnTo>
                    <a:pt x="923" y="348"/>
                  </a:lnTo>
                  <a:lnTo>
                    <a:pt x="942" y="353"/>
                  </a:lnTo>
                  <a:lnTo>
                    <a:pt x="964" y="355"/>
                  </a:lnTo>
                  <a:lnTo>
                    <a:pt x="995" y="352"/>
                  </a:lnTo>
                  <a:lnTo>
                    <a:pt x="1023" y="342"/>
                  </a:lnTo>
                  <a:lnTo>
                    <a:pt x="1048" y="325"/>
                  </a:lnTo>
                  <a:lnTo>
                    <a:pt x="1069" y="304"/>
                  </a:lnTo>
                  <a:lnTo>
                    <a:pt x="1085" y="279"/>
                  </a:lnTo>
                  <a:lnTo>
                    <a:pt x="1095" y="251"/>
                  </a:lnTo>
                  <a:lnTo>
                    <a:pt x="1098" y="220"/>
                  </a:lnTo>
                  <a:lnTo>
                    <a:pt x="1095" y="190"/>
                  </a:lnTo>
                  <a:lnTo>
                    <a:pt x="1084" y="161"/>
                  </a:lnTo>
                  <a:lnTo>
                    <a:pt x="1069" y="136"/>
                  </a:lnTo>
                  <a:lnTo>
                    <a:pt x="1048" y="115"/>
                  </a:lnTo>
                  <a:lnTo>
                    <a:pt x="1023" y="99"/>
                  </a:lnTo>
                  <a:lnTo>
                    <a:pt x="995" y="89"/>
                  </a:lnTo>
                  <a:lnTo>
                    <a:pt x="964" y="85"/>
                  </a:lnTo>
                  <a:close/>
                  <a:moveTo>
                    <a:pt x="964" y="0"/>
                  </a:moveTo>
                  <a:lnTo>
                    <a:pt x="1003" y="3"/>
                  </a:lnTo>
                  <a:lnTo>
                    <a:pt x="1041" y="13"/>
                  </a:lnTo>
                  <a:lnTo>
                    <a:pt x="1076" y="29"/>
                  </a:lnTo>
                  <a:lnTo>
                    <a:pt x="1107" y="52"/>
                  </a:lnTo>
                  <a:lnTo>
                    <a:pt x="1133" y="78"/>
                  </a:lnTo>
                  <a:lnTo>
                    <a:pt x="1155" y="109"/>
                  </a:lnTo>
                  <a:lnTo>
                    <a:pt x="1171" y="143"/>
                  </a:lnTo>
                  <a:lnTo>
                    <a:pt x="1181" y="181"/>
                  </a:lnTo>
                  <a:lnTo>
                    <a:pt x="1185" y="220"/>
                  </a:lnTo>
                  <a:lnTo>
                    <a:pt x="1182" y="256"/>
                  </a:lnTo>
                  <a:lnTo>
                    <a:pt x="1174" y="289"/>
                  </a:lnTo>
                  <a:lnTo>
                    <a:pt x="1160" y="320"/>
                  </a:lnTo>
                  <a:lnTo>
                    <a:pt x="1143" y="349"/>
                  </a:lnTo>
                  <a:lnTo>
                    <a:pt x="1122" y="375"/>
                  </a:lnTo>
                  <a:lnTo>
                    <a:pt x="1095" y="398"/>
                  </a:lnTo>
                  <a:lnTo>
                    <a:pt x="1102" y="450"/>
                  </a:lnTo>
                  <a:lnTo>
                    <a:pt x="1109" y="507"/>
                  </a:lnTo>
                  <a:lnTo>
                    <a:pt x="1118" y="569"/>
                  </a:lnTo>
                  <a:lnTo>
                    <a:pt x="1128" y="635"/>
                  </a:lnTo>
                  <a:lnTo>
                    <a:pt x="1139" y="703"/>
                  </a:lnTo>
                  <a:lnTo>
                    <a:pt x="1153" y="777"/>
                  </a:lnTo>
                  <a:lnTo>
                    <a:pt x="1168" y="851"/>
                  </a:lnTo>
                  <a:lnTo>
                    <a:pt x="1184" y="927"/>
                  </a:lnTo>
                  <a:lnTo>
                    <a:pt x="1204" y="1006"/>
                  </a:lnTo>
                  <a:lnTo>
                    <a:pt x="1225" y="1084"/>
                  </a:lnTo>
                  <a:lnTo>
                    <a:pt x="1247" y="1164"/>
                  </a:lnTo>
                  <a:lnTo>
                    <a:pt x="1273" y="1242"/>
                  </a:lnTo>
                  <a:lnTo>
                    <a:pt x="1302" y="1320"/>
                  </a:lnTo>
                  <a:lnTo>
                    <a:pt x="1332" y="1397"/>
                  </a:lnTo>
                  <a:lnTo>
                    <a:pt x="1365" y="1472"/>
                  </a:lnTo>
                  <a:lnTo>
                    <a:pt x="1401" y="1544"/>
                  </a:lnTo>
                  <a:lnTo>
                    <a:pt x="1440" y="1614"/>
                  </a:lnTo>
                  <a:lnTo>
                    <a:pt x="1482" y="1680"/>
                  </a:lnTo>
                  <a:lnTo>
                    <a:pt x="1527" y="1742"/>
                  </a:lnTo>
                  <a:lnTo>
                    <a:pt x="1576" y="1799"/>
                  </a:lnTo>
                  <a:lnTo>
                    <a:pt x="1627" y="1851"/>
                  </a:lnTo>
                  <a:lnTo>
                    <a:pt x="1681" y="1899"/>
                  </a:lnTo>
                  <a:lnTo>
                    <a:pt x="1886" y="1899"/>
                  </a:lnTo>
                  <a:lnTo>
                    <a:pt x="1886" y="2523"/>
                  </a:lnTo>
                  <a:lnTo>
                    <a:pt x="1883" y="2538"/>
                  </a:lnTo>
                  <a:lnTo>
                    <a:pt x="1875" y="2550"/>
                  </a:lnTo>
                  <a:lnTo>
                    <a:pt x="1863" y="2558"/>
                  </a:lnTo>
                  <a:lnTo>
                    <a:pt x="1848" y="2561"/>
                  </a:lnTo>
                  <a:lnTo>
                    <a:pt x="0" y="2561"/>
                  </a:lnTo>
                  <a:lnTo>
                    <a:pt x="0" y="1899"/>
                  </a:lnTo>
                  <a:lnTo>
                    <a:pt x="235" y="1899"/>
                  </a:lnTo>
                  <a:lnTo>
                    <a:pt x="291" y="1851"/>
                  </a:lnTo>
                  <a:lnTo>
                    <a:pt x="342" y="1798"/>
                  </a:lnTo>
                  <a:lnTo>
                    <a:pt x="390" y="1741"/>
                  </a:lnTo>
                  <a:lnTo>
                    <a:pt x="436" y="1677"/>
                  </a:lnTo>
                  <a:lnTo>
                    <a:pt x="477" y="1611"/>
                  </a:lnTo>
                  <a:lnTo>
                    <a:pt x="517" y="1540"/>
                  </a:lnTo>
                  <a:lnTo>
                    <a:pt x="553" y="1468"/>
                  </a:lnTo>
                  <a:lnTo>
                    <a:pt x="587" y="1392"/>
                  </a:lnTo>
                  <a:lnTo>
                    <a:pt x="617" y="1315"/>
                  </a:lnTo>
                  <a:lnTo>
                    <a:pt x="645" y="1236"/>
                  </a:lnTo>
                  <a:lnTo>
                    <a:pt x="671" y="1157"/>
                  </a:lnTo>
                  <a:lnTo>
                    <a:pt x="694" y="1077"/>
                  </a:lnTo>
                  <a:lnTo>
                    <a:pt x="715" y="998"/>
                  </a:lnTo>
                  <a:lnTo>
                    <a:pt x="733" y="920"/>
                  </a:lnTo>
                  <a:lnTo>
                    <a:pt x="751" y="843"/>
                  </a:lnTo>
                  <a:lnTo>
                    <a:pt x="766" y="767"/>
                  </a:lnTo>
                  <a:lnTo>
                    <a:pt x="779" y="695"/>
                  </a:lnTo>
                  <a:lnTo>
                    <a:pt x="791" y="625"/>
                  </a:lnTo>
                  <a:lnTo>
                    <a:pt x="801" y="559"/>
                  </a:lnTo>
                  <a:lnTo>
                    <a:pt x="808" y="498"/>
                  </a:lnTo>
                  <a:lnTo>
                    <a:pt x="816" y="441"/>
                  </a:lnTo>
                  <a:lnTo>
                    <a:pt x="822" y="389"/>
                  </a:lnTo>
                  <a:lnTo>
                    <a:pt x="794" y="363"/>
                  </a:lnTo>
                  <a:lnTo>
                    <a:pt x="773" y="332"/>
                  </a:lnTo>
                  <a:lnTo>
                    <a:pt x="757" y="297"/>
                  </a:lnTo>
                  <a:lnTo>
                    <a:pt x="746" y="259"/>
                  </a:lnTo>
                  <a:lnTo>
                    <a:pt x="743" y="220"/>
                  </a:lnTo>
                  <a:lnTo>
                    <a:pt x="746" y="181"/>
                  </a:lnTo>
                  <a:lnTo>
                    <a:pt x="757" y="143"/>
                  </a:lnTo>
                  <a:lnTo>
                    <a:pt x="773" y="109"/>
                  </a:lnTo>
                  <a:lnTo>
                    <a:pt x="794" y="78"/>
                  </a:lnTo>
                  <a:lnTo>
                    <a:pt x="822" y="52"/>
                  </a:lnTo>
                  <a:lnTo>
                    <a:pt x="853" y="29"/>
                  </a:lnTo>
                  <a:lnTo>
                    <a:pt x="886" y="13"/>
                  </a:lnTo>
                  <a:lnTo>
                    <a:pt x="924" y="3"/>
                  </a:lnTo>
                  <a:lnTo>
                    <a:pt x="9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125" name="Curved Connector 124"/>
          <p:cNvCxnSpPr/>
          <p:nvPr/>
        </p:nvCxnSpPr>
        <p:spPr bwMode="auto">
          <a:xfrm rot="10800000" flipH="1" flipV="1">
            <a:off x="4115929" y="4127699"/>
            <a:ext cx="1656512" cy="146087"/>
          </a:xfrm>
          <a:prstGeom prst="curvedConnector3">
            <a:avLst/>
          </a:prstGeom>
          <a:solidFill>
            <a:schemeClr val="accent1"/>
          </a:solidFill>
          <a:ln w="127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3" name="Freeform 12"/>
          <p:cNvSpPr/>
          <p:nvPr/>
        </p:nvSpPr>
        <p:spPr bwMode="auto">
          <a:xfrm flipH="1">
            <a:off x="2803403" y="4112925"/>
            <a:ext cx="2969037" cy="794308"/>
          </a:xfrm>
          <a:custGeom>
            <a:avLst/>
            <a:gdLst>
              <a:gd name="connsiteX0" fmla="*/ 1780674 w 3226417"/>
              <a:gd name="connsiteY0" fmla="*/ 33191 h 1067906"/>
              <a:gd name="connsiteX1" fmla="*/ 2438400 w 3226417"/>
              <a:gd name="connsiteY1" fmla="*/ 169548 h 1067906"/>
              <a:gd name="connsiteX2" fmla="*/ 3120189 w 3226417"/>
              <a:gd name="connsiteY2" fmla="*/ 25169 h 1067906"/>
              <a:gd name="connsiteX3" fmla="*/ 3168316 w 3226417"/>
              <a:gd name="connsiteY3" fmla="*/ 787169 h 1067906"/>
              <a:gd name="connsiteX4" fmla="*/ 2566737 w 3226417"/>
              <a:gd name="connsiteY4" fmla="*/ 971654 h 1067906"/>
              <a:gd name="connsiteX5" fmla="*/ 0 w 3226417"/>
              <a:gd name="connsiteY5" fmla="*/ 1067906 h 106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26417" h="1067906">
                <a:moveTo>
                  <a:pt x="1780674" y="33191"/>
                </a:moveTo>
                <a:cubicBezTo>
                  <a:pt x="1997911" y="102038"/>
                  <a:pt x="2215148" y="170885"/>
                  <a:pt x="2438400" y="169548"/>
                </a:cubicBezTo>
                <a:cubicBezTo>
                  <a:pt x="2661652" y="168211"/>
                  <a:pt x="2998536" y="-77768"/>
                  <a:pt x="3120189" y="25169"/>
                </a:cubicBezTo>
                <a:cubicBezTo>
                  <a:pt x="3241842" y="128106"/>
                  <a:pt x="3260558" y="629422"/>
                  <a:pt x="3168316" y="787169"/>
                </a:cubicBezTo>
                <a:cubicBezTo>
                  <a:pt x="3076074" y="944917"/>
                  <a:pt x="3094790" y="924865"/>
                  <a:pt x="2566737" y="971654"/>
                </a:cubicBezTo>
                <a:cubicBezTo>
                  <a:pt x="2038684" y="1018444"/>
                  <a:pt x="1019342" y="1043175"/>
                  <a:pt x="0" y="1067906"/>
                </a:cubicBezTo>
              </a:path>
            </a:pathLst>
          </a:custGeom>
          <a:noFill/>
          <a:ln w="12700" cap="flat" cmpd="sng" algn="ctr">
            <a:solidFill>
              <a:srgbClr val="FF9900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 flipH="1">
            <a:off x="4053386" y="4066443"/>
            <a:ext cx="116619" cy="135537"/>
          </a:xfrm>
          <a:prstGeom prst="ellipse">
            <a:avLst/>
          </a:prstGeom>
          <a:solidFill>
            <a:srgbClr val="FF99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524000" y="4149708"/>
            <a:ext cx="1103990" cy="236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latin typeface="Arial" charset="0"/>
                <a:cs typeface="Arial" charset="0"/>
              </a:rPr>
              <a:t>Incoming Calls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5059369" y="5373469"/>
            <a:ext cx="3146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200" dirty="0" smtClean="0">
                <a:latin typeface="Arial" charset="0"/>
                <a:cs typeface="Arial" charset="0"/>
              </a:rPr>
              <a:t>Simultaneous Ringing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200" dirty="0" smtClean="0">
                <a:latin typeface="Arial" charset="0"/>
                <a:cs typeface="Arial" charset="0"/>
              </a:rPr>
              <a:t>Any location (In the office or out of office)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200" dirty="0" smtClean="0">
                <a:latin typeface="Arial" charset="0"/>
                <a:cs typeface="Arial" charset="0"/>
              </a:rPr>
              <a:t>Valuable system features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37839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435424" cy="3048000"/>
          </a:xfrm>
        </p:spPr>
        <p:txBody>
          <a:bodyPr/>
          <a:lstStyle/>
          <a:p>
            <a:r>
              <a:rPr lang="en-US" sz="2000" dirty="0" smtClean="0"/>
              <a:t>Hot </a:t>
            </a:r>
            <a:r>
              <a:rPr lang="en-US" sz="2000" dirty="0" err="1" smtClean="0"/>
              <a:t>Desking</a:t>
            </a:r>
            <a:endParaRPr lang="en-US" sz="2000" dirty="0" smtClean="0"/>
          </a:p>
          <a:p>
            <a:pPr lvl="1"/>
            <a:r>
              <a:rPr lang="en-US" sz="1400" dirty="0" smtClean="0"/>
              <a:t>iPECS UCP offers a number of users to share the same desk phone</a:t>
            </a:r>
          </a:p>
          <a:p>
            <a:pPr lvl="1"/>
            <a:r>
              <a:rPr lang="en-US" sz="1400" dirty="0" smtClean="0">
                <a:latin typeface="Arial" charset="0"/>
                <a:cs typeface="Arial" charset="0"/>
              </a:rPr>
              <a:t>Log-in with user based profile</a:t>
            </a:r>
          </a:p>
          <a:p>
            <a:pPr lvl="1"/>
            <a:r>
              <a:rPr lang="en-US" sz="1400" dirty="0" smtClean="0">
                <a:latin typeface="Arial" charset="0"/>
                <a:cs typeface="Arial" charset="0"/>
              </a:rPr>
              <a:t>Hot </a:t>
            </a:r>
            <a:r>
              <a:rPr lang="en-US" sz="1400" dirty="0" err="1" smtClean="0">
                <a:latin typeface="Arial" charset="0"/>
                <a:cs typeface="Arial" charset="0"/>
              </a:rPr>
              <a:t>desking</a:t>
            </a:r>
            <a:r>
              <a:rPr lang="en-US" sz="1400" dirty="0" smtClean="0">
                <a:latin typeface="Arial" charset="0"/>
                <a:cs typeface="Arial" charset="0"/>
              </a:rPr>
              <a:t> over multiple locations</a:t>
            </a:r>
          </a:p>
          <a:p>
            <a:pPr lvl="1"/>
            <a:endParaRPr lang="en-US" sz="1400" dirty="0" smtClean="0">
              <a:solidFill>
                <a:srgbClr val="FF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1295400" y="3505200"/>
            <a:ext cx="6477000" cy="2369927"/>
            <a:chOff x="1295400" y="3962400"/>
            <a:chExt cx="6629400" cy="2209800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1295400" y="3962400"/>
              <a:ext cx="6629400" cy="2209800"/>
            </a:xfrm>
            <a:prstGeom prst="roundRect">
              <a:avLst>
                <a:gd name="adj" fmla="val 7310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Freeform 8"/>
            <p:cNvSpPr>
              <a:spLocks noChangeAspect="1" noEditPoints="1"/>
            </p:cNvSpPr>
            <p:nvPr/>
          </p:nvSpPr>
          <p:spPr bwMode="auto">
            <a:xfrm flipH="1">
              <a:off x="3788234" y="4223084"/>
              <a:ext cx="1609850" cy="92691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그룹 65"/>
            <p:cNvGrpSpPr>
              <a:grpSpLocks noChangeAspect="1"/>
            </p:cNvGrpSpPr>
            <p:nvPr/>
          </p:nvGrpSpPr>
          <p:grpSpPr bwMode="auto">
            <a:xfrm>
              <a:off x="4421628" y="4535837"/>
              <a:ext cx="376944" cy="429018"/>
              <a:chOff x="1550988" y="2484438"/>
              <a:chExt cx="1792288" cy="2035175"/>
            </a:xfrm>
            <a:solidFill>
              <a:srgbClr val="FF9900"/>
            </a:solidFill>
          </p:grpSpPr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kumimoji="0" lang="ko-KR" altLang="en-US">
                  <a:ea typeface="맑은 고딕" pitchFamily="50" charset="-127"/>
                </a:endParaRPr>
              </a:p>
            </p:txBody>
          </p:sp>
          <p:sp>
            <p:nvSpPr>
              <p:cNvPr id="25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" name="Freeform 8"/>
            <p:cNvSpPr>
              <a:spLocks noChangeAspect="1" noEditPoints="1"/>
            </p:cNvSpPr>
            <p:nvPr/>
          </p:nvSpPr>
          <p:spPr bwMode="auto">
            <a:xfrm flipH="1">
              <a:off x="2514600" y="5410200"/>
              <a:ext cx="225130" cy="333811"/>
            </a:xfrm>
            <a:custGeom>
              <a:avLst/>
              <a:gdLst>
                <a:gd name="T0" fmla="*/ 2147483647 w 1910"/>
                <a:gd name="T1" fmla="*/ 2147483647 h 2997"/>
                <a:gd name="T2" fmla="*/ 2147483647 w 1910"/>
                <a:gd name="T3" fmla="*/ 2147483647 h 2997"/>
                <a:gd name="T4" fmla="*/ 2147483647 w 1910"/>
                <a:gd name="T5" fmla="*/ 2147483647 h 2997"/>
                <a:gd name="T6" fmla="*/ 2147483647 w 1910"/>
                <a:gd name="T7" fmla="*/ 2147483647 h 2997"/>
                <a:gd name="T8" fmla="*/ 2147483647 w 1910"/>
                <a:gd name="T9" fmla="*/ 2147483647 h 2997"/>
                <a:gd name="T10" fmla="*/ 2147483647 w 1910"/>
                <a:gd name="T11" fmla="*/ 2147483647 h 2997"/>
                <a:gd name="T12" fmla="*/ 2147483647 w 1910"/>
                <a:gd name="T13" fmla="*/ 2147483647 h 2997"/>
                <a:gd name="T14" fmla="*/ 2147483647 w 1910"/>
                <a:gd name="T15" fmla="*/ 2147483647 h 2997"/>
                <a:gd name="T16" fmla="*/ 2147483647 w 1910"/>
                <a:gd name="T17" fmla="*/ 2147483647 h 2997"/>
                <a:gd name="T18" fmla="*/ 2147483647 w 1910"/>
                <a:gd name="T19" fmla="*/ 2147483647 h 2997"/>
                <a:gd name="T20" fmla="*/ 2147483647 w 1910"/>
                <a:gd name="T21" fmla="*/ 2147483647 h 2997"/>
                <a:gd name="T22" fmla="*/ 2147483647 w 1910"/>
                <a:gd name="T23" fmla="*/ 2147483647 h 2997"/>
                <a:gd name="T24" fmla="*/ 2147483647 w 1910"/>
                <a:gd name="T25" fmla="*/ 2147483647 h 2997"/>
                <a:gd name="T26" fmla="*/ 2147483647 w 1910"/>
                <a:gd name="T27" fmla="*/ 2147483647 h 2997"/>
                <a:gd name="T28" fmla="*/ 2147483647 w 1910"/>
                <a:gd name="T29" fmla="*/ 2147483647 h 2997"/>
                <a:gd name="T30" fmla="*/ 2147483647 w 1910"/>
                <a:gd name="T31" fmla="*/ 2147483647 h 2997"/>
                <a:gd name="T32" fmla="*/ 2147483647 w 1910"/>
                <a:gd name="T33" fmla="*/ 2147483647 h 2997"/>
                <a:gd name="T34" fmla="*/ 2147483647 w 1910"/>
                <a:gd name="T35" fmla="*/ 2147483647 h 2997"/>
                <a:gd name="T36" fmla="*/ 2147483647 w 1910"/>
                <a:gd name="T37" fmla="*/ 2147483647 h 2997"/>
                <a:gd name="T38" fmla="*/ 2147483647 w 1910"/>
                <a:gd name="T39" fmla="*/ 2147483647 h 2997"/>
                <a:gd name="T40" fmla="*/ 2147483647 w 1910"/>
                <a:gd name="T41" fmla="*/ 2147483647 h 2997"/>
                <a:gd name="T42" fmla="*/ 2147483647 w 1910"/>
                <a:gd name="T43" fmla="*/ 2147483647 h 2997"/>
                <a:gd name="T44" fmla="*/ 2147483647 w 1910"/>
                <a:gd name="T45" fmla="*/ 2147483647 h 2997"/>
                <a:gd name="T46" fmla="*/ 2147483647 w 1910"/>
                <a:gd name="T47" fmla="*/ 2147483647 h 2997"/>
                <a:gd name="T48" fmla="*/ 2147483647 w 1910"/>
                <a:gd name="T49" fmla="*/ 2147483647 h 2997"/>
                <a:gd name="T50" fmla="*/ 2147483647 w 1910"/>
                <a:gd name="T51" fmla="*/ 2147483647 h 2997"/>
                <a:gd name="T52" fmla="*/ 2147483647 w 1910"/>
                <a:gd name="T53" fmla="*/ 2147483647 h 2997"/>
                <a:gd name="T54" fmla="*/ 2147483647 w 1910"/>
                <a:gd name="T55" fmla="*/ 2147483647 h 2997"/>
                <a:gd name="T56" fmla="*/ 2147483647 w 1910"/>
                <a:gd name="T57" fmla="*/ 2147483647 h 2997"/>
                <a:gd name="T58" fmla="*/ 2147483647 w 1910"/>
                <a:gd name="T59" fmla="*/ 2147483647 h 2997"/>
                <a:gd name="T60" fmla="*/ 2147483647 w 1910"/>
                <a:gd name="T61" fmla="*/ 2147483647 h 2997"/>
                <a:gd name="T62" fmla="*/ 2147483647 w 1910"/>
                <a:gd name="T63" fmla="*/ 2147483647 h 2997"/>
                <a:gd name="T64" fmla="*/ 2147483647 w 1910"/>
                <a:gd name="T65" fmla="*/ 2147483647 h 2997"/>
                <a:gd name="T66" fmla="*/ 2147483647 w 1910"/>
                <a:gd name="T67" fmla="*/ 2147483647 h 2997"/>
                <a:gd name="T68" fmla="*/ 2147483647 w 1910"/>
                <a:gd name="T69" fmla="*/ 2147483647 h 2997"/>
                <a:gd name="T70" fmla="*/ 2147483647 w 1910"/>
                <a:gd name="T71" fmla="*/ 2147483647 h 2997"/>
                <a:gd name="T72" fmla="*/ 2147483647 w 1910"/>
                <a:gd name="T73" fmla="*/ 2147483647 h 2997"/>
                <a:gd name="T74" fmla="*/ 2147483647 w 1910"/>
                <a:gd name="T75" fmla="*/ 2147483647 h 2997"/>
                <a:gd name="T76" fmla="*/ 2147483647 w 1910"/>
                <a:gd name="T77" fmla="*/ 2147483647 h 2997"/>
                <a:gd name="T78" fmla="*/ 2147483647 w 1910"/>
                <a:gd name="T79" fmla="*/ 2147483647 h 2997"/>
                <a:gd name="T80" fmla="*/ 2147483647 w 1910"/>
                <a:gd name="T81" fmla="*/ 2147483647 h 2997"/>
                <a:gd name="T82" fmla="*/ 2147483647 w 1910"/>
                <a:gd name="T83" fmla="*/ 2147483647 h 2997"/>
                <a:gd name="T84" fmla="*/ 0 w 1910"/>
                <a:gd name="T85" fmla="*/ 2147483647 h 2997"/>
                <a:gd name="T86" fmla="*/ 2147483647 w 1910"/>
                <a:gd name="T87" fmla="*/ 2147483647 h 2997"/>
                <a:gd name="T88" fmla="*/ 2147483647 w 1910"/>
                <a:gd name="T89" fmla="*/ 2147483647 h 2997"/>
                <a:gd name="T90" fmla="*/ 2147483647 w 1910"/>
                <a:gd name="T91" fmla="*/ 2147483647 h 2997"/>
                <a:gd name="T92" fmla="*/ 2147483647 w 1910"/>
                <a:gd name="T93" fmla="*/ 2147483647 h 2997"/>
                <a:gd name="T94" fmla="*/ 2147483647 w 1910"/>
                <a:gd name="T95" fmla="*/ 2147483647 h 2997"/>
                <a:gd name="T96" fmla="*/ 2147483647 w 1910"/>
                <a:gd name="T97" fmla="*/ 2147483647 h 2997"/>
                <a:gd name="T98" fmla="*/ 2147483647 w 1910"/>
                <a:gd name="T99" fmla="*/ 2147483647 h 2997"/>
                <a:gd name="T100" fmla="*/ 2147483647 w 1910"/>
                <a:gd name="T101" fmla="*/ 2147483647 h 2997"/>
                <a:gd name="T102" fmla="*/ 2147483647 w 1910"/>
                <a:gd name="T103" fmla="*/ 2147483647 h 2997"/>
                <a:gd name="T104" fmla="*/ 2147483647 w 1910"/>
                <a:gd name="T105" fmla="*/ 2147483647 h 2997"/>
                <a:gd name="T106" fmla="*/ 2147483647 w 1910"/>
                <a:gd name="T107" fmla="*/ 2147483647 h 299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10" h="2997">
                  <a:moveTo>
                    <a:pt x="1339" y="1358"/>
                  </a:moveTo>
                  <a:lnTo>
                    <a:pt x="1279" y="1392"/>
                  </a:lnTo>
                  <a:lnTo>
                    <a:pt x="1217" y="1420"/>
                  </a:lnTo>
                  <a:lnTo>
                    <a:pt x="1153" y="1442"/>
                  </a:lnTo>
                  <a:lnTo>
                    <a:pt x="1087" y="1458"/>
                  </a:lnTo>
                  <a:lnTo>
                    <a:pt x="1019" y="1466"/>
                  </a:lnTo>
                  <a:lnTo>
                    <a:pt x="952" y="1470"/>
                  </a:lnTo>
                  <a:lnTo>
                    <a:pt x="883" y="1468"/>
                  </a:lnTo>
                  <a:lnTo>
                    <a:pt x="817" y="1458"/>
                  </a:lnTo>
                  <a:lnTo>
                    <a:pt x="752" y="1443"/>
                  </a:lnTo>
                  <a:lnTo>
                    <a:pt x="688" y="1422"/>
                  </a:lnTo>
                  <a:lnTo>
                    <a:pt x="627" y="1394"/>
                  </a:lnTo>
                  <a:lnTo>
                    <a:pt x="567" y="1361"/>
                  </a:lnTo>
                  <a:lnTo>
                    <a:pt x="519" y="1382"/>
                  </a:lnTo>
                  <a:lnTo>
                    <a:pt x="475" y="1404"/>
                  </a:lnTo>
                  <a:lnTo>
                    <a:pt x="438" y="1429"/>
                  </a:lnTo>
                  <a:lnTo>
                    <a:pt x="391" y="1469"/>
                  </a:lnTo>
                  <a:lnTo>
                    <a:pt x="347" y="1512"/>
                  </a:lnTo>
                  <a:lnTo>
                    <a:pt x="307" y="1562"/>
                  </a:lnTo>
                  <a:lnTo>
                    <a:pt x="270" y="1617"/>
                  </a:lnTo>
                  <a:lnTo>
                    <a:pt x="238" y="1677"/>
                  </a:lnTo>
                  <a:lnTo>
                    <a:pt x="208" y="1741"/>
                  </a:lnTo>
                  <a:lnTo>
                    <a:pt x="183" y="1811"/>
                  </a:lnTo>
                  <a:lnTo>
                    <a:pt x="161" y="1885"/>
                  </a:lnTo>
                  <a:lnTo>
                    <a:pt x="141" y="1966"/>
                  </a:lnTo>
                  <a:lnTo>
                    <a:pt x="126" y="2052"/>
                  </a:lnTo>
                  <a:lnTo>
                    <a:pt x="113" y="2143"/>
                  </a:lnTo>
                  <a:lnTo>
                    <a:pt x="106" y="2240"/>
                  </a:lnTo>
                  <a:lnTo>
                    <a:pt x="100" y="2342"/>
                  </a:lnTo>
                  <a:lnTo>
                    <a:pt x="99" y="2449"/>
                  </a:lnTo>
                  <a:lnTo>
                    <a:pt x="99" y="2497"/>
                  </a:lnTo>
                  <a:lnTo>
                    <a:pt x="99" y="2550"/>
                  </a:lnTo>
                  <a:lnTo>
                    <a:pt x="99" y="2606"/>
                  </a:lnTo>
                  <a:lnTo>
                    <a:pt x="99" y="2662"/>
                  </a:lnTo>
                  <a:lnTo>
                    <a:pt x="97" y="2717"/>
                  </a:lnTo>
                  <a:lnTo>
                    <a:pt x="97" y="2771"/>
                  </a:lnTo>
                  <a:lnTo>
                    <a:pt x="97" y="2821"/>
                  </a:lnTo>
                  <a:lnTo>
                    <a:pt x="97" y="2865"/>
                  </a:lnTo>
                  <a:lnTo>
                    <a:pt x="97" y="2902"/>
                  </a:lnTo>
                  <a:lnTo>
                    <a:pt x="1375" y="2902"/>
                  </a:lnTo>
                  <a:lnTo>
                    <a:pt x="1428" y="2899"/>
                  </a:lnTo>
                  <a:lnTo>
                    <a:pt x="1478" y="2892"/>
                  </a:lnTo>
                  <a:lnTo>
                    <a:pt x="1523" y="2882"/>
                  </a:lnTo>
                  <a:lnTo>
                    <a:pt x="1564" y="2867"/>
                  </a:lnTo>
                  <a:lnTo>
                    <a:pt x="1600" y="2849"/>
                  </a:lnTo>
                  <a:lnTo>
                    <a:pt x="1633" y="2829"/>
                  </a:lnTo>
                  <a:lnTo>
                    <a:pt x="1662" y="2807"/>
                  </a:lnTo>
                  <a:lnTo>
                    <a:pt x="1688" y="2782"/>
                  </a:lnTo>
                  <a:lnTo>
                    <a:pt x="1710" y="2756"/>
                  </a:lnTo>
                  <a:lnTo>
                    <a:pt x="1730" y="2730"/>
                  </a:lnTo>
                  <a:lnTo>
                    <a:pt x="1748" y="2701"/>
                  </a:lnTo>
                  <a:lnTo>
                    <a:pt x="1763" y="2674"/>
                  </a:lnTo>
                  <a:lnTo>
                    <a:pt x="1774" y="2645"/>
                  </a:lnTo>
                  <a:lnTo>
                    <a:pt x="1785" y="2618"/>
                  </a:lnTo>
                  <a:lnTo>
                    <a:pt x="1793" y="2592"/>
                  </a:lnTo>
                  <a:lnTo>
                    <a:pt x="1799" y="2566"/>
                  </a:lnTo>
                  <a:lnTo>
                    <a:pt x="1804" y="2543"/>
                  </a:lnTo>
                  <a:lnTo>
                    <a:pt x="1808" y="2521"/>
                  </a:lnTo>
                  <a:lnTo>
                    <a:pt x="1810" y="2502"/>
                  </a:lnTo>
                  <a:lnTo>
                    <a:pt x="1811" y="2486"/>
                  </a:lnTo>
                  <a:lnTo>
                    <a:pt x="1812" y="2474"/>
                  </a:lnTo>
                  <a:lnTo>
                    <a:pt x="1812" y="2465"/>
                  </a:lnTo>
                  <a:lnTo>
                    <a:pt x="1812" y="2461"/>
                  </a:lnTo>
                  <a:lnTo>
                    <a:pt x="1814" y="2461"/>
                  </a:lnTo>
                  <a:lnTo>
                    <a:pt x="1814" y="2449"/>
                  </a:lnTo>
                  <a:lnTo>
                    <a:pt x="1811" y="2342"/>
                  </a:lnTo>
                  <a:lnTo>
                    <a:pt x="1806" y="2240"/>
                  </a:lnTo>
                  <a:lnTo>
                    <a:pt x="1798" y="2143"/>
                  </a:lnTo>
                  <a:lnTo>
                    <a:pt x="1786" y="2052"/>
                  </a:lnTo>
                  <a:lnTo>
                    <a:pt x="1770" y="1966"/>
                  </a:lnTo>
                  <a:lnTo>
                    <a:pt x="1752" y="1885"/>
                  </a:lnTo>
                  <a:lnTo>
                    <a:pt x="1729" y="1811"/>
                  </a:lnTo>
                  <a:lnTo>
                    <a:pt x="1703" y="1741"/>
                  </a:lnTo>
                  <a:lnTo>
                    <a:pt x="1674" y="1677"/>
                  </a:lnTo>
                  <a:lnTo>
                    <a:pt x="1641" y="1617"/>
                  </a:lnTo>
                  <a:lnTo>
                    <a:pt x="1605" y="1562"/>
                  </a:lnTo>
                  <a:lnTo>
                    <a:pt x="1565" y="1512"/>
                  </a:lnTo>
                  <a:lnTo>
                    <a:pt x="1521" y="1469"/>
                  </a:lnTo>
                  <a:lnTo>
                    <a:pt x="1474" y="1429"/>
                  </a:lnTo>
                  <a:lnTo>
                    <a:pt x="1434" y="1404"/>
                  </a:lnTo>
                  <a:lnTo>
                    <a:pt x="1390" y="1381"/>
                  </a:lnTo>
                  <a:lnTo>
                    <a:pt x="1339" y="1358"/>
                  </a:lnTo>
                  <a:close/>
                  <a:moveTo>
                    <a:pt x="952" y="96"/>
                  </a:moveTo>
                  <a:lnTo>
                    <a:pt x="882" y="100"/>
                  </a:lnTo>
                  <a:lnTo>
                    <a:pt x="815" y="111"/>
                  </a:lnTo>
                  <a:lnTo>
                    <a:pt x="749" y="128"/>
                  </a:lnTo>
                  <a:lnTo>
                    <a:pt x="688" y="153"/>
                  </a:lnTo>
                  <a:lnTo>
                    <a:pt x="630" y="183"/>
                  </a:lnTo>
                  <a:lnTo>
                    <a:pt x="574" y="219"/>
                  </a:lnTo>
                  <a:lnTo>
                    <a:pt x="524" y="261"/>
                  </a:lnTo>
                  <a:lnTo>
                    <a:pt x="477" y="307"/>
                  </a:lnTo>
                  <a:lnTo>
                    <a:pt x="436" y="358"/>
                  </a:lnTo>
                  <a:lnTo>
                    <a:pt x="400" y="413"/>
                  </a:lnTo>
                  <a:lnTo>
                    <a:pt x="370" y="471"/>
                  </a:lnTo>
                  <a:lnTo>
                    <a:pt x="345" y="534"/>
                  </a:lnTo>
                  <a:lnTo>
                    <a:pt x="327" y="598"/>
                  </a:lnTo>
                  <a:lnTo>
                    <a:pt x="316" y="665"/>
                  </a:lnTo>
                  <a:lnTo>
                    <a:pt x="312" y="735"/>
                  </a:lnTo>
                  <a:lnTo>
                    <a:pt x="315" y="797"/>
                  </a:lnTo>
                  <a:lnTo>
                    <a:pt x="324" y="857"/>
                  </a:lnTo>
                  <a:lnTo>
                    <a:pt x="339" y="917"/>
                  </a:lnTo>
                  <a:lnTo>
                    <a:pt x="358" y="973"/>
                  </a:lnTo>
                  <a:lnTo>
                    <a:pt x="383" y="1027"/>
                  </a:lnTo>
                  <a:lnTo>
                    <a:pt x="413" y="1080"/>
                  </a:lnTo>
                  <a:lnTo>
                    <a:pt x="448" y="1128"/>
                  </a:lnTo>
                  <a:lnTo>
                    <a:pt x="488" y="1174"/>
                  </a:lnTo>
                  <a:lnTo>
                    <a:pt x="531" y="1216"/>
                  </a:lnTo>
                  <a:lnTo>
                    <a:pt x="580" y="1255"/>
                  </a:lnTo>
                  <a:lnTo>
                    <a:pt x="616" y="1279"/>
                  </a:lnTo>
                  <a:lnTo>
                    <a:pt x="625" y="1284"/>
                  </a:lnTo>
                  <a:lnTo>
                    <a:pt x="632" y="1287"/>
                  </a:lnTo>
                  <a:lnTo>
                    <a:pt x="663" y="1305"/>
                  </a:lnTo>
                  <a:lnTo>
                    <a:pt x="696" y="1321"/>
                  </a:lnTo>
                  <a:lnTo>
                    <a:pt x="758" y="1343"/>
                  </a:lnTo>
                  <a:lnTo>
                    <a:pt x="821" y="1361"/>
                  </a:lnTo>
                  <a:lnTo>
                    <a:pt x="886" y="1371"/>
                  </a:lnTo>
                  <a:lnTo>
                    <a:pt x="952" y="1374"/>
                  </a:lnTo>
                  <a:lnTo>
                    <a:pt x="1018" y="1371"/>
                  </a:lnTo>
                  <a:lnTo>
                    <a:pt x="1084" y="1361"/>
                  </a:lnTo>
                  <a:lnTo>
                    <a:pt x="1148" y="1343"/>
                  </a:lnTo>
                  <a:lnTo>
                    <a:pt x="1210" y="1318"/>
                  </a:lnTo>
                  <a:lnTo>
                    <a:pt x="1242" y="1303"/>
                  </a:lnTo>
                  <a:lnTo>
                    <a:pt x="1273" y="1286"/>
                  </a:lnTo>
                  <a:lnTo>
                    <a:pt x="1281" y="1281"/>
                  </a:lnTo>
                  <a:lnTo>
                    <a:pt x="1291" y="1276"/>
                  </a:lnTo>
                  <a:lnTo>
                    <a:pt x="1325" y="1252"/>
                  </a:lnTo>
                  <a:lnTo>
                    <a:pt x="1373" y="1214"/>
                  </a:lnTo>
                  <a:lnTo>
                    <a:pt x="1417" y="1172"/>
                  </a:lnTo>
                  <a:lnTo>
                    <a:pt x="1457" y="1127"/>
                  </a:lnTo>
                  <a:lnTo>
                    <a:pt x="1490" y="1078"/>
                  </a:lnTo>
                  <a:lnTo>
                    <a:pt x="1520" y="1026"/>
                  </a:lnTo>
                  <a:lnTo>
                    <a:pt x="1545" y="971"/>
                  </a:lnTo>
                  <a:lnTo>
                    <a:pt x="1565" y="915"/>
                  </a:lnTo>
                  <a:lnTo>
                    <a:pt x="1579" y="857"/>
                  </a:lnTo>
                  <a:lnTo>
                    <a:pt x="1587" y="796"/>
                  </a:lnTo>
                  <a:lnTo>
                    <a:pt x="1591" y="735"/>
                  </a:lnTo>
                  <a:lnTo>
                    <a:pt x="1587" y="665"/>
                  </a:lnTo>
                  <a:lnTo>
                    <a:pt x="1576" y="598"/>
                  </a:lnTo>
                  <a:lnTo>
                    <a:pt x="1558" y="534"/>
                  </a:lnTo>
                  <a:lnTo>
                    <a:pt x="1534" y="471"/>
                  </a:lnTo>
                  <a:lnTo>
                    <a:pt x="1503" y="413"/>
                  </a:lnTo>
                  <a:lnTo>
                    <a:pt x="1467" y="358"/>
                  </a:lnTo>
                  <a:lnTo>
                    <a:pt x="1426" y="307"/>
                  </a:lnTo>
                  <a:lnTo>
                    <a:pt x="1380" y="261"/>
                  </a:lnTo>
                  <a:lnTo>
                    <a:pt x="1329" y="219"/>
                  </a:lnTo>
                  <a:lnTo>
                    <a:pt x="1274" y="183"/>
                  </a:lnTo>
                  <a:lnTo>
                    <a:pt x="1215" y="153"/>
                  </a:lnTo>
                  <a:lnTo>
                    <a:pt x="1153" y="128"/>
                  </a:lnTo>
                  <a:lnTo>
                    <a:pt x="1089" y="111"/>
                  </a:lnTo>
                  <a:lnTo>
                    <a:pt x="1021" y="100"/>
                  </a:lnTo>
                  <a:lnTo>
                    <a:pt x="952" y="96"/>
                  </a:lnTo>
                  <a:close/>
                  <a:moveTo>
                    <a:pt x="952" y="0"/>
                  </a:moveTo>
                  <a:lnTo>
                    <a:pt x="1026" y="4"/>
                  </a:lnTo>
                  <a:lnTo>
                    <a:pt x="1100" y="15"/>
                  </a:lnTo>
                  <a:lnTo>
                    <a:pt x="1169" y="32"/>
                  </a:lnTo>
                  <a:lnTo>
                    <a:pt x="1238" y="57"/>
                  </a:lnTo>
                  <a:lnTo>
                    <a:pt x="1301" y="88"/>
                  </a:lnTo>
                  <a:lnTo>
                    <a:pt x="1362" y="126"/>
                  </a:lnTo>
                  <a:lnTo>
                    <a:pt x="1418" y="168"/>
                  </a:lnTo>
                  <a:lnTo>
                    <a:pt x="1470" y="215"/>
                  </a:lnTo>
                  <a:lnTo>
                    <a:pt x="1519" y="268"/>
                  </a:lnTo>
                  <a:lnTo>
                    <a:pt x="1561" y="325"/>
                  </a:lnTo>
                  <a:lnTo>
                    <a:pt x="1597" y="384"/>
                  </a:lnTo>
                  <a:lnTo>
                    <a:pt x="1628" y="449"/>
                  </a:lnTo>
                  <a:lnTo>
                    <a:pt x="1653" y="516"/>
                  </a:lnTo>
                  <a:lnTo>
                    <a:pt x="1672" y="587"/>
                  </a:lnTo>
                  <a:lnTo>
                    <a:pt x="1683" y="660"/>
                  </a:lnTo>
                  <a:lnTo>
                    <a:pt x="1687" y="735"/>
                  </a:lnTo>
                  <a:lnTo>
                    <a:pt x="1683" y="807"/>
                  </a:lnTo>
                  <a:lnTo>
                    <a:pt x="1673" y="877"/>
                  </a:lnTo>
                  <a:lnTo>
                    <a:pt x="1656" y="945"/>
                  </a:lnTo>
                  <a:lnTo>
                    <a:pt x="1632" y="1011"/>
                  </a:lnTo>
                  <a:lnTo>
                    <a:pt x="1604" y="1075"/>
                  </a:lnTo>
                  <a:lnTo>
                    <a:pt x="1567" y="1136"/>
                  </a:lnTo>
                  <a:lnTo>
                    <a:pt x="1526" y="1192"/>
                  </a:lnTo>
                  <a:lnTo>
                    <a:pt x="1480" y="1245"/>
                  </a:lnTo>
                  <a:lnTo>
                    <a:pt x="1428" y="1294"/>
                  </a:lnTo>
                  <a:lnTo>
                    <a:pt x="1465" y="1312"/>
                  </a:lnTo>
                  <a:lnTo>
                    <a:pt x="1500" y="1332"/>
                  </a:lnTo>
                  <a:lnTo>
                    <a:pt x="1531" y="1353"/>
                  </a:lnTo>
                  <a:lnTo>
                    <a:pt x="1584" y="1397"/>
                  </a:lnTo>
                  <a:lnTo>
                    <a:pt x="1632" y="1445"/>
                  </a:lnTo>
                  <a:lnTo>
                    <a:pt x="1677" y="1499"/>
                  </a:lnTo>
                  <a:lnTo>
                    <a:pt x="1718" y="1558"/>
                  </a:lnTo>
                  <a:lnTo>
                    <a:pt x="1754" y="1622"/>
                  </a:lnTo>
                  <a:lnTo>
                    <a:pt x="1786" y="1693"/>
                  </a:lnTo>
                  <a:lnTo>
                    <a:pt x="1816" y="1767"/>
                  </a:lnTo>
                  <a:lnTo>
                    <a:pt x="1841" y="1848"/>
                  </a:lnTo>
                  <a:lnTo>
                    <a:pt x="1861" y="1934"/>
                  </a:lnTo>
                  <a:lnTo>
                    <a:pt x="1878" y="2026"/>
                  </a:lnTo>
                  <a:lnTo>
                    <a:pt x="1892" y="2123"/>
                  </a:lnTo>
                  <a:lnTo>
                    <a:pt x="1902" y="2226"/>
                  </a:lnTo>
                  <a:lnTo>
                    <a:pt x="1907" y="2334"/>
                  </a:lnTo>
                  <a:lnTo>
                    <a:pt x="1910" y="2449"/>
                  </a:lnTo>
                  <a:lnTo>
                    <a:pt x="1910" y="2603"/>
                  </a:lnTo>
                  <a:lnTo>
                    <a:pt x="1910" y="2607"/>
                  </a:lnTo>
                  <a:lnTo>
                    <a:pt x="1908" y="2614"/>
                  </a:lnTo>
                  <a:lnTo>
                    <a:pt x="1908" y="2627"/>
                  </a:lnTo>
                  <a:lnTo>
                    <a:pt x="1908" y="2679"/>
                  </a:lnTo>
                  <a:lnTo>
                    <a:pt x="1908" y="2729"/>
                  </a:lnTo>
                  <a:lnTo>
                    <a:pt x="1910" y="2777"/>
                  </a:lnTo>
                  <a:lnTo>
                    <a:pt x="1910" y="2822"/>
                  </a:lnTo>
                  <a:lnTo>
                    <a:pt x="1910" y="2863"/>
                  </a:lnTo>
                  <a:lnTo>
                    <a:pt x="1910" y="2898"/>
                  </a:lnTo>
                  <a:lnTo>
                    <a:pt x="1908" y="2926"/>
                  </a:lnTo>
                  <a:lnTo>
                    <a:pt x="1908" y="2949"/>
                  </a:lnTo>
                  <a:lnTo>
                    <a:pt x="1906" y="2964"/>
                  </a:lnTo>
                  <a:lnTo>
                    <a:pt x="1898" y="2977"/>
                  </a:lnTo>
                  <a:lnTo>
                    <a:pt x="1888" y="2987"/>
                  </a:lnTo>
                  <a:lnTo>
                    <a:pt x="1875" y="2994"/>
                  </a:lnTo>
                  <a:lnTo>
                    <a:pt x="1860" y="2996"/>
                  </a:lnTo>
                  <a:lnTo>
                    <a:pt x="1551" y="2996"/>
                  </a:lnTo>
                  <a:lnTo>
                    <a:pt x="1515" y="2997"/>
                  </a:lnTo>
                  <a:lnTo>
                    <a:pt x="0" y="2997"/>
                  </a:lnTo>
                  <a:lnTo>
                    <a:pt x="0" y="2950"/>
                  </a:lnTo>
                  <a:lnTo>
                    <a:pt x="0" y="2944"/>
                  </a:lnTo>
                  <a:lnTo>
                    <a:pt x="0" y="2930"/>
                  </a:lnTo>
                  <a:lnTo>
                    <a:pt x="0" y="2908"/>
                  </a:lnTo>
                  <a:lnTo>
                    <a:pt x="2" y="2879"/>
                  </a:lnTo>
                  <a:lnTo>
                    <a:pt x="2" y="2846"/>
                  </a:lnTo>
                  <a:lnTo>
                    <a:pt x="2" y="2807"/>
                  </a:lnTo>
                  <a:lnTo>
                    <a:pt x="2" y="2765"/>
                  </a:lnTo>
                  <a:lnTo>
                    <a:pt x="2" y="2719"/>
                  </a:lnTo>
                  <a:lnTo>
                    <a:pt x="2" y="2673"/>
                  </a:lnTo>
                  <a:lnTo>
                    <a:pt x="3" y="2624"/>
                  </a:lnTo>
                  <a:lnTo>
                    <a:pt x="3" y="2578"/>
                  </a:lnTo>
                  <a:lnTo>
                    <a:pt x="3" y="2532"/>
                  </a:lnTo>
                  <a:lnTo>
                    <a:pt x="3" y="2489"/>
                  </a:lnTo>
                  <a:lnTo>
                    <a:pt x="3" y="2449"/>
                  </a:lnTo>
                  <a:lnTo>
                    <a:pt x="4" y="2334"/>
                  </a:lnTo>
                  <a:lnTo>
                    <a:pt x="10" y="2226"/>
                  </a:lnTo>
                  <a:lnTo>
                    <a:pt x="20" y="2123"/>
                  </a:lnTo>
                  <a:lnTo>
                    <a:pt x="33" y="2026"/>
                  </a:lnTo>
                  <a:lnTo>
                    <a:pt x="50" y="1934"/>
                  </a:lnTo>
                  <a:lnTo>
                    <a:pt x="71" y="1848"/>
                  </a:lnTo>
                  <a:lnTo>
                    <a:pt x="96" y="1767"/>
                  </a:lnTo>
                  <a:lnTo>
                    <a:pt x="125" y="1691"/>
                  </a:lnTo>
                  <a:lnTo>
                    <a:pt x="157" y="1622"/>
                  </a:lnTo>
                  <a:lnTo>
                    <a:pt x="194" y="1558"/>
                  </a:lnTo>
                  <a:lnTo>
                    <a:pt x="234" y="1499"/>
                  </a:lnTo>
                  <a:lnTo>
                    <a:pt x="279" y="1445"/>
                  </a:lnTo>
                  <a:lnTo>
                    <a:pt x="327" y="1397"/>
                  </a:lnTo>
                  <a:lnTo>
                    <a:pt x="380" y="1353"/>
                  </a:lnTo>
                  <a:lnTo>
                    <a:pt x="409" y="1332"/>
                  </a:lnTo>
                  <a:lnTo>
                    <a:pt x="442" y="1313"/>
                  </a:lnTo>
                  <a:lnTo>
                    <a:pt x="477" y="1296"/>
                  </a:lnTo>
                  <a:lnTo>
                    <a:pt x="424" y="1247"/>
                  </a:lnTo>
                  <a:lnTo>
                    <a:pt x="377" y="1194"/>
                  </a:lnTo>
                  <a:lnTo>
                    <a:pt x="336" y="1137"/>
                  </a:lnTo>
                  <a:lnTo>
                    <a:pt x="300" y="1077"/>
                  </a:lnTo>
                  <a:lnTo>
                    <a:pt x="270" y="1014"/>
                  </a:lnTo>
                  <a:lnTo>
                    <a:pt x="248" y="947"/>
                  </a:lnTo>
                  <a:lnTo>
                    <a:pt x="230" y="878"/>
                  </a:lnTo>
                  <a:lnTo>
                    <a:pt x="219" y="807"/>
                  </a:lnTo>
                  <a:lnTo>
                    <a:pt x="217" y="735"/>
                  </a:lnTo>
                  <a:lnTo>
                    <a:pt x="220" y="660"/>
                  </a:lnTo>
                  <a:lnTo>
                    <a:pt x="232" y="587"/>
                  </a:lnTo>
                  <a:lnTo>
                    <a:pt x="249" y="516"/>
                  </a:lnTo>
                  <a:lnTo>
                    <a:pt x="274" y="449"/>
                  </a:lnTo>
                  <a:lnTo>
                    <a:pt x="305" y="384"/>
                  </a:lnTo>
                  <a:lnTo>
                    <a:pt x="342" y="325"/>
                  </a:lnTo>
                  <a:lnTo>
                    <a:pt x="385" y="268"/>
                  </a:lnTo>
                  <a:lnTo>
                    <a:pt x="432" y="215"/>
                  </a:lnTo>
                  <a:lnTo>
                    <a:pt x="484" y="168"/>
                  </a:lnTo>
                  <a:lnTo>
                    <a:pt x="540" y="126"/>
                  </a:lnTo>
                  <a:lnTo>
                    <a:pt x="601" y="88"/>
                  </a:lnTo>
                  <a:lnTo>
                    <a:pt x="666" y="57"/>
                  </a:lnTo>
                  <a:lnTo>
                    <a:pt x="733" y="32"/>
                  </a:lnTo>
                  <a:lnTo>
                    <a:pt x="804" y="15"/>
                  </a:lnTo>
                  <a:lnTo>
                    <a:pt x="876" y="4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0099FF"/>
            </a:solidFill>
            <a:ln>
              <a:solidFill>
                <a:srgbClr val="0099FF"/>
              </a:solidFill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" name="Freeform 8"/>
            <p:cNvSpPr>
              <a:spLocks noChangeAspect="1" noEditPoints="1"/>
            </p:cNvSpPr>
            <p:nvPr/>
          </p:nvSpPr>
          <p:spPr bwMode="auto">
            <a:xfrm flipH="1">
              <a:off x="4521785" y="5410200"/>
              <a:ext cx="225130" cy="333811"/>
            </a:xfrm>
            <a:custGeom>
              <a:avLst/>
              <a:gdLst>
                <a:gd name="T0" fmla="*/ 2147483647 w 1910"/>
                <a:gd name="T1" fmla="*/ 2147483647 h 2997"/>
                <a:gd name="T2" fmla="*/ 2147483647 w 1910"/>
                <a:gd name="T3" fmla="*/ 2147483647 h 2997"/>
                <a:gd name="T4" fmla="*/ 2147483647 w 1910"/>
                <a:gd name="T5" fmla="*/ 2147483647 h 2997"/>
                <a:gd name="T6" fmla="*/ 2147483647 w 1910"/>
                <a:gd name="T7" fmla="*/ 2147483647 h 2997"/>
                <a:gd name="T8" fmla="*/ 2147483647 w 1910"/>
                <a:gd name="T9" fmla="*/ 2147483647 h 2997"/>
                <a:gd name="T10" fmla="*/ 2147483647 w 1910"/>
                <a:gd name="T11" fmla="*/ 2147483647 h 2997"/>
                <a:gd name="T12" fmla="*/ 2147483647 w 1910"/>
                <a:gd name="T13" fmla="*/ 2147483647 h 2997"/>
                <a:gd name="T14" fmla="*/ 2147483647 w 1910"/>
                <a:gd name="T15" fmla="*/ 2147483647 h 2997"/>
                <a:gd name="T16" fmla="*/ 2147483647 w 1910"/>
                <a:gd name="T17" fmla="*/ 2147483647 h 2997"/>
                <a:gd name="T18" fmla="*/ 2147483647 w 1910"/>
                <a:gd name="T19" fmla="*/ 2147483647 h 2997"/>
                <a:gd name="T20" fmla="*/ 2147483647 w 1910"/>
                <a:gd name="T21" fmla="*/ 2147483647 h 2997"/>
                <a:gd name="T22" fmla="*/ 2147483647 w 1910"/>
                <a:gd name="T23" fmla="*/ 2147483647 h 2997"/>
                <a:gd name="T24" fmla="*/ 2147483647 w 1910"/>
                <a:gd name="T25" fmla="*/ 2147483647 h 2997"/>
                <a:gd name="T26" fmla="*/ 2147483647 w 1910"/>
                <a:gd name="T27" fmla="*/ 2147483647 h 2997"/>
                <a:gd name="T28" fmla="*/ 2147483647 w 1910"/>
                <a:gd name="T29" fmla="*/ 2147483647 h 2997"/>
                <a:gd name="T30" fmla="*/ 2147483647 w 1910"/>
                <a:gd name="T31" fmla="*/ 2147483647 h 2997"/>
                <a:gd name="T32" fmla="*/ 2147483647 w 1910"/>
                <a:gd name="T33" fmla="*/ 2147483647 h 2997"/>
                <a:gd name="T34" fmla="*/ 2147483647 w 1910"/>
                <a:gd name="T35" fmla="*/ 2147483647 h 2997"/>
                <a:gd name="T36" fmla="*/ 2147483647 w 1910"/>
                <a:gd name="T37" fmla="*/ 2147483647 h 2997"/>
                <a:gd name="T38" fmla="*/ 2147483647 w 1910"/>
                <a:gd name="T39" fmla="*/ 2147483647 h 2997"/>
                <a:gd name="T40" fmla="*/ 2147483647 w 1910"/>
                <a:gd name="T41" fmla="*/ 2147483647 h 2997"/>
                <a:gd name="T42" fmla="*/ 2147483647 w 1910"/>
                <a:gd name="T43" fmla="*/ 2147483647 h 2997"/>
                <a:gd name="T44" fmla="*/ 2147483647 w 1910"/>
                <a:gd name="T45" fmla="*/ 2147483647 h 2997"/>
                <a:gd name="T46" fmla="*/ 2147483647 w 1910"/>
                <a:gd name="T47" fmla="*/ 2147483647 h 2997"/>
                <a:gd name="T48" fmla="*/ 2147483647 w 1910"/>
                <a:gd name="T49" fmla="*/ 2147483647 h 2997"/>
                <a:gd name="T50" fmla="*/ 2147483647 w 1910"/>
                <a:gd name="T51" fmla="*/ 2147483647 h 2997"/>
                <a:gd name="T52" fmla="*/ 2147483647 w 1910"/>
                <a:gd name="T53" fmla="*/ 2147483647 h 2997"/>
                <a:gd name="T54" fmla="*/ 2147483647 w 1910"/>
                <a:gd name="T55" fmla="*/ 2147483647 h 2997"/>
                <a:gd name="T56" fmla="*/ 2147483647 w 1910"/>
                <a:gd name="T57" fmla="*/ 2147483647 h 2997"/>
                <a:gd name="T58" fmla="*/ 2147483647 w 1910"/>
                <a:gd name="T59" fmla="*/ 2147483647 h 2997"/>
                <a:gd name="T60" fmla="*/ 2147483647 w 1910"/>
                <a:gd name="T61" fmla="*/ 2147483647 h 2997"/>
                <a:gd name="T62" fmla="*/ 2147483647 w 1910"/>
                <a:gd name="T63" fmla="*/ 2147483647 h 2997"/>
                <a:gd name="T64" fmla="*/ 2147483647 w 1910"/>
                <a:gd name="T65" fmla="*/ 2147483647 h 2997"/>
                <a:gd name="T66" fmla="*/ 2147483647 w 1910"/>
                <a:gd name="T67" fmla="*/ 2147483647 h 2997"/>
                <a:gd name="T68" fmla="*/ 2147483647 w 1910"/>
                <a:gd name="T69" fmla="*/ 2147483647 h 2997"/>
                <a:gd name="T70" fmla="*/ 2147483647 w 1910"/>
                <a:gd name="T71" fmla="*/ 2147483647 h 2997"/>
                <a:gd name="T72" fmla="*/ 2147483647 w 1910"/>
                <a:gd name="T73" fmla="*/ 2147483647 h 2997"/>
                <a:gd name="T74" fmla="*/ 2147483647 w 1910"/>
                <a:gd name="T75" fmla="*/ 2147483647 h 2997"/>
                <a:gd name="T76" fmla="*/ 2147483647 w 1910"/>
                <a:gd name="T77" fmla="*/ 2147483647 h 2997"/>
                <a:gd name="T78" fmla="*/ 2147483647 w 1910"/>
                <a:gd name="T79" fmla="*/ 2147483647 h 2997"/>
                <a:gd name="T80" fmla="*/ 2147483647 w 1910"/>
                <a:gd name="T81" fmla="*/ 2147483647 h 2997"/>
                <a:gd name="T82" fmla="*/ 2147483647 w 1910"/>
                <a:gd name="T83" fmla="*/ 2147483647 h 2997"/>
                <a:gd name="T84" fmla="*/ 0 w 1910"/>
                <a:gd name="T85" fmla="*/ 2147483647 h 2997"/>
                <a:gd name="T86" fmla="*/ 2147483647 w 1910"/>
                <a:gd name="T87" fmla="*/ 2147483647 h 2997"/>
                <a:gd name="T88" fmla="*/ 2147483647 w 1910"/>
                <a:gd name="T89" fmla="*/ 2147483647 h 2997"/>
                <a:gd name="T90" fmla="*/ 2147483647 w 1910"/>
                <a:gd name="T91" fmla="*/ 2147483647 h 2997"/>
                <a:gd name="T92" fmla="*/ 2147483647 w 1910"/>
                <a:gd name="T93" fmla="*/ 2147483647 h 2997"/>
                <a:gd name="T94" fmla="*/ 2147483647 w 1910"/>
                <a:gd name="T95" fmla="*/ 2147483647 h 2997"/>
                <a:gd name="T96" fmla="*/ 2147483647 w 1910"/>
                <a:gd name="T97" fmla="*/ 2147483647 h 2997"/>
                <a:gd name="T98" fmla="*/ 2147483647 w 1910"/>
                <a:gd name="T99" fmla="*/ 2147483647 h 2997"/>
                <a:gd name="T100" fmla="*/ 2147483647 w 1910"/>
                <a:gd name="T101" fmla="*/ 2147483647 h 2997"/>
                <a:gd name="T102" fmla="*/ 2147483647 w 1910"/>
                <a:gd name="T103" fmla="*/ 2147483647 h 2997"/>
                <a:gd name="T104" fmla="*/ 2147483647 w 1910"/>
                <a:gd name="T105" fmla="*/ 2147483647 h 2997"/>
                <a:gd name="T106" fmla="*/ 2147483647 w 1910"/>
                <a:gd name="T107" fmla="*/ 2147483647 h 299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10" h="2997">
                  <a:moveTo>
                    <a:pt x="1339" y="1358"/>
                  </a:moveTo>
                  <a:lnTo>
                    <a:pt x="1279" y="1392"/>
                  </a:lnTo>
                  <a:lnTo>
                    <a:pt x="1217" y="1420"/>
                  </a:lnTo>
                  <a:lnTo>
                    <a:pt x="1153" y="1442"/>
                  </a:lnTo>
                  <a:lnTo>
                    <a:pt x="1087" y="1458"/>
                  </a:lnTo>
                  <a:lnTo>
                    <a:pt x="1019" y="1466"/>
                  </a:lnTo>
                  <a:lnTo>
                    <a:pt x="952" y="1470"/>
                  </a:lnTo>
                  <a:lnTo>
                    <a:pt x="883" y="1468"/>
                  </a:lnTo>
                  <a:lnTo>
                    <a:pt x="817" y="1458"/>
                  </a:lnTo>
                  <a:lnTo>
                    <a:pt x="752" y="1443"/>
                  </a:lnTo>
                  <a:lnTo>
                    <a:pt x="688" y="1422"/>
                  </a:lnTo>
                  <a:lnTo>
                    <a:pt x="627" y="1394"/>
                  </a:lnTo>
                  <a:lnTo>
                    <a:pt x="567" y="1361"/>
                  </a:lnTo>
                  <a:lnTo>
                    <a:pt x="519" y="1382"/>
                  </a:lnTo>
                  <a:lnTo>
                    <a:pt x="475" y="1404"/>
                  </a:lnTo>
                  <a:lnTo>
                    <a:pt x="438" y="1429"/>
                  </a:lnTo>
                  <a:lnTo>
                    <a:pt x="391" y="1469"/>
                  </a:lnTo>
                  <a:lnTo>
                    <a:pt x="347" y="1512"/>
                  </a:lnTo>
                  <a:lnTo>
                    <a:pt x="307" y="1562"/>
                  </a:lnTo>
                  <a:lnTo>
                    <a:pt x="270" y="1617"/>
                  </a:lnTo>
                  <a:lnTo>
                    <a:pt x="238" y="1677"/>
                  </a:lnTo>
                  <a:lnTo>
                    <a:pt x="208" y="1741"/>
                  </a:lnTo>
                  <a:lnTo>
                    <a:pt x="183" y="1811"/>
                  </a:lnTo>
                  <a:lnTo>
                    <a:pt x="161" y="1885"/>
                  </a:lnTo>
                  <a:lnTo>
                    <a:pt x="141" y="1966"/>
                  </a:lnTo>
                  <a:lnTo>
                    <a:pt x="126" y="2052"/>
                  </a:lnTo>
                  <a:lnTo>
                    <a:pt x="113" y="2143"/>
                  </a:lnTo>
                  <a:lnTo>
                    <a:pt x="106" y="2240"/>
                  </a:lnTo>
                  <a:lnTo>
                    <a:pt x="100" y="2342"/>
                  </a:lnTo>
                  <a:lnTo>
                    <a:pt x="99" y="2449"/>
                  </a:lnTo>
                  <a:lnTo>
                    <a:pt x="99" y="2497"/>
                  </a:lnTo>
                  <a:lnTo>
                    <a:pt x="99" y="2550"/>
                  </a:lnTo>
                  <a:lnTo>
                    <a:pt x="99" y="2606"/>
                  </a:lnTo>
                  <a:lnTo>
                    <a:pt x="99" y="2662"/>
                  </a:lnTo>
                  <a:lnTo>
                    <a:pt x="97" y="2717"/>
                  </a:lnTo>
                  <a:lnTo>
                    <a:pt x="97" y="2771"/>
                  </a:lnTo>
                  <a:lnTo>
                    <a:pt x="97" y="2821"/>
                  </a:lnTo>
                  <a:lnTo>
                    <a:pt x="97" y="2865"/>
                  </a:lnTo>
                  <a:lnTo>
                    <a:pt x="97" y="2902"/>
                  </a:lnTo>
                  <a:lnTo>
                    <a:pt x="1375" y="2902"/>
                  </a:lnTo>
                  <a:lnTo>
                    <a:pt x="1428" y="2899"/>
                  </a:lnTo>
                  <a:lnTo>
                    <a:pt x="1478" y="2892"/>
                  </a:lnTo>
                  <a:lnTo>
                    <a:pt x="1523" y="2882"/>
                  </a:lnTo>
                  <a:lnTo>
                    <a:pt x="1564" y="2867"/>
                  </a:lnTo>
                  <a:lnTo>
                    <a:pt x="1600" y="2849"/>
                  </a:lnTo>
                  <a:lnTo>
                    <a:pt x="1633" y="2829"/>
                  </a:lnTo>
                  <a:lnTo>
                    <a:pt x="1662" y="2807"/>
                  </a:lnTo>
                  <a:lnTo>
                    <a:pt x="1688" y="2782"/>
                  </a:lnTo>
                  <a:lnTo>
                    <a:pt x="1710" y="2756"/>
                  </a:lnTo>
                  <a:lnTo>
                    <a:pt x="1730" y="2730"/>
                  </a:lnTo>
                  <a:lnTo>
                    <a:pt x="1748" y="2701"/>
                  </a:lnTo>
                  <a:lnTo>
                    <a:pt x="1763" y="2674"/>
                  </a:lnTo>
                  <a:lnTo>
                    <a:pt x="1774" y="2645"/>
                  </a:lnTo>
                  <a:lnTo>
                    <a:pt x="1785" y="2618"/>
                  </a:lnTo>
                  <a:lnTo>
                    <a:pt x="1793" y="2592"/>
                  </a:lnTo>
                  <a:lnTo>
                    <a:pt x="1799" y="2566"/>
                  </a:lnTo>
                  <a:lnTo>
                    <a:pt x="1804" y="2543"/>
                  </a:lnTo>
                  <a:lnTo>
                    <a:pt x="1808" y="2521"/>
                  </a:lnTo>
                  <a:lnTo>
                    <a:pt x="1810" y="2502"/>
                  </a:lnTo>
                  <a:lnTo>
                    <a:pt x="1811" y="2486"/>
                  </a:lnTo>
                  <a:lnTo>
                    <a:pt x="1812" y="2474"/>
                  </a:lnTo>
                  <a:lnTo>
                    <a:pt x="1812" y="2465"/>
                  </a:lnTo>
                  <a:lnTo>
                    <a:pt x="1812" y="2461"/>
                  </a:lnTo>
                  <a:lnTo>
                    <a:pt x="1814" y="2461"/>
                  </a:lnTo>
                  <a:lnTo>
                    <a:pt x="1814" y="2449"/>
                  </a:lnTo>
                  <a:lnTo>
                    <a:pt x="1811" y="2342"/>
                  </a:lnTo>
                  <a:lnTo>
                    <a:pt x="1806" y="2240"/>
                  </a:lnTo>
                  <a:lnTo>
                    <a:pt x="1798" y="2143"/>
                  </a:lnTo>
                  <a:lnTo>
                    <a:pt x="1786" y="2052"/>
                  </a:lnTo>
                  <a:lnTo>
                    <a:pt x="1770" y="1966"/>
                  </a:lnTo>
                  <a:lnTo>
                    <a:pt x="1752" y="1885"/>
                  </a:lnTo>
                  <a:lnTo>
                    <a:pt x="1729" y="1811"/>
                  </a:lnTo>
                  <a:lnTo>
                    <a:pt x="1703" y="1741"/>
                  </a:lnTo>
                  <a:lnTo>
                    <a:pt x="1674" y="1677"/>
                  </a:lnTo>
                  <a:lnTo>
                    <a:pt x="1641" y="1617"/>
                  </a:lnTo>
                  <a:lnTo>
                    <a:pt x="1605" y="1562"/>
                  </a:lnTo>
                  <a:lnTo>
                    <a:pt x="1565" y="1512"/>
                  </a:lnTo>
                  <a:lnTo>
                    <a:pt x="1521" y="1469"/>
                  </a:lnTo>
                  <a:lnTo>
                    <a:pt x="1474" y="1429"/>
                  </a:lnTo>
                  <a:lnTo>
                    <a:pt x="1434" y="1404"/>
                  </a:lnTo>
                  <a:lnTo>
                    <a:pt x="1390" y="1381"/>
                  </a:lnTo>
                  <a:lnTo>
                    <a:pt x="1339" y="1358"/>
                  </a:lnTo>
                  <a:close/>
                  <a:moveTo>
                    <a:pt x="952" y="96"/>
                  </a:moveTo>
                  <a:lnTo>
                    <a:pt x="882" y="100"/>
                  </a:lnTo>
                  <a:lnTo>
                    <a:pt x="815" y="111"/>
                  </a:lnTo>
                  <a:lnTo>
                    <a:pt x="749" y="128"/>
                  </a:lnTo>
                  <a:lnTo>
                    <a:pt x="688" y="153"/>
                  </a:lnTo>
                  <a:lnTo>
                    <a:pt x="630" y="183"/>
                  </a:lnTo>
                  <a:lnTo>
                    <a:pt x="574" y="219"/>
                  </a:lnTo>
                  <a:lnTo>
                    <a:pt x="524" y="261"/>
                  </a:lnTo>
                  <a:lnTo>
                    <a:pt x="477" y="307"/>
                  </a:lnTo>
                  <a:lnTo>
                    <a:pt x="436" y="358"/>
                  </a:lnTo>
                  <a:lnTo>
                    <a:pt x="400" y="413"/>
                  </a:lnTo>
                  <a:lnTo>
                    <a:pt x="370" y="471"/>
                  </a:lnTo>
                  <a:lnTo>
                    <a:pt x="345" y="534"/>
                  </a:lnTo>
                  <a:lnTo>
                    <a:pt x="327" y="598"/>
                  </a:lnTo>
                  <a:lnTo>
                    <a:pt x="316" y="665"/>
                  </a:lnTo>
                  <a:lnTo>
                    <a:pt x="312" y="735"/>
                  </a:lnTo>
                  <a:lnTo>
                    <a:pt x="315" y="797"/>
                  </a:lnTo>
                  <a:lnTo>
                    <a:pt x="324" y="857"/>
                  </a:lnTo>
                  <a:lnTo>
                    <a:pt x="339" y="917"/>
                  </a:lnTo>
                  <a:lnTo>
                    <a:pt x="358" y="973"/>
                  </a:lnTo>
                  <a:lnTo>
                    <a:pt x="383" y="1027"/>
                  </a:lnTo>
                  <a:lnTo>
                    <a:pt x="413" y="1080"/>
                  </a:lnTo>
                  <a:lnTo>
                    <a:pt x="448" y="1128"/>
                  </a:lnTo>
                  <a:lnTo>
                    <a:pt x="488" y="1174"/>
                  </a:lnTo>
                  <a:lnTo>
                    <a:pt x="531" y="1216"/>
                  </a:lnTo>
                  <a:lnTo>
                    <a:pt x="580" y="1255"/>
                  </a:lnTo>
                  <a:lnTo>
                    <a:pt x="616" y="1279"/>
                  </a:lnTo>
                  <a:lnTo>
                    <a:pt x="625" y="1284"/>
                  </a:lnTo>
                  <a:lnTo>
                    <a:pt x="632" y="1287"/>
                  </a:lnTo>
                  <a:lnTo>
                    <a:pt x="663" y="1305"/>
                  </a:lnTo>
                  <a:lnTo>
                    <a:pt x="696" y="1321"/>
                  </a:lnTo>
                  <a:lnTo>
                    <a:pt x="758" y="1343"/>
                  </a:lnTo>
                  <a:lnTo>
                    <a:pt x="821" y="1361"/>
                  </a:lnTo>
                  <a:lnTo>
                    <a:pt x="886" y="1371"/>
                  </a:lnTo>
                  <a:lnTo>
                    <a:pt x="952" y="1374"/>
                  </a:lnTo>
                  <a:lnTo>
                    <a:pt x="1018" y="1371"/>
                  </a:lnTo>
                  <a:lnTo>
                    <a:pt x="1084" y="1361"/>
                  </a:lnTo>
                  <a:lnTo>
                    <a:pt x="1148" y="1343"/>
                  </a:lnTo>
                  <a:lnTo>
                    <a:pt x="1210" y="1318"/>
                  </a:lnTo>
                  <a:lnTo>
                    <a:pt x="1242" y="1303"/>
                  </a:lnTo>
                  <a:lnTo>
                    <a:pt x="1273" y="1286"/>
                  </a:lnTo>
                  <a:lnTo>
                    <a:pt x="1281" y="1281"/>
                  </a:lnTo>
                  <a:lnTo>
                    <a:pt x="1291" y="1276"/>
                  </a:lnTo>
                  <a:lnTo>
                    <a:pt x="1325" y="1252"/>
                  </a:lnTo>
                  <a:lnTo>
                    <a:pt x="1373" y="1214"/>
                  </a:lnTo>
                  <a:lnTo>
                    <a:pt x="1417" y="1172"/>
                  </a:lnTo>
                  <a:lnTo>
                    <a:pt x="1457" y="1127"/>
                  </a:lnTo>
                  <a:lnTo>
                    <a:pt x="1490" y="1078"/>
                  </a:lnTo>
                  <a:lnTo>
                    <a:pt x="1520" y="1026"/>
                  </a:lnTo>
                  <a:lnTo>
                    <a:pt x="1545" y="971"/>
                  </a:lnTo>
                  <a:lnTo>
                    <a:pt x="1565" y="915"/>
                  </a:lnTo>
                  <a:lnTo>
                    <a:pt x="1579" y="857"/>
                  </a:lnTo>
                  <a:lnTo>
                    <a:pt x="1587" y="796"/>
                  </a:lnTo>
                  <a:lnTo>
                    <a:pt x="1591" y="735"/>
                  </a:lnTo>
                  <a:lnTo>
                    <a:pt x="1587" y="665"/>
                  </a:lnTo>
                  <a:lnTo>
                    <a:pt x="1576" y="598"/>
                  </a:lnTo>
                  <a:lnTo>
                    <a:pt x="1558" y="534"/>
                  </a:lnTo>
                  <a:lnTo>
                    <a:pt x="1534" y="471"/>
                  </a:lnTo>
                  <a:lnTo>
                    <a:pt x="1503" y="413"/>
                  </a:lnTo>
                  <a:lnTo>
                    <a:pt x="1467" y="358"/>
                  </a:lnTo>
                  <a:lnTo>
                    <a:pt x="1426" y="307"/>
                  </a:lnTo>
                  <a:lnTo>
                    <a:pt x="1380" y="261"/>
                  </a:lnTo>
                  <a:lnTo>
                    <a:pt x="1329" y="219"/>
                  </a:lnTo>
                  <a:lnTo>
                    <a:pt x="1274" y="183"/>
                  </a:lnTo>
                  <a:lnTo>
                    <a:pt x="1215" y="153"/>
                  </a:lnTo>
                  <a:lnTo>
                    <a:pt x="1153" y="128"/>
                  </a:lnTo>
                  <a:lnTo>
                    <a:pt x="1089" y="111"/>
                  </a:lnTo>
                  <a:lnTo>
                    <a:pt x="1021" y="100"/>
                  </a:lnTo>
                  <a:lnTo>
                    <a:pt x="952" y="96"/>
                  </a:lnTo>
                  <a:close/>
                  <a:moveTo>
                    <a:pt x="952" y="0"/>
                  </a:moveTo>
                  <a:lnTo>
                    <a:pt x="1026" y="4"/>
                  </a:lnTo>
                  <a:lnTo>
                    <a:pt x="1100" y="15"/>
                  </a:lnTo>
                  <a:lnTo>
                    <a:pt x="1169" y="32"/>
                  </a:lnTo>
                  <a:lnTo>
                    <a:pt x="1238" y="57"/>
                  </a:lnTo>
                  <a:lnTo>
                    <a:pt x="1301" y="88"/>
                  </a:lnTo>
                  <a:lnTo>
                    <a:pt x="1362" y="126"/>
                  </a:lnTo>
                  <a:lnTo>
                    <a:pt x="1418" y="168"/>
                  </a:lnTo>
                  <a:lnTo>
                    <a:pt x="1470" y="215"/>
                  </a:lnTo>
                  <a:lnTo>
                    <a:pt x="1519" y="268"/>
                  </a:lnTo>
                  <a:lnTo>
                    <a:pt x="1561" y="325"/>
                  </a:lnTo>
                  <a:lnTo>
                    <a:pt x="1597" y="384"/>
                  </a:lnTo>
                  <a:lnTo>
                    <a:pt x="1628" y="449"/>
                  </a:lnTo>
                  <a:lnTo>
                    <a:pt x="1653" y="516"/>
                  </a:lnTo>
                  <a:lnTo>
                    <a:pt x="1672" y="587"/>
                  </a:lnTo>
                  <a:lnTo>
                    <a:pt x="1683" y="660"/>
                  </a:lnTo>
                  <a:lnTo>
                    <a:pt x="1687" y="735"/>
                  </a:lnTo>
                  <a:lnTo>
                    <a:pt x="1683" y="807"/>
                  </a:lnTo>
                  <a:lnTo>
                    <a:pt x="1673" y="877"/>
                  </a:lnTo>
                  <a:lnTo>
                    <a:pt x="1656" y="945"/>
                  </a:lnTo>
                  <a:lnTo>
                    <a:pt x="1632" y="1011"/>
                  </a:lnTo>
                  <a:lnTo>
                    <a:pt x="1604" y="1075"/>
                  </a:lnTo>
                  <a:lnTo>
                    <a:pt x="1567" y="1136"/>
                  </a:lnTo>
                  <a:lnTo>
                    <a:pt x="1526" y="1192"/>
                  </a:lnTo>
                  <a:lnTo>
                    <a:pt x="1480" y="1245"/>
                  </a:lnTo>
                  <a:lnTo>
                    <a:pt x="1428" y="1294"/>
                  </a:lnTo>
                  <a:lnTo>
                    <a:pt x="1465" y="1312"/>
                  </a:lnTo>
                  <a:lnTo>
                    <a:pt x="1500" y="1332"/>
                  </a:lnTo>
                  <a:lnTo>
                    <a:pt x="1531" y="1353"/>
                  </a:lnTo>
                  <a:lnTo>
                    <a:pt x="1584" y="1397"/>
                  </a:lnTo>
                  <a:lnTo>
                    <a:pt x="1632" y="1445"/>
                  </a:lnTo>
                  <a:lnTo>
                    <a:pt x="1677" y="1499"/>
                  </a:lnTo>
                  <a:lnTo>
                    <a:pt x="1718" y="1558"/>
                  </a:lnTo>
                  <a:lnTo>
                    <a:pt x="1754" y="1622"/>
                  </a:lnTo>
                  <a:lnTo>
                    <a:pt x="1786" y="1693"/>
                  </a:lnTo>
                  <a:lnTo>
                    <a:pt x="1816" y="1767"/>
                  </a:lnTo>
                  <a:lnTo>
                    <a:pt x="1841" y="1848"/>
                  </a:lnTo>
                  <a:lnTo>
                    <a:pt x="1861" y="1934"/>
                  </a:lnTo>
                  <a:lnTo>
                    <a:pt x="1878" y="2026"/>
                  </a:lnTo>
                  <a:lnTo>
                    <a:pt x="1892" y="2123"/>
                  </a:lnTo>
                  <a:lnTo>
                    <a:pt x="1902" y="2226"/>
                  </a:lnTo>
                  <a:lnTo>
                    <a:pt x="1907" y="2334"/>
                  </a:lnTo>
                  <a:lnTo>
                    <a:pt x="1910" y="2449"/>
                  </a:lnTo>
                  <a:lnTo>
                    <a:pt x="1910" y="2603"/>
                  </a:lnTo>
                  <a:lnTo>
                    <a:pt x="1910" y="2607"/>
                  </a:lnTo>
                  <a:lnTo>
                    <a:pt x="1908" y="2614"/>
                  </a:lnTo>
                  <a:lnTo>
                    <a:pt x="1908" y="2627"/>
                  </a:lnTo>
                  <a:lnTo>
                    <a:pt x="1908" y="2679"/>
                  </a:lnTo>
                  <a:lnTo>
                    <a:pt x="1908" y="2729"/>
                  </a:lnTo>
                  <a:lnTo>
                    <a:pt x="1910" y="2777"/>
                  </a:lnTo>
                  <a:lnTo>
                    <a:pt x="1910" y="2822"/>
                  </a:lnTo>
                  <a:lnTo>
                    <a:pt x="1910" y="2863"/>
                  </a:lnTo>
                  <a:lnTo>
                    <a:pt x="1910" y="2898"/>
                  </a:lnTo>
                  <a:lnTo>
                    <a:pt x="1908" y="2926"/>
                  </a:lnTo>
                  <a:lnTo>
                    <a:pt x="1908" y="2949"/>
                  </a:lnTo>
                  <a:lnTo>
                    <a:pt x="1906" y="2964"/>
                  </a:lnTo>
                  <a:lnTo>
                    <a:pt x="1898" y="2977"/>
                  </a:lnTo>
                  <a:lnTo>
                    <a:pt x="1888" y="2987"/>
                  </a:lnTo>
                  <a:lnTo>
                    <a:pt x="1875" y="2994"/>
                  </a:lnTo>
                  <a:lnTo>
                    <a:pt x="1860" y="2996"/>
                  </a:lnTo>
                  <a:lnTo>
                    <a:pt x="1551" y="2996"/>
                  </a:lnTo>
                  <a:lnTo>
                    <a:pt x="1515" y="2997"/>
                  </a:lnTo>
                  <a:lnTo>
                    <a:pt x="0" y="2997"/>
                  </a:lnTo>
                  <a:lnTo>
                    <a:pt x="0" y="2950"/>
                  </a:lnTo>
                  <a:lnTo>
                    <a:pt x="0" y="2944"/>
                  </a:lnTo>
                  <a:lnTo>
                    <a:pt x="0" y="2930"/>
                  </a:lnTo>
                  <a:lnTo>
                    <a:pt x="0" y="2908"/>
                  </a:lnTo>
                  <a:lnTo>
                    <a:pt x="2" y="2879"/>
                  </a:lnTo>
                  <a:lnTo>
                    <a:pt x="2" y="2846"/>
                  </a:lnTo>
                  <a:lnTo>
                    <a:pt x="2" y="2807"/>
                  </a:lnTo>
                  <a:lnTo>
                    <a:pt x="2" y="2765"/>
                  </a:lnTo>
                  <a:lnTo>
                    <a:pt x="2" y="2719"/>
                  </a:lnTo>
                  <a:lnTo>
                    <a:pt x="2" y="2673"/>
                  </a:lnTo>
                  <a:lnTo>
                    <a:pt x="3" y="2624"/>
                  </a:lnTo>
                  <a:lnTo>
                    <a:pt x="3" y="2578"/>
                  </a:lnTo>
                  <a:lnTo>
                    <a:pt x="3" y="2532"/>
                  </a:lnTo>
                  <a:lnTo>
                    <a:pt x="3" y="2489"/>
                  </a:lnTo>
                  <a:lnTo>
                    <a:pt x="3" y="2449"/>
                  </a:lnTo>
                  <a:lnTo>
                    <a:pt x="4" y="2334"/>
                  </a:lnTo>
                  <a:lnTo>
                    <a:pt x="10" y="2226"/>
                  </a:lnTo>
                  <a:lnTo>
                    <a:pt x="20" y="2123"/>
                  </a:lnTo>
                  <a:lnTo>
                    <a:pt x="33" y="2026"/>
                  </a:lnTo>
                  <a:lnTo>
                    <a:pt x="50" y="1934"/>
                  </a:lnTo>
                  <a:lnTo>
                    <a:pt x="71" y="1848"/>
                  </a:lnTo>
                  <a:lnTo>
                    <a:pt x="96" y="1767"/>
                  </a:lnTo>
                  <a:lnTo>
                    <a:pt x="125" y="1691"/>
                  </a:lnTo>
                  <a:lnTo>
                    <a:pt x="157" y="1622"/>
                  </a:lnTo>
                  <a:lnTo>
                    <a:pt x="194" y="1558"/>
                  </a:lnTo>
                  <a:lnTo>
                    <a:pt x="234" y="1499"/>
                  </a:lnTo>
                  <a:lnTo>
                    <a:pt x="279" y="1445"/>
                  </a:lnTo>
                  <a:lnTo>
                    <a:pt x="327" y="1397"/>
                  </a:lnTo>
                  <a:lnTo>
                    <a:pt x="380" y="1353"/>
                  </a:lnTo>
                  <a:lnTo>
                    <a:pt x="409" y="1332"/>
                  </a:lnTo>
                  <a:lnTo>
                    <a:pt x="442" y="1313"/>
                  </a:lnTo>
                  <a:lnTo>
                    <a:pt x="477" y="1296"/>
                  </a:lnTo>
                  <a:lnTo>
                    <a:pt x="424" y="1247"/>
                  </a:lnTo>
                  <a:lnTo>
                    <a:pt x="377" y="1194"/>
                  </a:lnTo>
                  <a:lnTo>
                    <a:pt x="336" y="1137"/>
                  </a:lnTo>
                  <a:lnTo>
                    <a:pt x="300" y="1077"/>
                  </a:lnTo>
                  <a:lnTo>
                    <a:pt x="270" y="1014"/>
                  </a:lnTo>
                  <a:lnTo>
                    <a:pt x="248" y="947"/>
                  </a:lnTo>
                  <a:lnTo>
                    <a:pt x="230" y="878"/>
                  </a:lnTo>
                  <a:lnTo>
                    <a:pt x="219" y="807"/>
                  </a:lnTo>
                  <a:lnTo>
                    <a:pt x="217" y="735"/>
                  </a:lnTo>
                  <a:lnTo>
                    <a:pt x="220" y="660"/>
                  </a:lnTo>
                  <a:lnTo>
                    <a:pt x="232" y="587"/>
                  </a:lnTo>
                  <a:lnTo>
                    <a:pt x="249" y="516"/>
                  </a:lnTo>
                  <a:lnTo>
                    <a:pt x="274" y="449"/>
                  </a:lnTo>
                  <a:lnTo>
                    <a:pt x="305" y="384"/>
                  </a:lnTo>
                  <a:lnTo>
                    <a:pt x="342" y="325"/>
                  </a:lnTo>
                  <a:lnTo>
                    <a:pt x="385" y="268"/>
                  </a:lnTo>
                  <a:lnTo>
                    <a:pt x="432" y="215"/>
                  </a:lnTo>
                  <a:lnTo>
                    <a:pt x="484" y="168"/>
                  </a:lnTo>
                  <a:lnTo>
                    <a:pt x="540" y="126"/>
                  </a:lnTo>
                  <a:lnTo>
                    <a:pt x="601" y="88"/>
                  </a:lnTo>
                  <a:lnTo>
                    <a:pt x="666" y="57"/>
                  </a:lnTo>
                  <a:lnTo>
                    <a:pt x="733" y="32"/>
                  </a:lnTo>
                  <a:lnTo>
                    <a:pt x="804" y="15"/>
                  </a:lnTo>
                  <a:lnTo>
                    <a:pt x="876" y="4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0099FF"/>
            </a:solidFill>
            <a:ln>
              <a:solidFill>
                <a:srgbClr val="0099FF"/>
              </a:solidFill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8"/>
            <p:cNvSpPr>
              <a:spLocks noChangeAspect="1" noEditPoints="1"/>
            </p:cNvSpPr>
            <p:nvPr/>
          </p:nvSpPr>
          <p:spPr bwMode="auto">
            <a:xfrm flipH="1">
              <a:off x="6397330" y="5410200"/>
              <a:ext cx="225130" cy="333811"/>
            </a:xfrm>
            <a:custGeom>
              <a:avLst/>
              <a:gdLst>
                <a:gd name="T0" fmla="*/ 2147483647 w 1910"/>
                <a:gd name="T1" fmla="*/ 2147483647 h 2997"/>
                <a:gd name="T2" fmla="*/ 2147483647 w 1910"/>
                <a:gd name="T3" fmla="*/ 2147483647 h 2997"/>
                <a:gd name="T4" fmla="*/ 2147483647 w 1910"/>
                <a:gd name="T5" fmla="*/ 2147483647 h 2997"/>
                <a:gd name="T6" fmla="*/ 2147483647 w 1910"/>
                <a:gd name="T7" fmla="*/ 2147483647 h 2997"/>
                <a:gd name="T8" fmla="*/ 2147483647 w 1910"/>
                <a:gd name="T9" fmla="*/ 2147483647 h 2997"/>
                <a:gd name="T10" fmla="*/ 2147483647 w 1910"/>
                <a:gd name="T11" fmla="*/ 2147483647 h 2997"/>
                <a:gd name="T12" fmla="*/ 2147483647 w 1910"/>
                <a:gd name="T13" fmla="*/ 2147483647 h 2997"/>
                <a:gd name="T14" fmla="*/ 2147483647 w 1910"/>
                <a:gd name="T15" fmla="*/ 2147483647 h 2997"/>
                <a:gd name="T16" fmla="*/ 2147483647 w 1910"/>
                <a:gd name="T17" fmla="*/ 2147483647 h 2997"/>
                <a:gd name="T18" fmla="*/ 2147483647 w 1910"/>
                <a:gd name="T19" fmla="*/ 2147483647 h 2997"/>
                <a:gd name="T20" fmla="*/ 2147483647 w 1910"/>
                <a:gd name="T21" fmla="*/ 2147483647 h 2997"/>
                <a:gd name="T22" fmla="*/ 2147483647 w 1910"/>
                <a:gd name="T23" fmla="*/ 2147483647 h 2997"/>
                <a:gd name="T24" fmla="*/ 2147483647 w 1910"/>
                <a:gd name="T25" fmla="*/ 2147483647 h 2997"/>
                <a:gd name="T26" fmla="*/ 2147483647 w 1910"/>
                <a:gd name="T27" fmla="*/ 2147483647 h 2997"/>
                <a:gd name="T28" fmla="*/ 2147483647 w 1910"/>
                <a:gd name="T29" fmla="*/ 2147483647 h 2997"/>
                <a:gd name="T30" fmla="*/ 2147483647 w 1910"/>
                <a:gd name="T31" fmla="*/ 2147483647 h 2997"/>
                <a:gd name="T32" fmla="*/ 2147483647 w 1910"/>
                <a:gd name="T33" fmla="*/ 2147483647 h 2997"/>
                <a:gd name="T34" fmla="*/ 2147483647 w 1910"/>
                <a:gd name="T35" fmla="*/ 2147483647 h 2997"/>
                <a:gd name="T36" fmla="*/ 2147483647 w 1910"/>
                <a:gd name="T37" fmla="*/ 2147483647 h 2997"/>
                <a:gd name="T38" fmla="*/ 2147483647 w 1910"/>
                <a:gd name="T39" fmla="*/ 2147483647 h 2997"/>
                <a:gd name="T40" fmla="*/ 2147483647 w 1910"/>
                <a:gd name="T41" fmla="*/ 2147483647 h 2997"/>
                <a:gd name="T42" fmla="*/ 2147483647 w 1910"/>
                <a:gd name="T43" fmla="*/ 2147483647 h 2997"/>
                <a:gd name="T44" fmla="*/ 2147483647 w 1910"/>
                <a:gd name="T45" fmla="*/ 2147483647 h 2997"/>
                <a:gd name="T46" fmla="*/ 2147483647 w 1910"/>
                <a:gd name="T47" fmla="*/ 2147483647 h 2997"/>
                <a:gd name="T48" fmla="*/ 2147483647 w 1910"/>
                <a:gd name="T49" fmla="*/ 2147483647 h 2997"/>
                <a:gd name="T50" fmla="*/ 2147483647 w 1910"/>
                <a:gd name="T51" fmla="*/ 2147483647 h 2997"/>
                <a:gd name="T52" fmla="*/ 2147483647 w 1910"/>
                <a:gd name="T53" fmla="*/ 2147483647 h 2997"/>
                <a:gd name="T54" fmla="*/ 2147483647 w 1910"/>
                <a:gd name="T55" fmla="*/ 2147483647 h 2997"/>
                <a:gd name="T56" fmla="*/ 2147483647 w 1910"/>
                <a:gd name="T57" fmla="*/ 2147483647 h 2997"/>
                <a:gd name="T58" fmla="*/ 2147483647 w 1910"/>
                <a:gd name="T59" fmla="*/ 2147483647 h 2997"/>
                <a:gd name="T60" fmla="*/ 2147483647 w 1910"/>
                <a:gd name="T61" fmla="*/ 2147483647 h 2997"/>
                <a:gd name="T62" fmla="*/ 2147483647 w 1910"/>
                <a:gd name="T63" fmla="*/ 2147483647 h 2997"/>
                <a:gd name="T64" fmla="*/ 2147483647 w 1910"/>
                <a:gd name="T65" fmla="*/ 2147483647 h 2997"/>
                <a:gd name="T66" fmla="*/ 2147483647 w 1910"/>
                <a:gd name="T67" fmla="*/ 2147483647 h 2997"/>
                <a:gd name="T68" fmla="*/ 2147483647 w 1910"/>
                <a:gd name="T69" fmla="*/ 2147483647 h 2997"/>
                <a:gd name="T70" fmla="*/ 2147483647 w 1910"/>
                <a:gd name="T71" fmla="*/ 2147483647 h 2997"/>
                <a:gd name="T72" fmla="*/ 2147483647 w 1910"/>
                <a:gd name="T73" fmla="*/ 2147483647 h 2997"/>
                <a:gd name="T74" fmla="*/ 2147483647 w 1910"/>
                <a:gd name="T75" fmla="*/ 2147483647 h 2997"/>
                <a:gd name="T76" fmla="*/ 2147483647 w 1910"/>
                <a:gd name="T77" fmla="*/ 2147483647 h 2997"/>
                <a:gd name="T78" fmla="*/ 2147483647 w 1910"/>
                <a:gd name="T79" fmla="*/ 2147483647 h 2997"/>
                <a:gd name="T80" fmla="*/ 2147483647 w 1910"/>
                <a:gd name="T81" fmla="*/ 2147483647 h 2997"/>
                <a:gd name="T82" fmla="*/ 2147483647 w 1910"/>
                <a:gd name="T83" fmla="*/ 2147483647 h 2997"/>
                <a:gd name="T84" fmla="*/ 0 w 1910"/>
                <a:gd name="T85" fmla="*/ 2147483647 h 2997"/>
                <a:gd name="T86" fmla="*/ 2147483647 w 1910"/>
                <a:gd name="T87" fmla="*/ 2147483647 h 2997"/>
                <a:gd name="T88" fmla="*/ 2147483647 w 1910"/>
                <a:gd name="T89" fmla="*/ 2147483647 h 2997"/>
                <a:gd name="T90" fmla="*/ 2147483647 w 1910"/>
                <a:gd name="T91" fmla="*/ 2147483647 h 2997"/>
                <a:gd name="T92" fmla="*/ 2147483647 w 1910"/>
                <a:gd name="T93" fmla="*/ 2147483647 h 2997"/>
                <a:gd name="T94" fmla="*/ 2147483647 w 1910"/>
                <a:gd name="T95" fmla="*/ 2147483647 h 2997"/>
                <a:gd name="T96" fmla="*/ 2147483647 w 1910"/>
                <a:gd name="T97" fmla="*/ 2147483647 h 2997"/>
                <a:gd name="T98" fmla="*/ 2147483647 w 1910"/>
                <a:gd name="T99" fmla="*/ 2147483647 h 2997"/>
                <a:gd name="T100" fmla="*/ 2147483647 w 1910"/>
                <a:gd name="T101" fmla="*/ 2147483647 h 2997"/>
                <a:gd name="T102" fmla="*/ 2147483647 w 1910"/>
                <a:gd name="T103" fmla="*/ 2147483647 h 2997"/>
                <a:gd name="T104" fmla="*/ 2147483647 w 1910"/>
                <a:gd name="T105" fmla="*/ 2147483647 h 2997"/>
                <a:gd name="T106" fmla="*/ 2147483647 w 1910"/>
                <a:gd name="T107" fmla="*/ 2147483647 h 299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10" h="2997">
                  <a:moveTo>
                    <a:pt x="1339" y="1358"/>
                  </a:moveTo>
                  <a:lnTo>
                    <a:pt x="1279" y="1392"/>
                  </a:lnTo>
                  <a:lnTo>
                    <a:pt x="1217" y="1420"/>
                  </a:lnTo>
                  <a:lnTo>
                    <a:pt x="1153" y="1442"/>
                  </a:lnTo>
                  <a:lnTo>
                    <a:pt x="1087" y="1458"/>
                  </a:lnTo>
                  <a:lnTo>
                    <a:pt x="1019" y="1466"/>
                  </a:lnTo>
                  <a:lnTo>
                    <a:pt x="952" y="1470"/>
                  </a:lnTo>
                  <a:lnTo>
                    <a:pt x="883" y="1468"/>
                  </a:lnTo>
                  <a:lnTo>
                    <a:pt x="817" y="1458"/>
                  </a:lnTo>
                  <a:lnTo>
                    <a:pt x="752" y="1443"/>
                  </a:lnTo>
                  <a:lnTo>
                    <a:pt x="688" y="1422"/>
                  </a:lnTo>
                  <a:lnTo>
                    <a:pt x="627" y="1394"/>
                  </a:lnTo>
                  <a:lnTo>
                    <a:pt x="567" y="1361"/>
                  </a:lnTo>
                  <a:lnTo>
                    <a:pt x="519" y="1382"/>
                  </a:lnTo>
                  <a:lnTo>
                    <a:pt x="475" y="1404"/>
                  </a:lnTo>
                  <a:lnTo>
                    <a:pt x="438" y="1429"/>
                  </a:lnTo>
                  <a:lnTo>
                    <a:pt x="391" y="1469"/>
                  </a:lnTo>
                  <a:lnTo>
                    <a:pt x="347" y="1512"/>
                  </a:lnTo>
                  <a:lnTo>
                    <a:pt x="307" y="1562"/>
                  </a:lnTo>
                  <a:lnTo>
                    <a:pt x="270" y="1617"/>
                  </a:lnTo>
                  <a:lnTo>
                    <a:pt x="238" y="1677"/>
                  </a:lnTo>
                  <a:lnTo>
                    <a:pt x="208" y="1741"/>
                  </a:lnTo>
                  <a:lnTo>
                    <a:pt x="183" y="1811"/>
                  </a:lnTo>
                  <a:lnTo>
                    <a:pt x="161" y="1885"/>
                  </a:lnTo>
                  <a:lnTo>
                    <a:pt x="141" y="1966"/>
                  </a:lnTo>
                  <a:lnTo>
                    <a:pt x="126" y="2052"/>
                  </a:lnTo>
                  <a:lnTo>
                    <a:pt x="113" y="2143"/>
                  </a:lnTo>
                  <a:lnTo>
                    <a:pt x="106" y="2240"/>
                  </a:lnTo>
                  <a:lnTo>
                    <a:pt x="100" y="2342"/>
                  </a:lnTo>
                  <a:lnTo>
                    <a:pt x="99" y="2449"/>
                  </a:lnTo>
                  <a:lnTo>
                    <a:pt x="99" y="2497"/>
                  </a:lnTo>
                  <a:lnTo>
                    <a:pt x="99" y="2550"/>
                  </a:lnTo>
                  <a:lnTo>
                    <a:pt x="99" y="2606"/>
                  </a:lnTo>
                  <a:lnTo>
                    <a:pt x="99" y="2662"/>
                  </a:lnTo>
                  <a:lnTo>
                    <a:pt x="97" y="2717"/>
                  </a:lnTo>
                  <a:lnTo>
                    <a:pt x="97" y="2771"/>
                  </a:lnTo>
                  <a:lnTo>
                    <a:pt x="97" y="2821"/>
                  </a:lnTo>
                  <a:lnTo>
                    <a:pt x="97" y="2865"/>
                  </a:lnTo>
                  <a:lnTo>
                    <a:pt x="97" y="2902"/>
                  </a:lnTo>
                  <a:lnTo>
                    <a:pt x="1375" y="2902"/>
                  </a:lnTo>
                  <a:lnTo>
                    <a:pt x="1428" y="2899"/>
                  </a:lnTo>
                  <a:lnTo>
                    <a:pt x="1478" y="2892"/>
                  </a:lnTo>
                  <a:lnTo>
                    <a:pt x="1523" y="2882"/>
                  </a:lnTo>
                  <a:lnTo>
                    <a:pt x="1564" y="2867"/>
                  </a:lnTo>
                  <a:lnTo>
                    <a:pt x="1600" y="2849"/>
                  </a:lnTo>
                  <a:lnTo>
                    <a:pt x="1633" y="2829"/>
                  </a:lnTo>
                  <a:lnTo>
                    <a:pt x="1662" y="2807"/>
                  </a:lnTo>
                  <a:lnTo>
                    <a:pt x="1688" y="2782"/>
                  </a:lnTo>
                  <a:lnTo>
                    <a:pt x="1710" y="2756"/>
                  </a:lnTo>
                  <a:lnTo>
                    <a:pt x="1730" y="2730"/>
                  </a:lnTo>
                  <a:lnTo>
                    <a:pt x="1748" y="2701"/>
                  </a:lnTo>
                  <a:lnTo>
                    <a:pt x="1763" y="2674"/>
                  </a:lnTo>
                  <a:lnTo>
                    <a:pt x="1774" y="2645"/>
                  </a:lnTo>
                  <a:lnTo>
                    <a:pt x="1785" y="2618"/>
                  </a:lnTo>
                  <a:lnTo>
                    <a:pt x="1793" y="2592"/>
                  </a:lnTo>
                  <a:lnTo>
                    <a:pt x="1799" y="2566"/>
                  </a:lnTo>
                  <a:lnTo>
                    <a:pt x="1804" y="2543"/>
                  </a:lnTo>
                  <a:lnTo>
                    <a:pt x="1808" y="2521"/>
                  </a:lnTo>
                  <a:lnTo>
                    <a:pt x="1810" y="2502"/>
                  </a:lnTo>
                  <a:lnTo>
                    <a:pt x="1811" y="2486"/>
                  </a:lnTo>
                  <a:lnTo>
                    <a:pt x="1812" y="2474"/>
                  </a:lnTo>
                  <a:lnTo>
                    <a:pt x="1812" y="2465"/>
                  </a:lnTo>
                  <a:lnTo>
                    <a:pt x="1812" y="2461"/>
                  </a:lnTo>
                  <a:lnTo>
                    <a:pt x="1814" y="2461"/>
                  </a:lnTo>
                  <a:lnTo>
                    <a:pt x="1814" y="2449"/>
                  </a:lnTo>
                  <a:lnTo>
                    <a:pt x="1811" y="2342"/>
                  </a:lnTo>
                  <a:lnTo>
                    <a:pt x="1806" y="2240"/>
                  </a:lnTo>
                  <a:lnTo>
                    <a:pt x="1798" y="2143"/>
                  </a:lnTo>
                  <a:lnTo>
                    <a:pt x="1786" y="2052"/>
                  </a:lnTo>
                  <a:lnTo>
                    <a:pt x="1770" y="1966"/>
                  </a:lnTo>
                  <a:lnTo>
                    <a:pt x="1752" y="1885"/>
                  </a:lnTo>
                  <a:lnTo>
                    <a:pt x="1729" y="1811"/>
                  </a:lnTo>
                  <a:lnTo>
                    <a:pt x="1703" y="1741"/>
                  </a:lnTo>
                  <a:lnTo>
                    <a:pt x="1674" y="1677"/>
                  </a:lnTo>
                  <a:lnTo>
                    <a:pt x="1641" y="1617"/>
                  </a:lnTo>
                  <a:lnTo>
                    <a:pt x="1605" y="1562"/>
                  </a:lnTo>
                  <a:lnTo>
                    <a:pt x="1565" y="1512"/>
                  </a:lnTo>
                  <a:lnTo>
                    <a:pt x="1521" y="1469"/>
                  </a:lnTo>
                  <a:lnTo>
                    <a:pt x="1474" y="1429"/>
                  </a:lnTo>
                  <a:lnTo>
                    <a:pt x="1434" y="1404"/>
                  </a:lnTo>
                  <a:lnTo>
                    <a:pt x="1390" y="1381"/>
                  </a:lnTo>
                  <a:lnTo>
                    <a:pt x="1339" y="1358"/>
                  </a:lnTo>
                  <a:close/>
                  <a:moveTo>
                    <a:pt x="952" y="96"/>
                  </a:moveTo>
                  <a:lnTo>
                    <a:pt x="882" y="100"/>
                  </a:lnTo>
                  <a:lnTo>
                    <a:pt x="815" y="111"/>
                  </a:lnTo>
                  <a:lnTo>
                    <a:pt x="749" y="128"/>
                  </a:lnTo>
                  <a:lnTo>
                    <a:pt x="688" y="153"/>
                  </a:lnTo>
                  <a:lnTo>
                    <a:pt x="630" y="183"/>
                  </a:lnTo>
                  <a:lnTo>
                    <a:pt x="574" y="219"/>
                  </a:lnTo>
                  <a:lnTo>
                    <a:pt x="524" y="261"/>
                  </a:lnTo>
                  <a:lnTo>
                    <a:pt x="477" y="307"/>
                  </a:lnTo>
                  <a:lnTo>
                    <a:pt x="436" y="358"/>
                  </a:lnTo>
                  <a:lnTo>
                    <a:pt x="400" y="413"/>
                  </a:lnTo>
                  <a:lnTo>
                    <a:pt x="370" y="471"/>
                  </a:lnTo>
                  <a:lnTo>
                    <a:pt x="345" y="534"/>
                  </a:lnTo>
                  <a:lnTo>
                    <a:pt x="327" y="598"/>
                  </a:lnTo>
                  <a:lnTo>
                    <a:pt x="316" y="665"/>
                  </a:lnTo>
                  <a:lnTo>
                    <a:pt x="312" y="735"/>
                  </a:lnTo>
                  <a:lnTo>
                    <a:pt x="315" y="797"/>
                  </a:lnTo>
                  <a:lnTo>
                    <a:pt x="324" y="857"/>
                  </a:lnTo>
                  <a:lnTo>
                    <a:pt x="339" y="917"/>
                  </a:lnTo>
                  <a:lnTo>
                    <a:pt x="358" y="973"/>
                  </a:lnTo>
                  <a:lnTo>
                    <a:pt x="383" y="1027"/>
                  </a:lnTo>
                  <a:lnTo>
                    <a:pt x="413" y="1080"/>
                  </a:lnTo>
                  <a:lnTo>
                    <a:pt x="448" y="1128"/>
                  </a:lnTo>
                  <a:lnTo>
                    <a:pt x="488" y="1174"/>
                  </a:lnTo>
                  <a:lnTo>
                    <a:pt x="531" y="1216"/>
                  </a:lnTo>
                  <a:lnTo>
                    <a:pt x="580" y="1255"/>
                  </a:lnTo>
                  <a:lnTo>
                    <a:pt x="616" y="1279"/>
                  </a:lnTo>
                  <a:lnTo>
                    <a:pt x="625" y="1284"/>
                  </a:lnTo>
                  <a:lnTo>
                    <a:pt x="632" y="1287"/>
                  </a:lnTo>
                  <a:lnTo>
                    <a:pt x="663" y="1305"/>
                  </a:lnTo>
                  <a:lnTo>
                    <a:pt x="696" y="1321"/>
                  </a:lnTo>
                  <a:lnTo>
                    <a:pt x="758" y="1343"/>
                  </a:lnTo>
                  <a:lnTo>
                    <a:pt x="821" y="1361"/>
                  </a:lnTo>
                  <a:lnTo>
                    <a:pt x="886" y="1371"/>
                  </a:lnTo>
                  <a:lnTo>
                    <a:pt x="952" y="1374"/>
                  </a:lnTo>
                  <a:lnTo>
                    <a:pt x="1018" y="1371"/>
                  </a:lnTo>
                  <a:lnTo>
                    <a:pt x="1084" y="1361"/>
                  </a:lnTo>
                  <a:lnTo>
                    <a:pt x="1148" y="1343"/>
                  </a:lnTo>
                  <a:lnTo>
                    <a:pt x="1210" y="1318"/>
                  </a:lnTo>
                  <a:lnTo>
                    <a:pt x="1242" y="1303"/>
                  </a:lnTo>
                  <a:lnTo>
                    <a:pt x="1273" y="1286"/>
                  </a:lnTo>
                  <a:lnTo>
                    <a:pt x="1281" y="1281"/>
                  </a:lnTo>
                  <a:lnTo>
                    <a:pt x="1291" y="1276"/>
                  </a:lnTo>
                  <a:lnTo>
                    <a:pt x="1325" y="1252"/>
                  </a:lnTo>
                  <a:lnTo>
                    <a:pt x="1373" y="1214"/>
                  </a:lnTo>
                  <a:lnTo>
                    <a:pt x="1417" y="1172"/>
                  </a:lnTo>
                  <a:lnTo>
                    <a:pt x="1457" y="1127"/>
                  </a:lnTo>
                  <a:lnTo>
                    <a:pt x="1490" y="1078"/>
                  </a:lnTo>
                  <a:lnTo>
                    <a:pt x="1520" y="1026"/>
                  </a:lnTo>
                  <a:lnTo>
                    <a:pt x="1545" y="971"/>
                  </a:lnTo>
                  <a:lnTo>
                    <a:pt x="1565" y="915"/>
                  </a:lnTo>
                  <a:lnTo>
                    <a:pt x="1579" y="857"/>
                  </a:lnTo>
                  <a:lnTo>
                    <a:pt x="1587" y="796"/>
                  </a:lnTo>
                  <a:lnTo>
                    <a:pt x="1591" y="735"/>
                  </a:lnTo>
                  <a:lnTo>
                    <a:pt x="1587" y="665"/>
                  </a:lnTo>
                  <a:lnTo>
                    <a:pt x="1576" y="598"/>
                  </a:lnTo>
                  <a:lnTo>
                    <a:pt x="1558" y="534"/>
                  </a:lnTo>
                  <a:lnTo>
                    <a:pt x="1534" y="471"/>
                  </a:lnTo>
                  <a:lnTo>
                    <a:pt x="1503" y="413"/>
                  </a:lnTo>
                  <a:lnTo>
                    <a:pt x="1467" y="358"/>
                  </a:lnTo>
                  <a:lnTo>
                    <a:pt x="1426" y="307"/>
                  </a:lnTo>
                  <a:lnTo>
                    <a:pt x="1380" y="261"/>
                  </a:lnTo>
                  <a:lnTo>
                    <a:pt x="1329" y="219"/>
                  </a:lnTo>
                  <a:lnTo>
                    <a:pt x="1274" y="183"/>
                  </a:lnTo>
                  <a:lnTo>
                    <a:pt x="1215" y="153"/>
                  </a:lnTo>
                  <a:lnTo>
                    <a:pt x="1153" y="128"/>
                  </a:lnTo>
                  <a:lnTo>
                    <a:pt x="1089" y="111"/>
                  </a:lnTo>
                  <a:lnTo>
                    <a:pt x="1021" y="100"/>
                  </a:lnTo>
                  <a:lnTo>
                    <a:pt x="952" y="96"/>
                  </a:lnTo>
                  <a:close/>
                  <a:moveTo>
                    <a:pt x="952" y="0"/>
                  </a:moveTo>
                  <a:lnTo>
                    <a:pt x="1026" y="4"/>
                  </a:lnTo>
                  <a:lnTo>
                    <a:pt x="1100" y="15"/>
                  </a:lnTo>
                  <a:lnTo>
                    <a:pt x="1169" y="32"/>
                  </a:lnTo>
                  <a:lnTo>
                    <a:pt x="1238" y="57"/>
                  </a:lnTo>
                  <a:lnTo>
                    <a:pt x="1301" y="88"/>
                  </a:lnTo>
                  <a:lnTo>
                    <a:pt x="1362" y="126"/>
                  </a:lnTo>
                  <a:lnTo>
                    <a:pt x="1418" y="168"/>
                  </a:lnTo>
                  <a:lnTo>
                    <a:pt x="1470" y="215"/>
                  </a:lnTo>
                  <a:lnTo>
                    <a:pt x="1519" y="268"/>
                  </a:lnTo>
                  <a:lnTo>
                    <a:pt x="1561" y="325"/>
                  </a:lnTo>
                  <a:lnTo>
                    <a:pt x="1597" y="384"/>
                  </a:lnTo>
                  <a:lnTo>
                    <a:pt x="1628" y="449"/>
                  </a:lnTo>
                  <a:lnTo>
                    <a:pt x="1653" y="516"/>
                  </a:lnTo>
                  <a:lnTo>
                    <a:pt x="1672" y="587"/>
                  </a:lnTo>
                  <a:lnTo>
                    <a:pt x="1683" y="660"/>
                  </a:lnTo>
                  <a:lnTo>
                    <a:pt x="1687" y="735"/>
                  </a:lnTo>
                  <a:lnTo>
                    <a:pt x="1683" y="807"/>
                  </a:lnTo>
                  <a:lnTo>
                    <a:pt x="1673" y="877"/>
                  </a:lnTo>
                  <a:lnTo>
                    <a:pt x="1656" y="945"/>
                  </a:lnTo>
                  <a:lnTo>
                    <a:pt x="1632" y="1011"/>
                  </a:lnTo>
                  <a:lnTo>
                    <a:pt x="1604" y="1075"/>
                  </a:lnTo>
                  <a:lnTo>
                    <a:pt x="1567" y="1136"/>
                  </a:lnTo>
                  <a:lnTo>
                    <a:pt x="1526" y="1192"/>
                  </a:lnTo>
                  <a:lnTo>
                    <a:pt x="1480" y="1245"/>
                  </a:lnTo>
                  <a:lnTo>
                    <a:pt x="1428" y="1294"/>
                  </a:lnTo>
                  <a:lnTo>
                    <a:pt x="1465" y="1312"/>
                  </a:lnTo>
                  <a:lnTo>
                    <a:pt x="1500" y="1332"/>
                  </a:lnTo>
                  <a:lnTo>
                    <a:pt x="1531" y="1353"/>
                  </a:lnTo>
                  <a:lnTo>
                    <a:pt x="1584" y="1397"/>
                  </a:lnTo>
                  <a:lnTo>
                    <a:pt x="1632" y="1445"/>
                  </a:lnTo>
                  <a:lnTo>
                    <a:pt x="1677" y="1499"/>
                  </a:lnTo>
                  <a:lnTo>
                    <a:pt x="1718" y="1558"/>
                  </a:lnTo>
                  <a:lnTo>
                    <a:pt x="1754" y="1622"/>
                  </a:lnTo>
                  <a:lnTo>
                    <a:pt x="1786" y="1693"/>
                  </a:lnTo>
                  <a:lnTo>
                    <a:pt x="1816" y="1767"/>
                  </a:lnTo>
                  <a:lnTo>
                    <a:pt x="1841" y="1848"/>
                  </a:lnTo>
                  <a:lnTo>
                    <a:pt x="1861" y="1934"/>
                  </a:lnTo>
                  <a:lnTo>
                    <a:pt x="1878" y="2026"/>
                  </a:lnTo>
                  <a:lnTo>
                    <a:pt x="1892" y="2123"/>
                  </a:lnTo>
                  <a:lnTo>
                    <a:pt x="1902" y="2226"/>
                  </a:lnTo>
                  <a:lnTo>
                    <a:pt x="1907" y="2334"/>
                  </a:lnTo>
                  <a:lnTo>
                    <a:pt x="1910" y="2449"/>
                  </a:lnTo>
                  <a:lnTo>
                    <a:pt x="1910" y="2603"/>
                  </a:lnTo>
                  <a:lnTo>
                    <a:pt x="1910" y="2607"/>
                  </a:lnTo>
                  <a:lnTo>
                    <a:pt x="1908" y="2614"/>
                  </a:lnTo>
                  <a:lnTo>
                    <a:pt x="1908" y="2627"/>
                  </a:lnTo>
                  <a:lnTo>
                    <a:pt x="1908" y="2679"/>
                  </a:lnTo>
                  <a:lnTo>
                    <a:pt x="1908" y="2729"/>
                  </a:lnTo>
                  <a:lnTo>
                    <a:pt x="1910" y="2777"/>
                  </a:lnTo>
                  <a:lnTo>
                    <a:pt x="1910" y="2822"/>
                  </a:lnTo>
                  <a:lnTo>
                    <a:pt x="1910" y="2863"/>
                  </a:lnTo>
                  <a:lnTo>
                    <a:pt x="1910" y="2898"/>
                  </a:lnTo>
                  <a:lnTo>
                    <a:pt x="1908" y="2926"/>
                  </a:lnTo>
                  <a:lnTo>
                    <a:pt x="1908" y="2949"/>
                  </a:lnTo>
                  <a:lnTo>
                    <a:pt x="1906" y="2964"/>
                  </a:lnTo>
                  <a:lnTo>
                    <a:pt x="1898" y="2977"/>
                  </a:lnTo>
                  <a:lnTo>
                    <a:pt x="1888" y="2987"/>
                  </a:lnTo>
                  <a:lnTo>
                    <a:pt x="1875" y="2994"/>
                  </a:lnTo>
                  <a:lnTo>
                    <a:pt x="1860" y="2996"/>
                  </a:lnTo>
                  <a:lnTo>
                    <a:pt x="1551" y="2996"/>
                  </a:lnTo>
                  <a:lnTo>
                    <a:pt x="1515" y="2997"/>
                  </a:lnTo>
                  <a:lnTo>
                    <a:pt x="0" y="2997"/>
                  </a:lnTo>
                  <a:lnTo>
                    <a:pt x="0" y="2950"/>
                  </a:lnTo>
                  <a:lnTo>
                    <a:pt x="0" y="2944"/>
                  </a:lnTo>
                  <a:lnTo>
                    <a:pt x="0" y="2930"/>
                  </a:lnTo>
                  <a:lnTo>
                    <a:pt x="0" y="2908"/>
                  </a:lnTo>
                  <a:lnTo>
                    <a:pt x="2" y="2879"/>
                  </a:lnTo>
                  <a:lnTo>
                    <a:pt x="2" y="2846"/>
                  </a:lnTo>
                  <a:lnTo>
                    <a:pt x="2" y="2807"/>
                  </a:lnTo>
                  <a:lnTo>
                    <a:pt x="2" y="2765"/>
                  </a:lnTo>
                  <a:lnTo>
                    <a:pt x="2" y="2719"/>
                  </a:lnTo>
                  <a:lnTo>
                    <a:pt x="2" y="2673"/>
                  </a:lnTo>
                  <a:lnTo>
                    <a:pt x="3" y="2624"/>
                  </a:lnTo>
                  <a:lnTo>
                    <a:pt x="3" y="2578"/>
                  </a:lnTo>
                  <a:lnTo>
                    <a:pt x="3" y="2532"/>
                  </a:lnTo>
                  <a:lnTo>
                    <a:pt x="3" y="2489"/>
                  </a:lnTo>
                  <a:lnTo>
                    <a:pt x="3" y="2449"/>
                  </a:lnTo>
                  <a:lnTo>
                    <a:pt x="4" y="2334"/>
                  </a:lnTo>
                  <a:lnTo>
                    <a:pt x="10" y="2226"/>
                  </a:lnTo>
                  <a:lnTo>
                    <a:pt x="20" y="2123"/>
                  </a:lnTo>
                  <a:lnTo>
                    <a:pt x="33" y="2026"/>
                  </a:lnTo>
                  <a:lnTo>
                    <a:pt x="50" y="1934"/>
                  </a:lnTo>
                  <a:lnTo>
                    <a:pt x="71" y="1848"/>
                  </a:lnTo>
                  <a:lnTo>
                    <a:pt x="96" y="1767"/>
                  </a:lnTo>
                  <a:lnTo>
                    <a:pt x="125" y="1691"/>
                  </a:lnTo>
                  <a:lnTo>
                    <a:pt x="157" y="1622"/>
                  </a:lnTo>
                  <a:lnTo>
                    <a:pt x="194" y="1558"/>
                  </a:lnTo>
                  <a:lnTo>
                    <a:pt x="234" y="1499"/>
                  </a:lnTo>
                  <a:lnTo>
                    <a:pt x="279" y="1445"/>
                  </a:lnTo>
                  <a:lnTo>
                    <a:pt x="327" y="1397"/>
                  </a:lnTo>
                  <a:lnTo>
                    <a:pt x="380" y="1353"/>
                  </a:lnTo>
                  <a:lnTo>
                    <a:pt x="409" y="1332"/>
                  </a:lnTo>
                  <a:lnTo>
                    <a:pt x="442" y="1313"/>
                  </a:lnTo>
                  <a:lnTo>
                    <a:pt x="477" y="1296"/>
                  </a:lnTo>
                  <a:lnTo>
                    <a:pt x="424" y="1247"/>
                  </a:lnTo>
                  <a:lnTo>
                    <a:pt x="377" y="1194"/>
                  </a:lnTo>
                  <a:lnTo>
                    <a:pt x="336" y="1137"/>
                  </a:lnTo>
                  <a:lnTo>
                    <a:pt x="300" y="1077"/>
                  </a:lnTo>
                  <a:lnTo>
                    <a:pt x="270" y="1014"/>
                  </a:lnTo>
                  <a:lnTo>
                    <a:pt x="248" y="947"/>
                  </a:lnTo>
                  <a:lnTo>
                    <a:pt x="230" y="878"/>
                  </a:lnTo>
                  <a:lnTo>
                    <a:pt x="219" y="807"/>
                  </a:lnTo>
                  <a:lnTo>
                    <a:pt x="217" y="735"/>
                  </a:lnTo>
                  <a:lnTo>
                    <a:pt x="220" y="660"/>
                  </a:lnTo>
                  <a:lnTo>
                    <a:pt x="232" y="587"/>
                  </a:lnTo>
                  <a:lnTo>
                    <a:pt x="249" y="516"/>
                  </a:lnTo>
                  <a:lnTo>
                    <a:pt x="274" y="449"/>
                  </a:lnTo>
                  <a:lnTo>
                    <a:pt x="305" y="384"/>
                  </a:lnTo>
                  <a:lnTo>
                    <a:pt x="342" y="325"/>
                  </a:lnTo>
                  <a:lnTo>
                    <a:pt x="385" y="268"/>
                  </a:lnTo>
                  <a:lnTo>
                    <a:pt x="432" y="215"/>
                  </a:lnTo>
                  <a:lnTo>
                    <a:pt x="484" y="168"/>
                  </a:lnTo>
                  <a:lnTo>
                    <a:pt x="540" y="126"/>
                  </a:lnTo>
                  <a:lnTo>
                    <a:pt x="601" y="88"/>
                  </a:lnTo>
                  <a:lnTo>
                    <a:pt x="666" y="57"/>
                  </a:lnTo>
                  <a:lnTo>
                    <a:pt x="733" y="32"/>
                  </a:lnTo>
                  <a:lnTo>
                    <a:pt x="804" y="15"/>
                  </a:lnTo>
                  <a:lnTo>
                    <a:pt x="876" y="4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0099FF"/>
            </a:solidFill>
            <a:ln>
              <a:solidFill>
                <a:srgbClr val="0099FF"/>
              </a:solidFill>
            </a:ln>
          </p:spPr>
          <p:txBody>
            <a:bodyPr/>
            <a:lstStyle/>
            <a:p>
              <a:endParaRPr lang="en-US" dirty="0"/>
            </a:p>
          </p:txBody>
        </p:sp>
        <p:cxnSp>
          <p:nvCxnSpPr>
            <p:cNvPr id="29" name="Curved Connector 28"/>
            <p:cNvCxnSpPr/>
            <p:nvPr/>
          </p:nvCxnSpPr>
          <p:spPr bwMode="auto">
            <a:xfrm flipV="1">
              <a:off x="2819400" y="4964855"/>
              <a:ext cx="1524000" cy="612250"/>
            </a:xfrm>
            <a:prstGeom prst="curvedConnector3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1" name="Curved Connector 30"/>
            <p:cNvCxnSpPr/>
            <p:nvPr/>
          </p:nvCxnSpPr>
          <p:spPr bwMode="auto">
            <a:xfrm rot="16200000" flipV="1">
              <a:off x="4483581" y="5090874"/>
              <a:ext cx="306125" cy="54087"/>
            </a:xfrm>
            <a:prstGeom prst="curvedConnector3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3" name="Curved Connector 32"/>
            <p:cNvCxnSpPr/>
            <p:nvPr/>
          </p:nvCxnSpPr>
          <p:spPr bwMode="auto">
            <a:xfrm rot="10800000">
              <a:off x="4798572" y="4964858"/>
              <a:ext cx="1449828" cy="521543"/>
            </a:xfrm>
            <a:prstGeom prst="curvedConnector3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" name="TextBox 1"/>
            <p:cNvSpPr txBox="1"/>
            <p:nvPr/>
          </p:nvSpPr>
          <p:spPr>
            <a:xfrm>
              <a:off x="2069961" y="5744011"/>
              <a:ext cx="1114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/>
              <a:r>
                <a:rPr kumimoji="0" lang="en-US" sz="1200" dirty="0" smtClean="0">
                  <a:latin typeface="Arial" charset="0"/>
                  <a:cs typeface="Arial" charset="0"/>
                </a:rPr>
                <a:t>User Profile 1</a:t>
              </a:r>
              <a:endParaRPr kumimoji="0" lang="en-US" sz="1200" dirty="0">
                <a:latin typeface="Arial" charset="0"/>
                <a:cs typeface="Arial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118836" y="5744011"/>
              <a:ext cx="1114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/>
              <a:r>
                <a:rPr kumimoji="0" lang="en-US" sz="1200" dirty="0" smtClean="0">
                  <a:latin typeface="Arial" charset="0"/>
                  <a:cs typeface="Arial" charset="0"/>
                </a:rPr>
                <a:t>User Profile 2</a:t>
              </a:r>
              <a:endParaRPr kumimoji="0" lang="en-US" sz="1200" dirty="0">
                <a:latin typeface="Arial" charset="0"/>
                <a:cs typeface="Arial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952691" y="5744011"/>
              <a:ext cx="111440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atinLnBrk="0"/>
              <a:r>
                <a:rPr kumimoji="0" lang="en-US" sz="1200" dirty="0" smtClean="0">
                  <a:latin typeface="Arial" charset="0"/>
                  <a:cs typeface="Arial" charset="0"/>
                </a:rPr>
                <a:t>User Profile n</a:t>
              </a:r>
              <a:endParaRPr kumimoji="0" lang="en-US" sz="1200" dirty="0">
                <a:latin typeface="Arial" charset="0"/>
                <a:cs typeface="Arial" charset="0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730740" y="4219366"/>
            <a:ext cx="975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latin typeface="Arial" charset="0"/>
                <a:cs typeface="Arial" charset="0"/>
              </a:rPr>
              <a:t>LIP Phones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0491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229599" cy="3852000"/>
          </a:xfrm>
        </p:spPr>
        <p:txBody>
          <a:bodyPr/>
          <a:lstStyle/>
          <a:p>
            <a:r>
              <a:rPr lang="en-US" sz="2000" dirty="0" smtClean="0"/>
              <a:t>Teleworking</a:t>
            </a:r>
          </a:p>
          <a:p>
            <a:pPr lvl="1"/>
            <a:r>
              <a:rPr lang="en-US" sz="1400" dirty="0" smtClean="0"/>
              <a:t>iPECS UCP provides cost-effective teleworking solution for rich collaboration to remote workers</a:t>
            </a:r>
          </a:p>
          <a:p>
            <a:pPr lvl="1"/>
            <a:r>
              <a:rPr lang="en-US" sz="1400" dirty="0" smtClean="0"/>
              <a:t>Providing same user experience with office phones including Voice mail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400" dirty="0" smtClean="0"/>
              <a:t>Remote IP Phone with mobile phone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400" dirty="0" smtClean="0"/>
              <a:t>Remote IP Phone with UCS client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212" name="Rounded Rectangle 211"/>
          <p:cNvSpPr/>
          <p:nvPr/>
        </p:nvSpPr>
        <p:spPr bwMode="auto">
          <a:xfrm>
            <a:off x="1143000" y="3751802"/>
            <a:ext cx="6934200" cy="2344198"/>
          </a:xfrm>
          <a:prstGeom prst="roundRect">
            <a:avLst>
              <a:gd name="adj" fmla="val 7310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6225443" y="4733937"/>
            <a:ext cx="1225062" cy="580414"/>
          </a:xfrm>
          <a:prstGeom prst="ellipse">
            <a:avLst/>
          </a:prstGeom>
          <a:noFill/>
          <a:ln w="635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3" name="Group 3"/>
          <p:cNvGrpSpPr>
            <a:grpSpLocks/>
          </p:cNvGrpSpPr>
          <p:nvPr/>
        </p:nvGrpSpPr>
        <p:grpSpPr bwMode="auto">
          <a:xfrm flipH="1">
            <a:off x="4364952" y="4313568"/>
            <a:ext cx="555695" cy="623906"/>
            <a:chOff x="5910263" y="2774501"/>
            <a:chExt cx="1630362" cy="1503810"/>
          </a:xfrm>
        </p:grpSpPr>
        <p:sp>
          <p:nvSpPr>
            <p:cNvPr id="97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8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99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0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1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87" name="Group 186"/>
          <p:cNvGrpSpPr/>
          <p:nvPr/>
        </p:nvGrpSpPr>
        <p:grpSpPr>
          <a:xfrm>
            <a:off x="1694473" y="4995481"/>
            <a:ext cx="529743" cy="233546"/>
            <a:chOff x="1352446" y="4852789"/>
            <a:chExt cx="747729" cy="400402"/>
          </a:xfrm>
        </p:grpSpPr>
        <p:grpSp>
          <p:nvGrpSpPr>
            <p:cNvPr id="62" name="그룹 23"/>
            <p:cNvGrpSpPr>
              <a:grpSpLocks noChangeAspect="1"/>
            </p:cNvGrpSpPr>
            <p:nvPr/>
          </p:nvGrpSpPr>
          <p:grpSpPr bwMode="auto">
            <a:xfrm>
              <a:off x="1871968" y="4868957"/>
              <a:ext cx="228207" cy="316886"/>
              <a:chOff x="1849438" y="2519363"/>
              <a:chExt cx="1039813" cy="1765300"/>
            </a:xfrm>
            <a:solidFill>
              <a:srgbClr val="FF9900"/>
            </a:solidFill>
          </p:grpSpPr>
          <p:sp>
            <p:nvSpPr>
              <p:cNvPr id="102" name="Freeform 8"/>
              <p:cNvSpPr>
                <a:spLocks noEditPoints="1"/>
              </p:cNvSpPr>
              <p:nvPr/>
            </p:nvSpPr>
            <p:spPr bwMode="auto">
              <a:xfrm>
                <a:off x="1849438" y="2519363"/>
                <a:ext cx="1039813" cy="1765300"/>
              </a:xfrm>
              <a:custGeom>
                <a:avLst/>
                <a:gdLst>
                  <a:gd name="T0" fmla="*/ 2147483647 w 1963"/>
                  <a:gd name="T1" fmla="*/ 2147483647 h 3336"/>
                  <a:gd name="T2" fmla="*/ 2147483647 w 1963"/>
                  <a:gd name="T3" fmla="*/ 2147483647 h 3336"/>
                  <a:gd name="T4" fmla="*/ 2147483647 w 1963"/>
                  <a:gd name="T5" fmla="*/ 2147483647 h 3336"/>
                  <a:gd name="T6" fmla="*/ 2147483647 w 1963"/>
                  <a:gd name="T7" fmla="*/ 2147483647 h 3336"/>
                  <a:gd name="T8" fmla="*/ 2147483647 w 1963"/>
                  <a:gd name="T9" fmla="*/ 2147483647 h 3336"/>
                  <a:gd name="T10" fmla="*/ 2147483647 w 1963"/>
                  <a:gd name="T11" fmla="*/ 2147483647 h 3336"/>
                  <a:gd name="T12" fmla="*/ 2147483647 w 1963"/>
                  <a:gd name="T13" fmla="*/ 2147483647 h 3336"/>
                  <a:gd name="T14" fmla="*/ 2147483647 w 1963"/>
                  <a:gd name="T15" fmla="*/ 2147483647 h 3336"/>
                  <a:gd name="T16" fmla="*/ 2147483647 w 1963"/>
                  <a:gd name="T17" fmla="*/ 2147483647 h 3336"/>
                  <a:gd name="T18" fmla="*/ 2147483647 w 1963"/>
                  <a:gd name="T19" fmla="*/ 2147483647 h 3336"/>
                  <a:gd name="T20" fmla="*/ 2147483647 w 1963"/>
                  <a:gd name="T21" fmla="*/ 2147483647 h 3336"/>
                  <a:gd name="T22" fmla="*/ 2147483647 w 1963"/>
                  <a:gd name="T23" fmla="*/ 2147483647 h 3336"/>
                  <a:gd name="T24" fmla="*/ 2147483647 w 1963"/>
                  <a:gd name="T25" fmla="*/ 2147483647 h 3336"/>
                  <a:gd name="T26" fmla="*/ 2147483647 w 1963"/>
                  <a:gd name="T27" fmla="*/ 2147483647 h 3336"/>
                  <a:gd name="T28" fmla="*/ 2147483647 w 1963"/>
                  <a:gd name="T29" fmla="*/ 2147483647 h 3336"/>
                  <a:gd name="T30" fmla="*/ 2147483647 w 1963"/>
                  <a:gd name="T31" fmla="*/ 2147483647 h 3336"/>
                  <a:gd name="T32" fmla="*/ 2147483647 w 1963"/>
                  <a:gd name="T33" fmla="*/ 2147483647 h 3336"/>
                  <a:gd name="T34" fmla="*/ 2147483647 w 1963"/>
                  <a:gd name="T35" fmla="*/ 2147483647 h 3336"/>
                  <a:gd name="T36" fmla="*/ 2147483647 w 1963"/>
                  <a:gd name="T37" fmla="*/ 2147483647 h 3336"/>
                  <a:gd name="T38" fmla="*/ 2147483647 w 1963"/>
                  <a:gd name="T39" fmla="*/ 2147483647 h 3336"/>
                  <a:gd name="T40" fmla="*/ 2147483647 w 1963"/>
                  <a:gd name="T41" fmla="*/ 2147483647 h 3336"/>
                  <a:gd name="T42" fmla="*/ 2147483647 w 1963"/>
                  <a:gd name="T43" fmla="*/ 2147483647 h 3336"/>
                  <a:gd name="T44" fmla="*/ 2147483647 w 1963"/>
                  <a:gd name="T45" fmla="*/ 2147483647 h 3336"/>
                  <a:gd name="T46" fmla="*/ 2147483647 w 1963"/>
                  <a:gd name="T47" fmla="*/ 2147483647 h 3336"/>
                  <a:gd name="T48" fmla="*/ 2147483647 w 1963"/>
                  <a:gd name="T49" fmla="*/ 2147483647 h 3336"/>
                  <a:gd name="T50" fmla="*/ 2147483647 w 1963"/>
                  <a:gd name="T51" fmla="*/ 2147483647 h 3336"/>
                  <a:gd name="T52" fmla="*/ 2147483647 w 1963"/>
                  <a:gd name="T53" fmla="*/ 2147483647 h 3336"/>
                  <a:gd name="T54" fmla="*/ 2147483647 w 1963"/>
                  <a:gd name="T55" fmla="*/ 2147483647 h 3336"/>
                  <a:gd name="T56" fmla="*/ 2147483647 w 1963"/>
                  <a:gd name="T57" fmla="*/ 2147483647 h 3336"/>
                  <a:gd name="T58" fmla="*/ 2147483647 w 1963"/>
                  <a:gd name="T59" fmla="*/ 0 h 3336"/>
                  <a:gd name="T60" fmla="*/ 2147483647 w 1963"/>
                  <a:gd name="T61" fmla="*/ 0 h 3336"/>
                  <a:gd name="T62" fmla="*/ 2147483647 w 1963"/>
                  <a:gd name="T63" fmla="*/ 2147483647 h 3336"/>
                  <a:gd name="T64" fmla="*/ 2147483647 w 1963"/>
                  <a:gd name="T65" fmla="*/ 2147483647 h 3336"/>
                  <a:gd name="T66" fmla="*/ 2147483647 w 1963"/>
                  <a:gd name="T67" fmla="*/ 2147483647 h 3336"/>
                  <a:gd name="T68" fmla="*/ 2147483647 w 1963"/>
                  <a:gd name="T69" fmla="*/ 2147483647 h 3336"/>
                  <a:gd name="T70" fmla="*/ 2147483647 w 1963"/>
                  <a:gd name="T71" fmla="*/ 2147483647 h 3336"/>
                  <a:gd name="T72" fmla="*/ 2147483647 w 1963"/>
                  <a:gd name="T73" fmla="*/ 2147483647 h 3336"/>
                  <a:gd name="T74" fmla="*/ 2147483647 w 1963"/>
                  <a:gd name="T75" fmla="*/ 2147483647 h 3336"/>
                  <a:gd name="T76" fmla="*/ 2147483647 w 1963"/>
                  <a:gd name="T77" fmla="*/ 2147483647 h 3336"/>
                  <a:gd name="T78" fmla="*/ 2147483647 w 1963"/>
                  <a:gd name="T79" fmla="*/ 2147483647 h 3336"/>
                  <a:gd name="T80" fmla="*/ 2147483647 w 1963"/>
                  <a:gd name="T81" fmla="*/ 2147483647 h 3336"/>
                  <a:gd name="T82" fmla="*/ 2147483647 w 1963"/>
                  <a:gd name="T83" fmla="*/ 2147483647 h 3336"/>
                  <a:gd name="T84" fmla="*/ 2147483647 w 1963"/>
                  <a:gd name="T85" fmla="*/ 2147483647 h 3336"/>
                  <a:gd name="T86" fmla="*/ 2147483647 w 1963"/>
                  <a:gd name="T87" fmla="*/ 2147483647 h 3336"/>
                  <a:gd name="T88" fmla="*/ 0 w 1963"/>
                  <a:gd name="T89" fmla="*/ 2147483647 h 3336"/>
                  <a:gd name="T90" fmla="*/ 0 w 1963"/>
                  <a:gd name="T91" fmla="*/ 2147483647 h 3336"/>
                  <a:gd name="T92" fmla="*/ 2147483647 w 1963"/>
                  <a:gd name="T93" fmla="*/ 0 h 33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963" h="3336">
                    <a:moveTo>
                      <a:pt x="554" y="96"/>
                    </a:moveTo>
                    <a:lnTo>
                      <a:pt x="96" y="556"/>
                    </a:lnTo>
                    <a:lnTo>
                      <a:pt x="96" y="3239"/>
                    </a:lnTo>
                    <a:lnTo>
                      <a:pt x="1429" y="3239"/>
                    </a:lnTo>
                    <a:lnTo>
                      <a:pt x="1483" y="3237"/>
                    </a:lnTo>
                    <a:lnTo>
                      <a:pt x="1533" y="3231"/>
                    </a:lnTo>
                    <a:lnTo>
                      <a:pt x="1577" y="3220"/>
                    </a:lnTo>
                    <a:lnTo>
                      <a:pt x="1618" y="3206"/>
                    </a:lnTo>
                    <a:lnTo>
                      <a:pt x="1655" y="3188"/>
                    </a:lnTo>
                    <a:lnTo>
                      <a:pt x="1688" y="3169"/>
                    </a:lnTo>
                    <a:lnTo>
                      <a:pt x="1717" y="3146"/>
                    </a:lnTo>
                    <a:lnTo>
                      <a:pt x="1743" y="3121"/>
                    </a:lnTo>
                    <a:lnTo>
                      <a:pt x="1765" y="3095"/>
                    </a:lnTo>
                    <a:lnTo>
                      <a:pt x="1785" y="3068"/>
                    </a:lnTo>
                    <a:lnTo>
                      <a:pt x="1803" y="3040"/>
                    </a:lnTo>
                    <a:lnTo>
                      <a:pt x="1817" y="3012"/>
                    </a:lnTo>
                    <a:lnTo>
                      <a:pt x="1829" y="2984"/>
                    </a:lnTo>
                    <a:lnTo>
                      <a:pt x="1840" y="2957"/>
                    </a:lnTo>
                    <a:lnTo>
                      <a:pt x="1847" y="2930"/>
                    </a:lnTo>
                    <a:lnTo>
                      <a:pt x="1854" y="2905"/>
                    </a:lnTo>
                    <a:lnTo>
                      <a:pt x="1858" y="2881"/>
                    </a:lnTo>
                    <a:lnTo>
                      <a:pt x="1862" y="2860"/>
                    </a:lnTo>
                    <a:lnTo>
                      <a:pt x="1865" y="2841"/>
                    </a:lnTo>
                    <a:lnTo>
                      <a:pt x="1866" y="2825"/>
                    </a:lnTo>
                    <a:lnTo>
                      <a:pt x="1867" y="2813"/>
                    </a:lnTo>
                    <a:lnTo>
                      <a:pt x="1867" y="2804"/>
                    </a:lnTo>
                    <a:lnTo>
                      <a:pt x="1867" y="2799"/>
                    </a:lnTo>
                    <a:lnTo>
                      <a:pt x="1867" y="96"/>
                    </a:lnTo>
                    <a:lnTo>
                      <a:pt x="554" y="96"/>
                    </a:lnTo>
                    <a:close/>
                    <a:moveTo>
                      <a:pt x="514" y="0"/>
                    </a:moveTo>
                    <a:lnTo>
                      <a:pt x="1963" y="0"/>
                    </a:lnTo>
                    <a:lnTo>
                      <a:pt x="1963" y="2799"/>
                    </a:lnTo>
                    <a:lnTo>
                      <a:pt x="1963" y="2800"/>
                    </a:lnTo>
                    <a:lnTo>
                      <a:pt x="1963" y="2804"/>
                    </a:lnTo>
                    <a:lnTo>
                      <a:pt x="1963" y="2810"/>
                    </a:lnTo>
                    <a:lnTo>
                      <a:pt x="1963" y="3288"/>
                    </a:lnTo>
                    <a:lnTo>
                      <a:pt x="1960" y="3303"/>
                    </a:lnTo>
                    <a:lnTo>
                      <a:pt x="1954" y="3317"/>
                    </a:lnTo>
                    <a:lnTo>
                      <a:pt x="1943" y="3326"/>
                    </a:lnTo>
                    <a:lnTo>
                      <a:pt x="1931" y="3334"/>
                    </a:lnTo>
                    <a:lnTo>
                      <a:pt x="1916" y="3336"/>
                    </a:lnTo>
                    <a:lnTo>
                      <a:pt x="1086" y="3336"/>
                    </a:lnTo>
                    <a:lnTo>
                      <a:pt x="1086" y="3335"/>
                    </a:lnTo>
                    <a:lnTo>
                      <a:pt x="0" y="3335"/>
                    </a:lnTo>
                    <a:lnTo>
                      <a:pt x="0" y="516"/>
                    </a:lnTo>
                    <a:lnTo>
                      <a:pt x="5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" name="Freeform 9"/>
              <p:cNvSpPr>
                <a:spLocks noEditPoints="1"/>
              </p:cNvSpPr>
              <p:nvPr/>
            </p:nvSpPr>
            <p:spPr bwMode="auto">
              <a:xfrm>
                <a:off x="1985963" y="2724150"/>
                <a:ext cx="766763" cy="1295400"/>
              </a:xfrm>
              <a:custGeom>
                <a:avLst/>
                <a:gdLst>
                  <a:gd name="T0" fmla="*/ 2147483647 w 1447"/>
                  <a:gd name="T1" fmla="*/ 2147483647 h 2448"/>
                  <a:gd name="T2" fmla="*/ 2147483647 w 1447"/>
                  <a:gd name="T3" fmla="*/ 2147483647 h 2448"/>
                  <a:gd name="T4" fmla="*/ 2147483647 w 1447"/>
                  <a:gd name="T5" fmla="*/ 2147483647 h 2448"/>
                  <a:gd name="T6" fmla="*/ 2147483647 w 1447"/>
                  <a:gd name="T7" fmla="*/ 2147483647 h 2448"/>
                  <a:gd name="T8" fmla="*/ 2147483647 w 1447"/>
                  <a:gd name="T9" fmla="*/ 2147483647 h 2448"/>
                  <a:gd name="T10" fmla="*/ 2147483647 w 1447"/>
                  <a:gd name="T11" fmla="*/ 2147483647 h 2448"/>
                  <a:gd name="T12" fmla="*/ 2147483647 w 1447"/>
                  <a:gd name="T13" fmla="*/ 0 h 2448"/>
                  <a:gd name="T14" fmla="*/ 2147483647 w 1447"/>
                  <a:gd name="T15" fmla="*/ 0 h 2448"/>
                  <a:gd name="T16" fmla="*/ 2147483647 w 1447"/>
                  <a:gd name="T17" fmla="*/ 2147483647 h 2448"/>
                  <a:gd name="T18" fmla="*/ 0 w 1447"/>
                  <a:gd name="T19" fmla="*/ 2147483647 h 2448"/>
                  <a:gd name="T20" fmla="*/ 0 w 1447"/>
                  <a:gd name="T21" fmla="*/ 2147483647 h 2448"/>
                  <a:gd name="T22" fmla="*/ 2147483647 w 1447"/>
                  <a:gd name="T23" fmla="*/ 0 h 244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47" h="2448">
                    <a:moveTo>
                      <a:pt x="342" y="97"/>
                    </a:moveTo>
                    <a:lnTo>
                      <a:pt x="95" y="342"/>
                    </a:lnTo>
                    <a:lnTo>
                      <a:pt x="95" y="2353"/>
                    </a:lnTo>
                    <a:lnTo>
                      <a:pt x="1352" y="2353"/>
                    </a:lnTo>
                    <a:lnTo>
                      <a:pt x="1352" y="97"/>
                    </a:lnTo>
                    <a:lnTo>
                      <a:pt x="342" y="97"/>
                    </a:lnTo>
                    <a:close/>
                    <a:moveTo>
                      <a:pt x="302" y="0"/>
                    </a:moveTo>
                    <a:lnTo>
                      <a:pt x="1447" y="0"/>
                    </a:lnTo>
                    <a:lnTo>
                      <a:pt x="1447" y="2448"/>
                    </a:lnTo>
                    <a:lnTo>
                      <a:pt x="0" y="2448"/>
                    </a:lnTo>
                    <a:lnTo>
                      <a:pt x="0" y="302"/>
                    </a:lnTo>
                    <a:lnTo>
                      <a:pt x="30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4" name="Rectangle 10"/>
              <p:cNvSpPr>
                <a:spLocks noChangeArrowheads="1"/>
              </p:cNvSpPr>
              <p:nvPr/>
            </p:nvSpPr>
            <p:spPr bwMode="auto">
              <a:xfrm>
                <a:off x="2316163" y="4078288"/>
                <a:ext cx="100013" cy="1000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kumimoji="0" lang="ko-KR" altLang="en-US">
                  <a:ea typeface="맑은 고딕" pitchFamily="50" charset="-127"/>
                </a:endParaRPr>
              </a:p>
            </p:txBody>
          </p:sp>
          <p:sp>
            <p:nvSpPr>
              <p:cNvPr id="105" name="Rectangle 11"/>
              <p:cNvSpPr>
                <a:spLocks noChangeArrowheads="1"/>
              </p:cNvSpPr>
              <p:nvPr/>
            </p:nvSpPr>
            <p:spPr bwMode="auto">
              <a:xfrm>
                <a:off x="2325688" y="2622550"/>
                <a:ext cx="173038" cy="508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kumimoji="0" lang="ko-KR" altLang="en-US">
                  <a:ea typeface="맑은 고딕" pitchFamily="50" charset="-127"/>
                </a:endParaRPr>
              </a:p>
            </p:txBody>
          </p:sp>
        </p:grpSp>
        <p:grpSp>
          <p:nvGrpSpPr>
            <p:cNvPr id="64" name="그룹 65"/>
            <p:cNvGrpSpPr>
              <a:grpSpLocks noChangeAspect="1"/>
            </p:cNvGrpSpPr>
            <p:nvPr/>
          </p:nvGrpSpPr>
          <p:grpSpPr bwMode="auto">
            <a:xfrm>
              <a:off x="1352446" y="4852789"/>
              <a:ext cx="356687" cy="400402"/>
              <a:chOff x="1550988" y="2484438"/>
              <a:chExt cx="1792288" cy="2035175"/>
            </a:xfrm>
            <a:solidFill>
              <a:srgbClr val="FF9900"/>
            </a:solidFill>
          </p:grpSpPr>
          <p:sp>
            <p:nvSpPr>
              <p:cNvPr id="80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3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7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8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9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1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2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kumimoji="0" lang="ko-KR" altLang="en-US">
                  <a:ea typeface="맑은 고딕" pitchFamily="50" charset="-127"/>
                </a:endParaRPr>
              </a:p>
            </p:txBody>
          </p:sp>
          <p:sp>
            <p:nvSpPr>
              <p:cNvPr id="96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9" name="Oval 108"/>
          <p:cNvSpPr/>
          <p:nvPr/>
        </p:nvSpPr>
        <p:spPr bwMode="auto">
          <a:xfrm>
            <a:off x="1509495" y="4902994"/>
            <a:ext cx="964311" cy="362005"/>
          </a:xfrm>
          <a:prstGeom prst="ellipse">
            <a:avLst/>
          </a:prstGeom>
          <a:noFill/>
          <a:ln w="635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10" name="그룹 23"/>
          <p:cNvGrpSpPr>
            <a:grpSpLocks noChangeAspect="1"/>
          </p:cNvGrpSpPr>
          <p:nvPr/>
        </p:nvGrpSpPr>
        <p:grpSpPr bwMode="auto">
          <a:xfrm>
            <a:off x="7109774" y="4920629"/>
            <a:ext cx="136170" cy="186623"/>
            <a:chOff x="1849438" y="2519363"/>
            <a:chExt cx="1039813" cy="1765300"/>
          </a:xfrm>
          <a:solidFill>
            <a:srgbClr val="FF9900"/>
          </a:solidFill>
        </p:grpSpPr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14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grpSp>
        <p:nvGrpSpPr>
          <p:cNvPr id="115" name="그룹 65"/>
          <p:cNvGrpSpPr>
            <a:grpSpLocks noChangeAspect="1"/>
          </p:cNvGrpSpPr>
          <p:nvPr/>
        </p:nvGrpSpPr>
        <p:grpSpPr bwMode="auto">
          <a:xfrm>
            <a:off x="6363485" y="4911108"/>
            <a:ext cx="212834" cy="235808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32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5" name="Freeform 8"/>
          <p:cNvSpPr>
            <a:spLocks noChangeAspect="1" noEditPoints="1"/>
          </p:cNvSpPr>
          <p:nvPr/>
        </p:nvSpPr>
        <p:spPr bwMode="auto">
          <a:xfrm>
            <a:off x="6712147" y="4907143"/>
            <a:ext cx="264358" cy="222792"/>
          </a:xfrm>
          <a:custGeom>
            <a:avLst/>
            <a:gdLst>
              <a:gd name="T0" fmla="*/ 2147483647 w 3373"/>
              <a:gd name="T1" fmla="*/ 2147483647 h 2822"/>
              <a:gd name="T2" fmla="*/ 2147483647 w 3373"/>
              <a:gd name="T3" fmla="*/ 2147483647 h 2822"/>
              <a:gd name="T4" fmla="*/ 2147483647 w 3373"/>
              <a:gd name="T5" fmla="*/ 2147483647 h 2822"/>
              <a:gd name="T6" fmla="*/ 2147483647 w 3373"/>
              <a:gd name="T7" fmla="*/ 2147483647 h 2822"/>
              <a:gd name="T8" fmla="*/ 2147483647 w 3373"/>
              <a:gd name="T9" fmla="*/ 2147483647 h 2822"/>
              <a:gd name="T10" fmla="*/ 2147483647 w 3373"/>
              <a:gd name="T11" fmla="*/ 2147483647 h 2822"/>
              <a:gd name="T12" fmla="*/ 2147483647 w 3373"/>
              <a:gd name="T13" fmla="*/ 2147483647 h 2822"/>
              <a:gd name="T14" fmla="*/ 2147483647 w 3373"/>
              <a:gd name="T15" fmla="*/ 2147483647 h 2822"/>
              <a:gd name="T16" fmla="*/ 2147483647 w 3373"/>
              <a:gd name="T17" fmla="*/ 2147483647 h 2822"/>
              <a:gd name="T18" fmla="*/ 2147483647 w 3373"/>
              <a:gd name="T19" fmla="*/ 2147483647 h 2822"/>
              <a:gd name="T20" fmla="*/ 2147483647 w 3373"/>
              <a:gd name="T21" fmla="*/ 2147483647 h 2822"/>
              <a:gd name="T22" fmla="*/ 2147483647 w 3373"/>
              <a:gd name="T23" fmla="*/ 2147483647 h 2822"/>
              <a:gd name="T24" fmla="*/ 2147483647 w 3373"/>
              <a:gd name="T25" fmla="*/ 2147483647 h 2822"/>
              <a:gd name="T26" fmla="*/ 2147483647 w 3373"/>
              <a:gd name="T27" fmla="*/ 2147483647 h 2822"/>
              <a:gd name="T28" fmla="*/ 2147483647 w 3373"/>
              <a:gd name="T29" fmla="*/ 2147483647 h 2822"/>
              <a:gd name="T30" fmla="*/ 2147483647 w 3373"/>
              <a:gd name="T31" fmla="*/ 2147483647 h 2822"/>
              <a:gd name="T32" fmla="*/ 2147483647 w 3373"/>
              <a:gd name="T33" fmla="*/ 2147483647 h 2822"/>
              <a:gd name="T34" fmla="*/ 2147483647 w 3373"/>
              <a:gd name="T35" fmla="*/ 2147483647 h 2822"/>
              <a:gd name="T36" fmla="*/ 2147483647 w 3373"/>
              <a:gd name="T37" fmla="*/ 2147483647 h 2822"/>
              <a:gd name="T38" fmla="*/ 2147483647 w 3373"/>
              <a:gd name="T39" fmla="*/ 2147483647 h 2822"/>
              <a:gd name="T40" fmla="*/ 2147483647 w 3373"/>
              <a:gd name="T41" fmla="*/ 2147483647 h 2822"/>
              <a:gd name="T42" fmla="*/ 2147483647 w 3373"/>
              <a:gd name="T43" fmla="*/ 2147483647 h 2822"/>
              <a:gd name="T44" fmla="*/ 2147483647 w 3373"/>
              <a:gd name="T45" fmla="*/ 2147483647 h 2822"/>
              <a:gd name="T46" fmla="*/ 2147483647 w 3373"/>
              <a:gd name="T47" fmla="*/ 2147483647 h 2822"/>
              <a:gd name="T48" fmla="*/ 2147483647 w 3373"/>
              <a:gd name="T49" fmla="*/ 2147483647 h 2822"/>
              <a:gd name="T50" fmla="*/ 2147483647 w 3373"/>
              <a:gd name="T51" fmla="*/ 2147483647 h 2822"/>
              <a:gd name="T52" fmla="*/ 2147483647 w 3373"/>
              <a:gd name="T53" fmla="*/ 2147483647 h 2822"/>
              <a:gd name="T54" fmla="*/ 2147483647 w 3373"/>
              <a:gd name="T55" fmla="*/ 2147483647 h 2822"/>
              <a:gd name="T56" fmla="*/ 2147483647 w 3373"/>
              <a:gd name="T57" fmla="*/ 2147483647 h 2822"/>
              <a:gd name="T58" fmla="*/ 2147483647 w 3373"/>
              <a:gd name="T59" fmla="*/ 2147483647 h 2822"/>
              <a:gd name="T60" fmla="*/ 2147483647 w 3373"/>
              <a:gd name="T61" fmla="*/ 2147483647 h 2822"/>
              <a:gd name="T62" fmla="*/ 2147483647 w 3373"/>
              <a:gd name="T63" fmla="*/ 0 h 2822"/>
              <a:gd name="T64" fmla="*/ 2147483647 w 3373"/>
              <a:gd name="T65" fmla="*/ 2147483647 h 2822"/>
              <a:gd name="T66" fmla="*/ 2147483647 w 3373"/>
              <a:gd name="T67" fmla="*/ 2147483647 h 2822"/>
              <a:gd name="T68" fmla="*/ 2147483647 w 3373"/>
              <a:gd name="T69" fmla="*/ 2147483647 h 2822"/>
              <a:gd name="T70" fmla="*/ 2147483647 w 3373"/>
              <a:gd name="T71" fmla="*/ 2147483647 h 2822"/>
              <a:gd name="T72" fmla="*/ 2147483647 w 3373"/>
              <a:gd name="T73" fmla="*/ 2147483647 h 2822"/>
              <a:gd name="T74" fmla="*/ 0 w 3373"/>
              <a:gd name="T75" fmla="*/ 2147483647 h 2822"/>
              <a:gd name="T76" fmla="*/ 2147483647 w 3373"/>
              <a:gd name="T77" fmla="*/ 2147483647 h 2822"/>
              <a:gd name="T78" fmla="*/ 2147483647 w 3373"/>
              <a:gd name="T79" fmla="*/ 2147483647 h 2822"/>
              <a:gd name="T80" fmla="*/ 2147483647 w 3373"/>
              <a:gd name="T81" fmla="*/ 0 h 28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373" h="2822">
                <a:moveTo>
                  <a:pt x="97" y="2614"/>
                </a:moveTo>
                <a:lnTo>
                  <a:pt x="97" y="2726"/>
                </a:lnTo>
                <a:lnTo>
                  <a:pt x="3278" y="2726"/>
                </a:lnTo>
                <a:lnTo>
                  <a:pt x="3278" y="2614"/>
                </a:lnTo>
                <a:lnTo>
                  <a:pt x="1812" y="2614"/>
                </a:lnTo>
                <a:lnTo>
                  <a:pt x="1805" y="2626"/>
                </a:lnTo>
                <a:lnTo>
                  <a:pt x="1795" y="2636"/>
                </a:lnTo>
                <a:lnTo>
                  <a:pt x="1783" y="2642"/>
                </a:lnTo>
                <a:lnTo>
                  <a:pt x="1768" y="2644"/>
                </a:lnTo>
                <a:lnTo>
                  <a:pt x="1607" y="2644"/>
                </a:lnTo>
                <a:lnTo>
                  <a:pt x="1592" y="2642"/>
                </a:lnTo>
                <a:lnTo>
                  <a:pt x="1580" y="2636"/>
                </a:lnTo>
                <a:lnTo>
                  <a:pt x="1570" y="2626"/>
                </a:lnTo>
                <a:lnTo>
                  <a:pt x="1562" y="2614"/>
                </a:lnTo>
                <a:lnTo>
                  <a:pt x="97" y="2614"/>
                </a:lnTo>
                <a:close/>
                <a:moveTo>
                  <a:pt x="597" y="1777"/>
                </a:moveTo>
                <a:lnTo>
                  <a:pt x="482" y="2183"/>
                </a:lnTo>
                <a:lnTo>
                  <a:pt x="2887" y="2183"/>
                </a:lnTo>
                <a:lnTo>
                  <a:pt x="2766" y="1777"/>
                </a:lnTo>
                <a:lnTo>
                  <a:pt x="597" y="1777"/>
                </a:lnTo>
                <a:close/>
                <a:moveTo>
                  <a:pt x="348" y="1777"/>
                </a:moveTo>
                <a:lnTo>
                  <a:pt x="100" y="2519"/>
                </a:lnTo>
                <a:lnTo>
                  <a:pt x="3275" y="2519"/>
                </a:lnTo>
                <a:lnTo>
                  <a:pt x="3026" y="1777"/>
                </a:lnTo>
                <a:lnTo>
                  <a:pt x="2867" y="1777"/>
                </a:lnTo>
                <a:lnTo>
                  <a:pt x="3016" y="2279"/>
                </a:lnTo>
                <a:lnTo>
                  <a:pt x="1970" y="2279"/>
                </a:lnTo>
                <a:lnTo>
                  <a:pt x="1978" y="2413"/>
                </a:lnTo>
                <a:lnTo>
                  <a:pt x="1392" y="2413"/>
                </a:lnTo>
                <a:lnTo>
                  <a:pt x="1398" y="2279"/>
                </a:lnTo>
                <a:lnTo>
                  <a:pt x="355" y="2279"/>
                </a:lnTo>
                <a:lnTo>
                  <a:pt x="498" y="1777"/>
                </a:lnTo>
                <a:lnTo>
                  <a:pt x="348" y="1777"/>
                </a:lnTo>
                <a:close/>
                <a:moveTo>
                  <a:pt x="800" y="97"/>
                </a:moveTo>
                <a:lnTo>
                  <a:pt x="341" y="557"/>
                </a:lnTo>
                <a:lnTo>
                  <a:pt x="341" y="1680"/>
                </a:lnTo>
                <a:lnTo>
                  <a:pt x="2587" y="1680"/>
                </a:lnTo>
                <a:lnTo>
                  <a:pt x="2641" y="1678"/>
                </a:lnTo>
                <a:lnTo>
                  <a:pt x="2690" y="1672"/>
                </a:lnTo>
                <a:lnTo>
                  <a:pt x="2735" y="1661"/>
                </a:lnTo>
                <a:lnTo>
                  <a:pt x="2775" y="1647"/>
                </a:lnTo>
                <a:lnTo>
                  <a:pt x="2812" y="1629"/>
                </a:lnTo>
                <a:lnTo>
                  <a:pt x="2845" y="1610"/>
                </a:lnTo>
                <a:lnTo>
                  <a:pt x="2875" y="1587"/>
                </a:lnTo>
                <a:lnTo>
                  <a:pt x="2901" y="1562"/>
                </a:lnTo>
                <a:lnTo>
                  <a:pt x="2923" y="1536"/>
                </a:lnTo>
                <a:lnTo>
                  <a:pt x="2943" y="1509"/>
                </a:lnTo>
                <a:lnTo>
                  <a:pt x="2960" y="1481"/>
                </a:lnTo>
                <a:lnTo>
                  <a:pt x="2975" y="1453"/>
                </a:lnTo>
                <a:lnTo>
                  <a:pt x="2987" y="1425"/>
                </a:lnTo>
                <a:lnTo>
                  <a:pt x="2996" y="1398"/>
                </a:lnTo>
                <a:lnTo>
                  <a:pt x="3005" y="1371"/>
                </a:lnTo>
                <a:lnTo>
                  <a:pt x="3011" y="1346"/>
                </a:lnTo>
                <a:lnTo>
                  <a:pt x="3016" y="1322"/>
                </a:lnTo>
                <a:lnTo>
                  <a:pt x="3020" y="1301"/>
                </a:lnTo>
                <a:lnTo>
                  <a:pt x="3023" y="1282"/>
                </a:lnTo>
                <a:lnTo>
                  <a:pt x="3024" y="1266"/>
                </a:lnTo>
                <a:lnTo>
                  <a:pt x="3025" y="1254"/>
                </a:lnTo>
                <a:lnTo>
                  <a:pt x="3025" y="1245"/>
                </a:lnTo>
                <a:lnTo>
                  <a:pt x="3025" y="1240"/>
                </a:lnTo>
                <a:lnTo>
                  <a:pt x="3025" y="97"/>
                </a:lnTo>
                <a:lnTo>
                  <a:pt x="800" y="97"/>
                </a:lnTo>
                <a:close/>
                <a:moveTo>
                  <a:pt x="760" y="0"/>
                </a:moveTo>
                <a:lnTo>
                  <a:pt x="3121" y="0"/>
                </a:lnTo>
                <a:lnTo>
                  <a:pt x="3121" y="1240"/>
                </a:lnTo>
                <a:lnTo>
                  <a:pt x="3121" y="1241"/>
                </a:lnTo>
                <a:lnTo>
                  <a:pt x="3121" y="1244"/>
                </a:lnTo>
                <a:lnTo>
                  <a:pt x="3121" y="1729"/>
                </a:lnTo>
                <a:lnTo>
                  <a:pt x="3121" y="1735"/>
                </a:lnTo>
                <a:lnTo>
                  <a:pt x="3120" y="1741"/>
                </a:lnTo>
                <a:lnTo>
                  <a:pt x="3117" y="1748"/>
                </a:lnTo>
                <a:lnTo>
                  <a:pt x="3373" y="2510"/>
                </a:lnTo>
                <a:lnTo>
                  <a:pt x="3373" y="2519"/>
                </a:lnTo>
                <a:lnTo>
                  <a:pt x="3373" y="2822"/>
                </a:lnTo>
                <a:lnTo>
                  <a:pt x="0" y="2822"/>
                </a:lnTo>
                <a:lnTo>
                  <a:pt x="0" y="2519"/>
                </a:lnTo>
                <a:lnTo>
                  <a:pt x="25" y="2519"/>
                </a:lnTo>
                <a:lnTo>
                  <a:pt x="1" y="2510"/>
                </a:lnTo>
                <a:lnTo>
                  <a:pt x="246" y="1777"/>
                </a:lnTo>
                <a:lnTo>
                  <a:pt x="245" y="1777"/>
                </a:lnTo>
                <a:lnTo>
                  <a:pt x="245" y="518"/>
                </a:lnTo>
                <a:lnTo>
                  <a:pt x="760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2" name="Freeform 8"/>
          <p:cNvSpPr>
            <a:spLocks noChangeAspect="1" noEditPoints="1"/>
          </p:cNvSpPr>
          <p:nvPr/>
        </p:nvSpPr>
        <p:spPr bwMode="auto">
          <a:xfrm flipH="1">
            <a:off x="3734570" y="3837304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3" name="Freeform 8"/>
          <p:cNvSpPr>
            <a:spLocks noChangeAspect="1" noEditPoints="1"/>
          </p:cNvSpPr>
          <p:nvPr/>
        </p:nvSpPr>
        <p:spPr bwMode="auto">
          <a:xfrm flipH="1">
            <a:off x="2473806" y="4166864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4" name="Freeform 8"/>
          <p:cNvSpPr>
            <a:spLocks noChangeAspect="1" noEditPoints="1"/>
          </p:cNvSpPr>
          <p:nvPr/>
        </p:nvSpPr>
        <p:spPr bwMode="auto">
          <a:xfrm flipH="1">
            <a:off x="3352594" y="5531982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5" name="Freeform 8"/>
          <p:cNvSpPr>
            <a:spLocks noChangeAspect="1" noEditPoints="1"/>
          </p:cNvSpPr>
          <p:nvPr/>
        </p:nvSpPr>
        <p:spPr bwMode="auto">
          <a:xfrm flipH="1">
            <a:off x="5215471" y="5694137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6" name="Freeform 8"/>
          <p:cNvSpPr>
            <a:spLocks noChangeAspect="1" noEditPoints="1"/>
          </p:cNvSpPr>
          <p:nvPr/>
        </p:nvSpPr>
        <p:spPr bwMode="auto">
          <a:xfrm flipH="1">
            <a:off x="5963559" y="3968556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8" name="Freeform 8"/>
          <p:cNvSpPr>
            <a:spLocks noChangeAspect="1" noEditPoints="1"/>
          </p:cNvSpPr>
          <p:nvPr/>
        </p:nvSpPr>
        <p:spPr bwMode="auto">
          <a:xfrm flipH="1">
            <a:off x="1406026" y="4663753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90" name="Freeform 8"/>
          <p:cNvSpPr>
            <a:spLocks noChangeAspect="1" noEditPoints="1"/>
          </p:cNvSpPr>
          <p:nvPr/>
        </p:nvSpPr>
        <p:spPr bwMode="auto">
          <a:xfrm flipH="1">
            <a:off x="7321818" y="4548463"/>
            <a:ext cx="206938" cy="293408"/>
          </a:xfrm>
          <a:custGeom>
            <a:avLst/>
            <a:gdLst>
              <a:gd name="T0" fmla="*/ 2147483647 w 1910"/>
              <a:gd name="T1" fmla="*/ 2147483647 h 2997"/>
              <a:gd name="T2" fmla="*/ 2147483647 w 1910"/>
              <a:gd name="T3" fmla="*/ 2147483647 h 2997"/>
              <a:gd name="T4" fmla="*/ 2147483647 w 1910"/>
              <a:gd name="T5" fmla="*/ 2147483647 h 2997"/>
              <a:gd name="T6" fmla="*/ 2147483647 w 1910"/>
              <a:gd name="T7" fmla="*/ 2147483647 h 2997"/>
              <a:gd name="T8" fmla="*/ 2147483647 w 1910"/>
              <a:gd name="T9" fmla="*/ 2147483647 h 2997"/>
              <a:gd name="T10" fmla="*/ 2147483647 w 1910"/>
              <a:gd name="T11" fmla="*/ 2147483647 h 2997"/>
              <a:gd name="T12" fmla="*/ 2147483647 w 1910"/>
              <a:gd name="T13" fmla="*/ 2147483647 h 2997"/>
              <a:gd name="T14" fmla="*/ 2147483647 w 1910"/>
              <a:gd name="T15" fmla="*/ 2147483647 h 2997"/>
              <a:gd name="T16" fmla="*/ 2147483647 w 1910"/>
              <a:gd name="T17" fmla="*/ 2147483647 h 2997"/>
              <a:gd name="T18" fmla="*/ 2147483647 w 1910"/>
              <a:gd name="T19" fmla="*/ 2147483647 h 2997"/>
              <a:gd name="T20" fmla="*/ 2147483647 w 1910"/>
              <a:gd name="T21" fmla="*/ 2147483647 h 2997"/>
              <a:gd name="T22" fmla="*/ 2147483647 w 1910"/>
              <a:gd name="T23" fmla="*/ 2147483647 h 2997"/>
              <a:gd name="T24" fmla="*/ 2147483647 w 1910"/>
              <a:gd name="T25" fmla="*/ 2147483647 h 2997"/>
              <a:gd name="T26" fmla="*/ 2147483647 w 1910"/>
              <a:gd name="T27" fmla="*/ 2147483647 h 2997"/>
              <a:gd name="T28" fmla="*/ 2147483647 w 1910"/>
              <a:gd name="T29" fmla="*/ 2147483647 h 2997"/>
              <a:gd name="T30" fmla="*/ 2147483647 w 1910"/>
              <a:gd name="T31" fmla="*/ 2147483647 h 2997"/>
              <a:gd name="T32" fmla="*/ 2147483647 w 1910"/>
              <a:gd name="T33" fmla="*/ 2147483647 h 2997"/>
              <a:gd name="T34" fmla="*/ 2147483647 w 1910"/>
              <a:gd name="T35" fmla="*/ 2147483647 h 2997"/>
              <a:gd name="T36" fmla="*/ 2147483647 w 1910"/>
              <a:gd name="T37" fmla="*/ 2147483647 h 2997"/>
              <a:gd name="T38" fmla="*/ 2147483647 w 1910"/>
              <a:gd name="T39" fmla="*/ 2147483647 h 2997"/>
              <a:gd name="T40" fmla="*/ 2147483647 w 1910"/>
              <a:gd name="T41" fmla="*/ 2147483647 h 2997"/>
              <a:gd name="T42" fmla="*/ 2147483647 w 1910"/>
              <a:gd name="T43" fmla="*/ 2147483647 h 2997"/>
              <a:gd name="T44" fmla="*/ 2147483647 w 1910"/>
              <a:gd name="T45" fmla="*/ 2147483647 h 2997"/>
              <a:gd name="T46" fmla="*/ 2147483647 w 1910"/>
              <a:gd name="T47" fmla="*/ 2147483647 h 2997"/>
              <a:gd name="T48" fmla="*/ 2147483647 w 1910"/>
              <a:gd name="T49" fmla="*/ 2147483647 h 2997"/>
              <a:gd name="T50" fmla="*/ 2147483647 w 1910"/>
              <a:gd name="T51" fmla="*/ 2147483647 h 2997"/>
              <a:gd name="T52" fmla="*/ 2147483647 w 1910"/>
              <a:gd name="T53" fmla="*/ 2147483647 h 2997"/>
              <a:gd name="T54" fmla="*/ 2147483647 w 1910"/>
              <a:gd name="T55" fmla="*/ 2147483647 h 2997"/>
              <a:gd name="T56" fmla="*/ 2147483647 w 1910"/>
              <a:gd name="T57" fmla="*/ 2147483647 h 2997"/>
              <a:gd name="T58" fmla="*/ 2147483647 w 1910"/>
              <a:gd name="T59" fmla="*/ 2147483647 h 2997"/>
              <a:gd name="T60" fmla="*/ 2147483647 w 1910"/>
              <a:gd name="T61" fmla="*/ 2147483647 h 2997"/>
              <a:gd name="T62" fmla="*/ 2147483647 w 1910"/>
              <a:gd name="T63" fmla="*/ 2147483647 h 2997"/>
              <a:gd name="T64" fmla="*/ 2147483647 w 1910"/>
              <a:gd name="T65" fmla="*/ 2147483647 h 2997"/>
              <a:gd name="T66" fmla="*/ 2147483647 w 1910"/>
              <a:gd name="T67" fmla="*/ 2147483647 h 2997"/>
              <a:gd name="T68" fmla="*/ 2147483647 w 1910"/>
              <a:gd name="T69" fmla="*/ 2147483647 h 2997"/>
              <a:gd name="T70" fmla="*/ 2147483647 w 1910"/>
              <a:gd name="T71" fmla="*/ 2147483647 h 2997"/>
              <a:gd name="T72" fmla="*/ 2147483647 w 1910"/>
              <a:gd name="T73" fmla="*/ 2147483647 h 2997"/>
              <a:gd name="T74" fmla="*/ 2147483647 w 1910"/>
              <a:gd name="T75" fmla="*/ 2147483647 h 2997"/>
              <a:gd name="T76" fmla="*/ 2147483647 w 1910"/>
              <a:gd name="T77" fmla="*/ 2147483647 h 2997"/>
              <a:gd name="T78" fmla="*/ 2147483647 w 1910"/>
              <a:gd name="T79" fmla="*/ 2147483647 h 2997"/>
              <a:gd name="T80" fmla="*/ 2147483647 w 1910"/>
              <a:gd name="T81" fmla="*/ 2147483647 h 2997"/>
              <a:gd name="T82" fmla="*/ 2147483647 w 1910"/>
              <a:gd name="T83" fmla="*/ 2147483647 h 2997"/>
              <a:gd name="T84" fmla="*/ 0 w 1910"/>
              <a:gd name="T85" fmla="*/ 2147483647 h 2997"/>
              <a:gd name="T86" fmla="*/ 2147483647 w 1910"/>
              <a:gd name="T87" fmla="*/ 2147483647 h 2997"/>
              <a:gd name="T88" fmla="*/ 2147483647 w 1910"/>
              <a:gd name="T89" fmla="*/ 2147483647 h 2997"/>
              <a:gd name="T90" fmla="*/ 2147483647 w 1910"/>
              <a:gd name="T91" fmla="*/ 2147483647 h 2997"/>
              <a:gd name="T92" fmla="*/ 2147483647 w 1910"/>
              <a:gd name="T93" fmla="*/ 2147483647 h 2997"/>
              <a:gd name="T94" fmla="*/ 2147483647 w 1910"/>
              <a:gd name="T95" fmla="*/ 2147483647 h 2997"/>
              <a:gd name="T96" fmla="*/ 2147483647 w 1910"/>
              <a:gd name="T97" fmla="*/ 2147483647 h 2997"/>
              <a:gd name="T98" fmla="*/ 2147483647 w 1910"/>
              <a:gd name="T99" fmla="*/ 2147483647 h 2997"/>
              <a:gd name="T100" fmla="*/ 2147483647 w 1910"/>
              <a:gd name="T101" fmla="*/ 2147483647 h 2997"/>
              <a:gd name="T102" fmla="*/ 2147483647 w 1910"/>
              <a:gd name="T103" fmla="*/ 2147483647 h 2997"/>
              <a:gd name="T104" fmla="*/ 2147483647 w 1910"/>
              <a:gd name="T105" fmla="*/ 2147483647 h 2997"/>
              <a:gd name="T106" fmla="*/ 2147483647 w 1910"/>
              <a:gd name="T107" fmla="*/ 2147483647 h 299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910" h="2997">
                <a:moveTo>
                  <a:pt x="1339" y="1358"/>
                </a:moveTo>
                <a:lnTo>
                  <a:pt x="1279" y="1392"/>
                </a:lnTo>
                <a:lnTo>
                  <a:pt x="1217" y="1420"/>
                </a:lnTo>
                <a:lnTo>
                  <a:pt x="1153" y="1442"/>
                </a:lnTo>
                <a:lnTo>
                  <a:pt x="1087" y="1458"/>
                </a:lnTo>
                <a:lnTo>
                  <a:pt x="1019" y="1466"/>
                </a:lnTo>
                <a:lnTo>
                  <a:pt x="952" y="1470"/>
                </a:lnTo>
                <a:lnTo>
                  <a:pt x="883" y="1468"/>
                </a:lnTo>
                <a:lnTo>
                  <a:pt x="817" y="1458"/>
                </a:lnTo>
                <a:lnTo>
                  <a:pt x="752" y="1443"/>
                </a:lnTo>
                <a:lnTo>
                  <a:pt x="688" y="1422"/>
                </a:lnTo>
                <a:lnTo>
                  <a:pt x="627" y="1394"/>
                </a:lnTo>
                <a:lnTo>
                  <a:pt x="567" y="1361"/>
                </a:lnTo>
                <a:lnTo>
                  <a:pt x="519" y="1382"/>
                </a:lnTo>
                <a:lnTo>
                  <a:pt x="475" y="1404"/>
                </a:lnTo>
                <a:lnTo>
                  <a:pt x="438" y="1429"/>
                </a:lnTo>
                <a:lnTo>
                  <a:pt x="391" y="1469"/>
                </a:lnTo>
                <a:lnTo>
                  <a:pt x="347" y="1512"/>
                </a:lnTo>
                <a:lnTo>
                  <a:pt x="307" y="1562"/>
                </a:lnTo>
                <a:lnTo>
                  <a:pt x="270" y="1617"/>
                </a:lnTo>
                <a:lnTo>
                  <a:pt x="238" y="1677"/>
                </a:lnTo>
                <a:lnTo>
                  <a:pt x="208" y="1741"/>
                </a:lnTo>
                <a:lnTo>
                  <a:pt x="183" y="1811"/>
                </a:lnTo>
                <a:lnTo>
                  <a:pt x="161" y="1885"/>
                </a:lnTo>
                <a:lnTo>
                  <a:pt x="141" y="1966"/>
                </a:lnTo>
                <a:lnTo>
                  <a:pt x="126" y="2052"/>
                </a:lnTo>
                <a:lnTo>
                  <a:pt x="113" y="2143"/>
                </a:lnTo>
                <a:lnTo>
                  <a:pt x="106" y="2240"/>
                </a:lnTo>
                <a:lnTo>
                  <a:pt x="100" y="2342"/>
                </a:lnTo>
                <a:lnTo>
                  <a:pt x="99" y="2449"/>
                </a:lnTo>
                <a:lnTo>
                  <a:pt x="99" y="2497"/>
                </a:lnTo>
                <a:lnTo>
                  <a:pt x="99" y="2550"/>
                </a:lnTo>
                <a:lnTo>
                  <a:pt x="99" y="2606"/>
                </a:lnTo>
                <a:lnTo>
                  <a:pt x="99" y="2662"/>
                </a:lnTo>
                <a:lnTo>
                  <a:pt x="97" y="2717"/>
                </a:lnTo>
                <a:lnTo>
                  <a:pt x="97" y="2771"/>
                </a:lnTo>
                <a:lnTo>
                  <a:pt x="97" y="2821"/>
                </a:lnTo>
                <a:lnTo>
                  <a:pt x="97" y="2865"/>
                </a:lnTo>
                <a:lnTo>
                  <a:pt x="97" y="2902"/>
                </a:lnTo>
                <a:lnTo>
                  <a:pt x="1375" y="2902"/>
                </a:lnTo>
                <a:lnTo>
                  <a:pt x="1428" y="2899"/>
                </a:lnTo>
                <a:lnTo>
                  <a:pt x="1478" y="2892"/>
                </a:lnTo>
                <a:lnTo>
                  <a:pt x="1523" y="2882"/>
                </a:lnTo>
                <a:lnTo>
                  <a:pt x="1564" y="2867"/>
                </a:lnTo>
                <a:lnTo>
                  <a:pt x="1600" y="2849"/>
                </a:lnTo>
                <a:lnTo>
                  <a:pt x="1633" y="2829"/>
                </a:lnTo>
                <a:lnTo>
                  <a:pt x="1662" y="2807"/>
                </a:lnTo>
                <a:lnTo>
                  <a:pt x="1688" y="2782"/>
                </a:lnTo>
                <a:lnTo>
                  <a:pt x="1710" y="2756"/>
                </a:lnTo>
                <a:lnTo>
                  <a:pt x="1730" y="2730"/>
                </a:lnTo>
                <a:lnTo>
                  <a:pt x="1748" y="2701"/>
                </a:lnTo>
                <a:lnTo>
                  <a:pt x="1763" y="2674"/>
                </a:lnTo>
                <a:lnTo>
                  <a:pt x="1774" y="2645"/>
                </a:lnTo>
                <a:lnTo>
                  <a:pt x="1785" y="2618"/>
                </a:lnTo>
                <a:lnTo>
                  <a:pt x="1793" y="2592"/>
                </a:lnTo>
                <a:lnTo>
                  <a:pt x="1799" y="2566"/>
                </a:lnTo>
                <a:lnTo>
                  <a:pt x="1804" y="2543"/>
                </a:lnTo>
                <a:lnTo>
                  <a:pt x="1808" y="2521"/>
                </a:lnTo>
                <a:lnTo>
                  <a:pt x="1810" y="2502"/>
                </a:lnTo>
                <a:lnTo>
                  <a:pt x="1811" y="2486"/>
                </a:lnTo>
                <a:lnTo>
                  <a:pt x="1812" y="2474"/>
                </a:lnTo>
                <a:lnTo>
                  <a:pt x="1812" y="2465"/>
                </a:lnTo>
                <a:lnTo>
                  <a:pt x="1812" y="2461"/>
                </a:lnTo>
                <a:lnTo>
                  <a:pt x="1814" y="2461"/>
                </a:lnTo>
                <a:lnTo>
                  <a:pt x="1814" y="2449"/>
                </a:lnTo>
                <a:lnTo>
                  <a:pt x="1811" y="2342"/>
                </a:lnTo>
                <a:lnTo>
                  <a:pt x="1806" y="2240"/>
                </a:lnTo>
                <a:lnTo>
                  <a:pt x="1798" y="2143"/>
                </a:lnTo>
                <a:lnTo>
                  <a:pt x="1786" y="2052"/>
                </a:lnTo>
                <a:lnTo>
                  <a:pt x="1770" y="1966"/>
                </a:lnTo>
                <a:lnTo>
                  <a:pt x="1752" y="1885"/>
                </a:lnTo>
                <a:lnTo>
                  <a:pt x="1729" y="1811"/>
                </a:lnTo>
                <a:lnTo>
                  <a:pt x="1703" y="1741"/>
                </a:lnTo>
                <a:lnTo>
                  <a:pt x="1674" y="1677"/>
                </a:lnTo>
                <a:lnTo>
                  <a:pt x="1641" y="1617"/>
                </a:lnTo>
                <a:lnTo>
                  <a:pt x="1605" y="1562"/>
                </a:lnTo>
                <a:lnTo>
                  <a:pt x="1565" y="1512"/>
                </a:lnTo>
                <a:lnTo>
                  <a:pt x="1521" y="1469"/>
                </a:lnTo>
                <a:lnTo>
                  <a:pt x="1474" y="1429"/>
                </a:lnTo>
                <a:lnTo>
                  <a:pt x="1434" y="1404"/>
                </a:lnTo>
                <a:lnTo>
                  <a:pt x="1390" y="1381"/>
                </a:lnTo>
                <a:lnTo>
                  <a:pt x="1339" y="1358"/>
                </a:lnTo>
                <a:close/>
                <a:moveTo>
                  <a:pt x="952" y="96"/>
                </a:moveTo>
                <a:lnTo>
                  <a:pt x="882" y="100"/>
                </a:lnTo>
                <a:lnTo>
                  <a:pt x="815" y="111"/>
                </a:lnTo>
                <a:lnTo>
                  <a:pt x="749" y="128"/>
                </a:lnTo>
                <a:lnTo>
                  <a:pt x="688" y="153"/>
                </a:lnTo>
                <a:lnTo>
                  <a:pt x="630" y="183"/>
                </a:lnTo>
                <a:lnTo>
                  <a:pt x="574" y="219"/>
                </a:lnTo>
                <a:lnTo>
                  <a:pt x="524" y="261"/>
                </a:lnTo>
                <a:lnTo>
                  <a:pt x="477" y="307"/>
                </a:lnTo>
                <a:lnTo>
                  <a:pt x="436" y="358"/>
                </a:lnTo>
                <a:lnTo>
                  <a:pt x="400" y="413"/>
                </a:lnTo>
                <a:lnTo>
                  <a:pt x="370" y="471"/>
                </a:lnTo>
                <a:lnTo>
                  <a:pt x="345" y="534"/>
                </a:lnTo>
                <a:lnTo>
                  <a:pt x="327" y="598"/>
                </a:lnTo>
                <a:lnTo>
                  <a:pt x="316" y="665"/>
                </a:lnTo>
                <a:lnTo>
                  <a:pt x="312" y="735"/>
                </a:lnTo>
                <a:lnTo>
                  <a:pt x="315" y="797"/>
                </a:lnTo>
                <a:lnTo>
                  <a:pt x="324" y="857"/>
                </a:lnTo>
                <a:lnTo>
                  <a:pt x="339" y="917"/>
                </a:lnTo>
                <a:lnTo>
                  <a:pt x="358" y="973"/>
                </a:lnTo>
                <a:lnTo>
                  <a:pt x="383" y="1027"/>
                </a:lnTo>
                <a:lnTo>
                  <a:pt x="413" y="1080"/>
                </a:lnTo>
                <a:lnTo>
                  <a:pt x="448" y="1128"/>
                </a:lnTo>
                <a:lnTo>
                  <a:pt x="488" y="1174"/>
                </a:lnTo>
                <a:lnTo>
                  <a:pt x="531" y="1216"/>
                </a:lnTo>
                <a:lnTo>
                  <a:pt x="580" y="1255"/>
                </a:lnTo>
                <a:lnTo>
                  <a:pt x="616" y="1279"/>
                </a:lnTo>
                <a:lnTo>
                  <a:pt x="625" y="1284"/>
                </a:lnTo>
                <a:lnTo>
                  <a:pt x="632" y="1287"/>
                </a:lnTo>
                <a:lnTo>
                  <a:pt x="663" y="1305"/>
                </a:lnTo>
                <a:lnTo>
                  <a:pt x="696" y="1321"/>
                </a:lnTo>
                <a:lnTo>
                  <a:pt x="758" y="1343"/>
                </a:lnTo>
                <a:lnTo>
                  <a:pt x="821" y="1361"/>
                </a:lnTo>
                <a:lnTo>
                  <a:pt x="886" y="1371"/>
                </a:lnTo>
                <a:lnTo>
                  <a:pt x="952" y="1374"/>
                </a:lnTo>
                <a:lnTo>
                  <a:pt x="1018" y="1371"/>
                </a:lnTo>
                <a:lnTo>
                  <a:pt x="1084" y="1361"/>
                </a:lnTo>
                <a:lnTo>
                  <a:pt x="1148" y="1343"/>
                </a:lnTo>
                <a:lnTo>
                  <a:pt x="1210" y="1318"/>
                </a:lnTo>
                <a:lnTo>
                  <a:pt x="1242" y="1303"/>
                </a:lnTo>
                <a:lnTo>
                  <a:pt x="1273" y="1286"/>
                </a:lnTo>
                <a:lnTo>
                  <a:pt x="1281" y="1281"/>
                </a:lnTo>
                <a:lnTo>
                  <a:pt x="1291" y="1276"/>
                </a:lnTo>
                <a:lnTo>
                  <a:pt x="1325" y="1252"/>
                </a:lnTo>
                <a:lnTo>
                  <a:pt x="1373" y="1214"/>
                </a:lnTo>
                <a:lnTo>
                  <a:pt x="1417" y="1172"/>
                </a:lnTo>
                <a:lnTo>
                  <a:pt x="1457" y="1127"/>
                </a:lnTo>
                <a:lnTo>
                  <a:pt x="1490" y="1078"/>
                </a:lnTo>
                <a:lnTo>
                  <a:pt x="1520" y="1026"/>
                </a:lnTo>
                <a:lnTo>
                  <a:pt x="1545" y="971"/>
                </a:lnTo>
                <a:lnTo>
                  <a:pt x="1565" y="915"/>
                </a:lnTo>
                <a:lnTo>
                  <a:pt x="1579" y="857"/>
                </a:lnTo>
                <a:lnTo>
                  <a:pt x="1587" y="796"/>
                </a:lnTo>
                <a:lnTo>
                  <a:pt x="1591" y="735"/>
                </a:lnTo>
                <a:lnTo>
                  <a:pt x="1587" y="665"/>
                </a:lnTo>
                <a:lnTo>
                  <a:pt x="1576" y="598"/>
                </a:lnTo>
                <a:lnTo>
                  <a:pt x="1558" y="534"/>
                </a:lnTo>
                <a:lnTo>
                  <a:pt x="1534" y="471"/>
                </a:lnTo>
                <a:lnTo>
                  <a:pt x="1503" y="413"/>
                </a:lnTo>
                <a:lnTo>
                  <a:pt x="1467" y="358"/>
                </a:lnTo>
                <a:lnTo>
                  <a:pt x="1426" y="307"/>
                </a:lnTo>
                <a:lnTo>
                  <a:pt x="1380" y="261"/>
                </a:lnTo>
                <a:lnTo>
                  <a:pt x="1329" y="219"/>
                </a:lnTo>
                <a:lnTo>
                  <a:pt x="1274" y="183"/>
                </a:lnTo>
                <a:lnTo>
                  <a:pt x="1215" y="153"/>
                </a:lnTo>
                <a:lnTo>
                  <a:pt x="1153" y="128"/>
                </a:lnTo>
                <a:lnTo>
                  <a:pt x="1089" y="111"/>
                </a:lnTo>
                <a:lnTo>
                  <a:pt x="1021" y="100"/>
                </a:lnTo>
                <a:lnTo>
                  <a:pt x="952" y="96"/>
                </a:lnTo>
                <a:close/>
                <a:moveTo>
                  <a:pt x="952" y="0"/>
                </a:moveTo>
                <a:lnTo>
                  <a:pt x="1026" y="4"/>
                </a:lnTo>
                <a:lnTo>
                  <a:pt x="1100" y="15"/>
                </a:lnTo>
                <a:lnTo>
                  <a:pt x="1169" y="32"/>
                </a:lnTo>
                <a:lnTo>
                  <a:pt x="1238" y="57"/>
                </a:lnTo>
                <a:lnTo>
                  <a:pt x="1301" y="88"/>
                </a:lnTo>
                <a:lnTo>
                  <a:pt x="1362" y="126"/>
                </a:lnTo>
                <a:lnTo>
                  <a:pt x="1418" y="168"/>
                </a:lnTo>
                <a:lnTo>
                  <a:pt x="1470" y="215"/>
                </a:lnTo>
                <a:lnTo>
                  <a:pt x="1519" y="268"/>
                </a:lnTo>
                <a:lnTo>
                  <a:pt x="1561" y="325"/>
                </a:lnTo>
                <a:lnTo>
                  <a:pt x="1597" y="384"/>
                </a:lnTo>
                <a:lnTo>
                  <a:pt x="1628" y="449"/>
                </a:lnTo>
                <a:lnTo>
                  <a:pt x="1653" y="516"/>
                </a:lnTo>
                <a:lnTo>
                  <a:pt x="1672" y="587"/>
                </a:lnTo>
                <a:lnTo>
                  <a:pt x="1683" y="660"/>
                </a:lnTo>
                <a:lnTo>
                  <a:pt x="1687" y="735"/>
                </a:lnTo>
                <a:lnTo>
                  <a:pt x="1683" y="807"/>
                </a:lnTo>
                <a:lnTo>
                  <a:pt x="1673" y="877"/>
                </a:lnTo>
                <a:lnTo>
                  <a:pt x="1656" y="945"/>
                </a:lnTo>
                <a:lnTo>
                  <a:pt x="1632" y="1011"/>
                </a:lnTo>
                <a:lnTo>
                  <a:pt x="1604" y="1075"/>
                </a:lnTo>
                <a:lnTo>
                  <a:pt x="1567" y="1136"/>
                </a:lnTo>
                <a:lnTo>
                  <a:pt x="1526" y="1192"/>
                </a:lnTo>
                <a:lnTo>
                  <a:pt x="1480" y="1245"/>
                </a:lnTo>
                <a:lnTo>
                  <a:pt x="1428" y="1294"/>
                </a:lnTo>
                <a:lnTo>
                  <a:pt x="1465" y="1312"/>
                </a:lnTo>
                <a:lnTo>
                  <a:pt x="1500" y="1332"/>
                </a:lnTo>
                <a:lnTo>
                  <a:pt x="1531" y="1353"/>
                </a:lnTo>
                <a:lnTo>
                  <a:pt x="1584" y="1397"/>
                </a:lnTo>
                <a:lnTo>
                  <a:pt x="1632" y="1445"/>
                </a:lnTo>
                <a:lnTo>
                  <a:pt x="1677" y="1499"/>
                </a:lnTo>
                <a:lnTo>
                  <a:pt x="1718" y="1558"/>
                </a:lnTo>
                <a:lnTo>
                  <a:pt x="1754" y="1622"/>
                </a:lnTo>
                <a:lnTo>
                  <a:pt x="1786" y="1693"/>
                </a:lnTo>
                <a:lnTo>
                  <a:pt x="1816" y="1767"/>
                </a:lnTo>
                <a:lnTo>
                  <a:pt x="1841" y="1848"/>
                </a:lnTo>
                <a:lnTo>
                  <a:pt x="1861" y="1934"/>
                </a:lnTo>
                <a:lnTo>
                  <a:pt x="1878" y="2026"/>
                </a:lnTo>
                <a:lnTo>
                  <a:pt x="1892" y="2123"/>
                </a:lnTo>
                <a:lnTo>
                  <a:pt x="1902" y="2226"/>
                </a:lnTo>
                <a:lnTo>
                  <a:pt x="1907" y="2334"/>
                </a:lnTo>
                <a:lnTo>
                  <a:pt x="1910" y="2449"/>
                </a:lnTo>
                <a:lnTo>
                  <a:pt x="1910" y="2603"/>
                </a:lnTo>
                <a:lnTo>
                  <a:pt x="1910" y="2607"/>
                </a:lnTo>
                <a:lnTo>
                  <a:pt x="1908" y="2614"/>
                </a:lnTo>
                <a:lnTo>
                  <a:pt x="1908" y="2627"/>
                </a:lnTo>
                <a:lnTo>
                  <a:pt x="1908" y="2679"/>
                </a:lnTo>
                <a:lnTo>
                  <a:pt x="1908" y="2729"/>
                </a:lnTo>
                <a:lnTo>
                  <a:pt x="1910" y="2777"/>
                </a:lnTo>
                <a:lnTo>
                  <a:pt x="1910" y="2822"/>
                </a:lnTo>
                <a:lnTo>
                  <a:pt x="1910" y="2863"/>
                </a:lnTo>
                <a:lnTo>
                  <a:pt x="1910" y="2898"/>
                </a:lnTo>
                <a:lnTo>
                  <a:pt x="1908" y="2926"/>
                </a:lnTo>
                <a:lnTo>
                  <a:pt x="1908" y="2949"/>
                </a:lnTo>
                <a:lnTo>
                  <a:pt x="1906" y="2964"/>
                </a:lnTo>
                <a:lnTo>
                  <a:pt x="1898" y="2977"/>
                </a:lnTo>
                <a:lnTo>
                  <a:pt x="1888" y="2987"/>
                </a:lnTo>
                <a:lnTo>
                  <a:pt x="1875" y="2994"/>
                </a:lnTo>
                <a:lnTo>
                  <a:pt x="1860" y="2996"/>
                </a:lnTo>
                <a:lnTo>
                  <a:pt x="1551" y="2996"/>
                </a:lnTo>
                <a:lnTo>
                  <a:pt x="1515" y="2997"/>
                </a:lnTo>
                <a:lnTo>
                  <a:pt x="0" y="2997"/>
                </a:lnTo>
                <a:lnTo>
                  <a:pt x="0" y="2950"/>
                </a:lnTo>
                <a:lnTo>
                  <a:pt x="0" y="2944"/>
                </a:lnTo>
                <a:lnTo>
                  <a:pt x="0" y="2930"/>
                </a:lnTo>
                <a:lnTo>
                  <a:pt x="0" y="2908"/>
                </a:lnTo>
                <a:lnTo>
                  <a:pt x="2" y="2879"/>
                </a:lnTo>
                <a:lnTo>
                  <a:pt x="2" y="2846"/>
                </a:lnTo>
                <a:lnTo>
                  <a:pt x="2" y="2807"/>
                </a:lnTo>
                <a:lnTo>
                  <a:pt x="2" y="2765"/>
                </a:lnTo>
                <a:lnTo>
                  <a:pt x="2" y="2719"/>
                </a:lnTo>
                <a:lnTo>
                  <a:pt x="2" y="2673"/>
                </a:lnTo>
                <a:lnTo>
                  <a:pt x="3" y="2624"/>
                </a:lnTo>
                <a:lnTo>
                  <a:pt x="3" y="2578"/>
                </a:lnTo>
                <a:lnTo>
                  <a:pt x="3" y="2532"/>
                </a:lnTo>
                <a:lnTo>
                  <a:pt x="3" y="2489"/>
                </a:lnTo>
                <a:lnTo>
                  <a:pt x="3" y="2449"/>
                </a:lnTo>
                <a:lnTo>
                  <a:pt x="4" y="2334"/>
                </a:lnTo>
                <a:lnTo>
                  <a:pt x="10" y="2226"/>
                </a:lnTo>
                <a:lnTo>
                  <a:pt x="20" y="2123"/>
                </a:lnTo>
                <a:lnTo>
                  <a:pt x="33" y="2026"/>
                </a:lnTo>
                <a:lnTo>
                  <a:pt x="50" y="1934"/>
                </a:lnTo>
                <a:lnTo>
                  <a:pt x="71" y="1848"/>
                </a:lnTo>
                <a:lnTo>
                  <a:pt x="96" y="1767"/>
                </a:lnTo>
                <a:lnTo>
                  <a:pt x="125" y="1691"/>
                </a:lnTo>
                <a:lnTo>
                  <a:pt x="157" y="1622"/>
                </a:lnTo>
                <a:lnTo>
                  <a:pt x="194" y="1558"/>
                </a:lnTo>
                <a:lnTo>
                  <a:pt x="234" y="1499"/>
                </a:lnTo>
                <a:lnTo>
                  <a:pt x="279" y="1445"/>
                </a:lnTo>
                <a:lnTo>
                  <a:pt x="327" y="1397"/>
                </a:lnTo>
                <a:lnTo>
                  <a:pt x="380" y="1353"/>
                </a:lnTo>
                <a:lnTo>
                  <a:pt x="409" y="1332"/>
                </a:lnTo>
                <a:lnTo>
                  <a:pt x="442" y="1313"/>
                </a:lnTo>
                <a:lnTo>
                  <a:pt x="477" y="1296"/>
                </a:lnTo>
                <a:lnTo>
                  <a:pt x="424" y="1247"/>
                </a:lnTo>
                <a:lnTo>
                  <a:pt x="377" y="1194"/>
                </a:lnTo>
                <a:lnTo>
                  <a:pt x="336" y="1137"/>
                </a:lnTo>
                <a:lnTo>
                  <a:pt x="300" y="1077"/>
                </a:lnTo>
                <a:lnTo>
                  <a:pt x="270" y="1014"/>
                </a:lnTo>
                <a:lnTo>
                  <a:pt x="248" y="947"/>
                </a:lnTo>
                <a:lnTo>
                  <a:pt x="230" y="878"/>
                </a:lnTo>
                <a:lnTo>
                  <a:pt x="219" y="807"/>
                </a:lnTo>
                <a:lnTo>
                  <a:pt x="217" y="735"/>
                </a:lnTo>
                <a:lnTo>
                  <a:pt x="220" y="660"/>
                </a:lnTo>
                <a:lnTo>
                  <a:pt x="232" y="587"/>
                </a:lnTo>
                <a:lnTo>
                  <a:pt x="249" y="516"/>
                </a:lnTo>
                <a:lnTo>
                  <a:pt x="274" y="449"/>
                </a:lnTo>
                <a:lnTo>
                  <a:pt x="305" y="384"/>
                </a:lnTo>
                <a:lnTo>
                  <a:pt x="342" y="325"/>
                </a:lnTo>
                <a:lnTo>
                  <a:pt x="385" y="268"/>
                </a:lnTo>
                <a:lnTo>
                  <a:pt x="432" y="215"/>
                </a:lnTo>
                <a:lnTo>
                  <a:pt x="484" y="168"/>
                </a:lnTo>
                <a:lnTo>
                  <a:pt x="540" y="126"/>
                </a:lnTo>
                <a:lnTo>
                  <a:pt x="601" y="88"/>
                </a:lnTo>
                <a:lnTo>
                  <a:pt x="666" y="57"/>
                </a:lnTo>
                <a:lnTo>
                  <a:pt x="733" y="32"/>
                </a:lnTo>
                <a:lnTo>
                  <a:pt x="804" y="15"/>
                </a:lnTo>
                <a:lnTo>
                  <a:pt x="876" y="4"/>
                </a:lnTo>
                <a:lnTo>
                  <a:pt x="952" y="0"/>
                </a:lnTo>
                <a:close/>
              </a:path>
            </a:pathLst>
          </a:custGeom>
          <a:solidFill>
            <a:srgbClr val="0099FF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192" name="Curved Connector 191"/>
          <p:cNvCxnSpPr/>
          <p:nvPr/>
        </p:nvCxnSpPr>
        <p:spPr bwMode="auto">
          <a:xfrm flipV="1">
            <a:off x="2403764" y="4767549"/>
            <a:ext cx="1891145" cy="290157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93" name="Curved Connector 192"/>
          <p:cNvCxnSpPr/>
          <p:nvPr/>
        </p:nvCxnSpPr>
        <p:spPr bwMode="auto">
          <a:xfrm>
            <a:off x="4938932" y="4767549"/>
            <a:ext cx="1286511" cy="207292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96" name="Curved Connector 195"/>
          <p:cNvCxnSpPr/>
          <p:nvPr/>
        </p:nvCxnSpPr>
        <p:spPr bwMode="auto">
          <a:xfrm flipV="1">
            <a:off x="4938932" y="4166865"/>
            <a:ext cx="966953" cy="410670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98" name="Curved Connector 197"/>
          <p:cNvCxnSpPr/>
          <p:nvPr/>
        </p:nvCxnSpPr>
        <p:spPr bwMode="auto">
          <a:xfrm>
            <a:off x="2831031" y="4459763"/>
            <a:ext cx="1442256" cy="117263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0" name="Curved Connector 199"/>
          <p:cNvCxnSpPr/>
          <p:nvPr/>
        </p:nvCxnSpPr>
        <p:spPr bwMode="auto">
          <a:xfrm flipV="1">
            <a:off x="3573781" y="5057706"/>
            <a:ext cx="1007064" cy="636432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02" name="Curved Connector 201"/>
          <p:cNvCxnSpPr/>
          <p:nvPr/>
        </p:nvCxnSpPr>
        <p:spPr bwMode="auto">
          <a:xfrm rot="16200000" flipV="1">
            <a:off x="4712441" y="5043757"/>
            <a:ext cx="592535" cy="60682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210" name="Curved Connector 209"/>
          <p:cNvCxnSpPr/>
          <p:nvPr/>
        </p:nvCxnSpPr>
        <p:spPr bwMode="auto">
          <a:xfrm>
            <a:off x="3838039" y="4166865"/>
            <a:ext cx="617659" cy="235105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2" name="TextBox 1"/>
          <p:cNvSpPr txBox="1"/>
          <p:nvPr/>
        </p:nvSpPr>
        <p:spPr>
          <a:xfrm>
            <a:off x="1528734" y="5264999"/>
            <a:ext cx="925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latin typeface="Arial" charset="0"/>
                <a:cs typeface="Arial" charset="0"/>
              </a:rPr>
              <a:t>Teleworker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434342" y="5347168"/>
            <a:ext cx="9258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latin typeface="Arial" charset="0"/>
                <a:cs typeface="Arial" charset="0"/>
              </a:rPr>
              <a:t>Teleworker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80744" y="4825235"/>
            <a:ext cx="1454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latin typeface="Arial" charset="0"/>
                <a:cs typeface="Arial" charset="0"/>
              </a:rPr>
              <a:t>Secure connection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066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34400" cy="533400"/>
          </a:xfrm>
        </p:spPr>
        <p:txBody>
          <a:bodyPr/>
          <a:lstStyle/>
          <a:p>
            <a:r>
              <a:rPr lang="en-US" dirty="0" smtClean="0"/>
              <a:t>Flexible deployment for multi-site environments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447800"/>
          </a:xfrm>
        </p:spPr>
        <p:txBody>
          <a:bodyPr/>
          <a:lstStyle/>
          <a:p>
            <a:r>
              <a:rPr lang="en-US" sz="2000" dirty="0" smtClean="0"/>
              <a:t>Unmatched flexible deployment options for multi-site environments</a:t>
            </a:r>
          </a:p>
          <a:p>
            <a:pPr lvl="1"/>
            <a:r>
              <a:rPr lang="en-US" sz="1600" dirty="0" smtClean="0"/>
              <a:t>iPECS UCP offers flexible deployment options</a:t>
            </a:r>
          </a:p>
          <a:p>
            <a:pPr lvl="1"/>
            <a:r>
              <a:rPr lang="en-US" sz="1600" dirty="0" smtClean="0"/>
              <a:t>Support any combinations of deployment options</a:t>
            </a:r>
          </a:p>
        </p:txBody>
      </p:sp>
      <p:grpSp>
        <p:nvGrpSpPr>
          <p:cNvPr id="451" name="Group 450"/>
          <p:cNvGrpSpPr/>
          <p:nvPr/>
        </p:nvGrpSpPr>
        <p:grpSpPr>
          <a:xfrm>
            <a:off x="312418" y="2514600"/>
            <a:ext cx="8526782" cy="3581400"/>
            <a:chOff x="573505" y="2976053"/>
            <a:chExt cx="8004608" cy="2931452"/>
          </a:xfrm>
          <a:solidFill>
            <a:schemeClr val="bg1">
              <a:lumMod val="85000"/>
            </a:schemeClr>
          </a:solidFill>
        </p:grpSpPr>
        <p:sp>
          <p:nvSpPr>
            <p:cNvPr id="13" name="Rounded Rectangle 12"/>
            <p:cNvSpPr/>
            <p:nvPr/>
          </p:nvSpPr>
          <p:spPr bwMode="auto">
            <a:xfrm>
              <a:off x="573505" y="2976053"/>
              <a:ext cx="1900112" cy="2931452"/>
            </a:xfrm>
            <a:prstGeom prst="roundRect">
              <a:avLst>
                <a:gd name="adj" fmla="val 7892"/>
              </a:avLst>
            </a:prstGeom>
            <a:grp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ounded Rectangle 13"/>
            <p:cNvSpPr/>
            <p:nvPr/>
          </p:nvSpPr>
          <p:spPr bwMode="auto">
            <a:xfrm>
              <a:off x="2609864" y="2976053"/>
              <a:ext cx="1900112" cy="2931452"/>
            </a:xfrm>
            <a:prstGeom prst="roundRect">
              <a:avLst>
                <a:gd name="adj" fmla="val 7892"/>
              </a:avLst>
            </a:prstGeom>
            <a:grp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4641642" y="2976053"/>
              <a:ext cx="1900112" cy="2931452"/>
            </a:xfrm>
            <a:prstGeom prst="roundRect">
              <a:avLst>
                <a:gd name="adj" fmla="val 7892"/>
              </a:avLst>
            </a:prstGeom>
            <a:grp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6678001" y="2976053"/>
              <a:ext cx="1900112" cy="2931452"/>
            </a:xfrm>
            <a:prstGeom prst="roundRect">
              <a:avLst>
                <a:gd name="adj" fmla="val 7892"/>
              </a:avLst>
            </a:prstGeom>
            <a:grpFill/>
            <a:ln w="1270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440" name="Group 439"/>
          <p:cNvGrpSpPr/>
          <p:nvPr/>
        </p:nvGrpSpPr>
        <p:grpSpPr>
          <a:xfrm flipH="1">
            <a:off x="1046937" y="4854423"/>
            <a:ext cx="455674" cy="329881"/>
            <a:chOff x="5528454" y="2630155"/>
            <a:chExt cx="2427321" cy="1589757"/>
          </a:xfrm>
          <a:solidFill>
            <a:schemeClr val="bg1">
              <a:lumMod val="50000"/>
            </a:schemeClr>
          </a:solidFill>
        </p:grpSpPr>
        <p:sp>
          <p:nvSpPr>
            <p:cNvPr id="441" name="Freeform 7"/>
            <p:cNvSpPr>
              <a:spLocks noChangeAspect="1"/>
            </p:cNvSpPr>
            <p:nvPr/>
          </p:nvSpPr>
          <p:spPr bwMode="auto">
            <a:xfrm>
              <a:off x="5555185" y="2653151"/>
              <a:ext cx="2384966" cy="1550115"/>
            </a:xfrm>
            <a:custGeom>
              <a:avLst/>
              <a:gdLst>
                <a:gd name="T0" fmla="*/ 2147483647 w 3053"/>
                <a:gd name="T1" fmla="*/ 2147483647 h 1982"/>
                <a:gd name="T2" fmla="*/ 2147483647 w 3053"/>
                <a:gd name="T3" fmla="*/ 2147483647 h 1982"/>
                <a:gd name="T4" fmla="*/ 2147483647 w 3053"/>
                <a:gd name="T5" fmla="*/ 2147483647 h 1982"/>
                <a:gd name="T6" fmla="*/ 2147483647 w 3053"/>
                <a:gd name="T7" fmla="*/ 2147483647 h 1982"/>
                <a:gd name="T8" fmla="*/ 2147483647 w 3053"/>
                <a:gd name="T9" fmla="*/ 2147483647 h 1982"/>
                <a:gd name="T10" fmla="*/ 2147483647 w 3053"/>
                <a:gd name="T11" fmla="*/ 2147483647 h 1982"/>
                <a:gd name="T12" fmla="*/ 2147483647 w 3053"/>
                <a:gd name="T13" fmla="*/ 2147483647 h 1982"/>
                <a:gd name="T14" fmla="*/ 2147483647 w 3053"/>
                <a:gd name="T15" fmla="*/ 2147483647 h 1982"/>
                <a:gd name="T16" fmla="*/ 2147483647 w 3053"/>
                <a:gd name="T17" fmla="*/ 2147483647 h 1982"/>
                <a:gd name="T18" fmla="*/ 2147483647 w 3053"/>
                <a:gd name="T19" fmla="*/ 2147483647 h 1982"/>
                <a:gd name="T20" fmla="*/ 2147483647 w 3053"/>
                <a:gd name="T21" fmla="*/ 2147483647 h 1982"/>
                <a:gd name="T22" fmla="*/ 2147483647 w 3053"/>
                <a:gd name="T23" fmla="*/ 2147483647 h 1982"/>
                <a:gd name="T24" fmla="*/ 2147483647 w 3053"/>
                <a:gd name="T25" fmla="*/ 2147483647 h 1982"/>
                <a:gd name="T26" fmla="*/ 2147483647 w 3053"/>
                <a:gd name="T27" fmla="*/ 2147483647 h 1982"/>
                <a:gd name="T28" fmla="*/ 2147483647 w 3053"/>
                <a:gd name="T29" fmla="*/ 2147483647 h 1982"/>
                <a:gd name="T30" fmla="*/ 2147483647 w 3053"/>
                <a:gd name="T31" fmla="*/ 2147483647 h 1982"/>
                <a:gd name="T32" fmla="*/ 2147483647 w 3053"/>
                <a:gd name="T33" fmla="*/ 2147483647 h 1982"/>
                <a:gd name="T34" fmla="*/ 2147483647 w 3053"/>
                <a:gd name="T35" fmla="*/ 2147483647 h 1982"/>
                <a:gd name="T36" fmla="*/ 2147483647 w 3053"/>
                <a:gd name="T37" fmla="*/ 2147483647 h 1982"/>
                <a:gd name="T38" fmla="*/ 2147483647 w 3053"/>
                <a:gd name="T39" fmla="*/ 2147483647 h 1982"/>
                <a:gd name="T40" fmla="*/ 2147483647 w 3053"/>
                <a:gd name="T41" fmla="*/ 2147483647 h 1982"/>
                <a:gd name="T42" fmla="*/ 2147483647 w 3053"/>
                <a:gd name="T43" fmla="*/ 2147483647 h 1982"/>
                <a:gd name="T44" fmla="*/ 2147483647 w 3053"/>
                <a:gd name="T45" fmla="*/ 2147483647 h 1982"/>
                <a:gd name="T46" fmla="*/ 2147483647 w 3053"/>
                <a:gd name="T47" fmla="*/ 2147483647 h 1982"/>
                <a:gd name="T48" fmla="*/ 2147483647 w 3053"/>
                <a:gd name="T49" fmla="*/ 2147483647 h 1982"/>
                <a:gd name="T50" fmla="*/ 2147483647 w 3053"/>
                <a:gd name="T51" fmla="*/ 2147483647 h 1982"/>
                <a:gd name="T52" fmla="*/ 2147483647 w 3053"/>
                <a:gd name="T53" fmla="*/ 2147483647 h 1982"/>
                <a:gd name="T54" fmla="*/ 2147483647 w 3053"/>
                <a:gd name="T55" fmla="*/ 2147483647 h 1982"/>
                <a:gd name="T56" fmla="*/ 2147483647 w 3053"/>
                <a:gd name="T57" fmla="*/ 2147483647 h 1982"/>
                <a:gd name="T58" fmla="*/ 0 w 3053"/>
                <a:gd name="T59" fmla="*/ 2147483647 h 1982"/>
                <a:gd name="T60" fmla="*/ 2147483647 w 3053"/>
                <a:gd name="T61" fmla="*/ 2147483647 h 1982"/>
                <a:gd name="T62" fmla="*/ 2147483647 w 3053"/>
                <a:gd name="T63" fmla="*/ 2147483647 h 1982"/>
                <a:gd name="T64" fmla="*/ 2147483647 w 3053"/>
                <a:gd name="T65" fmla="*/ 2147483647 h 1982"/>
                <a:gd name="T66" fmla="*/ 2147483647 w 3053"/>
                <a:gd name="T67" fmla="*/ 2147483647 h 1982"/>
                <a:gd name="T68" fmla="*/ 2147483647 w 3053"/>
                <a:gd name="T69" fmla="*/ 2147483647 h 1982"/>
                <a:gd name="T70" fmla="*/ 2147483647 w 3053"/>
                <a:gd name="T71" fmla="*/ 2147483647 h 1982"/>
                <a:gd name="T72" fmla="*/ 2147483647 w 3053"/>
                <a:gd name="T73" fmla="*/ 2147483647 h 1982"/>
                <a:gd name="T74" fmla="*/ 2147483647 w 3053"/>
                <a:gd name="T75" fmla="*/ 2147483647 h 1982"/>
                <a:gd name="T76" fmla="*/ 2147483647 w 3053"/>
                <a:gd name="T77" fmla="*/ 2147483647 h 1982"/>
                <a:gd name="T78" fmla="*/ 2147483647 w 3053"/>
                <a:gd name="T79" fmla="*/ 2147483647 h 1982"/>
                <a:gd name="T80" fmla="*/ 2147483647 w 3053"/>
                <a:gd name="T81" fmla="*/ 2147483647 h 1982"/>
                <a:gd name="T82" fmla="*/ 2147483647 w 3053"/>
                <a:gd name="T83" fmla="*/ 2147483647 h 1982"/>
                <a:gd name="T84" fmla="*/ 2147483647 w 3053"/>
                <a:gd name="T85" fmla="*/ 2147483647 h 1982"/>
                <a:gd name="T86" fmla="*/ 2147483647 w 3053"/>
                <a:gd name="T87" fmla="*/ 2147483647 h 1982"/>
                <a:gd name="T88" fmla="*/ 2147483647 w 3053"/>
                <a:gd name="T89" fmla="*/ 2147483647 h 1982"/>
                <a:gd name="T90" fmla="*/ 2147483647 w 3053"/>
                <a:gd name="T91" fmla="*/ 2147483647 h 1982"/>
                <a:gd name="T92" fmla="*/ 2147483647 w 3053"/>
                <a:gd name="T93" fmla="*/ 2147483647 h 1982"/>
                <a:gd name="T94" fmla="*/ 2147483647 w 3053"/>
                <a:gd name="T95" fmla="*/ 2147483647 h 1982"/>
                <a:gd name="T96" fmla="*/ 2147483647 w 3053"/>
                <a:gd name="T97" fmla="*/ 0 h 19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53" h="1982">
                  <a:moveTo>
                    <a:pt x="1321" y="0"/>
                  </a:moveTo>
                  <a:lnTo>
                    <a:pt x="1388" y="5"/>
                  </a:lnTo>
                  <a:lnTo>
                    <a:pt x="1454" y="16"/>
                  </a:lnTo>
                  <a:lnTo>
                    <a:pt x="1518" y="32"/>
                  </a:lnTo>
                  <a:lnTo>
                    <a:pt x="1580" y="54"/>
                  </a:lnTo>
                  <a:lnTo>
                    <a:pt x="1640" y="80"/>
                  </a:lnTo>
                  <a:lnTo>
                    <a:pt x="1696" y="112"/>
                  </a:lnTo>
                  <a:lnTo>
                    <a:pt x="1749" y="148"/>
                  </a:lnTo>
                  <a:lnTo>
                    <a:pt x="1799" y="187"/>
                  </a:lnTo>
                  <a:lnTo>
                    <a:pt x="1844" y="230"/>
                  </a:lnTo>
                  <a:lnTo>
                    <a:pt x="1885" y="277"/>
                  </a:lnTo>
                  <a:lnTo>
                    <a:pt x="1921" y="327"/>
                  </a:lnTo>
                  <a:lnTo>
                    <a:pt x="1952" y="379"/>
                  </a:lnTo>
                  <a:lnTo>
                    <a:pt x="1954" y="378"/>
                  </a:lnTo>
                  <a:lnTo>
                    <a:pt x="1963" y="375"/>
                  </a:lnTo>
                  <a:lnTo>
                    <a:pt x="1977" y="370"/>
                  </a:lnTo>
                  <a:lnTo>
                    <a:pt x="1995" y="363"/>
                  </a:lnTo>
                  <a:lnTo>
                    <a:pt x="2018" y="357"/>
                  </a:lnTo>
                  <a:lnTo>
                    <a:pt x="2044" y="349"/>
                  </a:lnTo>
                  <a:lnTo>
                    <a:pt x="2074" y="343"/>
                  </a:lnTo>
                  <a:lnTo>
                    <a:pt x="2106" y="337"/>
                  </a:lnTo>
                  <a:lnTo>
                    <a:pt x="2141" y="332"/>
                  </a:lnTo>
                  <a:lnTo>
                    <a:pt x="2177" y="329"/>
                  </a:lnTo>
                  <a:lnTo>
                    <a:pt x="2214" y="328"/>
                  </a:lnTo>
                  <a:lnTo>
                    <a:pt x="2254" y="330"/>
                  </a:lnTo>
                  <a:lnTo>
                    <a:pt x="2293" y="337"/>
                  </a:lnTo>
                  <a:lnTo>
                    <a:pt x="2331" y="347"/>
                  </a:lnTo>
                  <a:lnTo>
                    <a:pt x="2370" y="360"/>
                  </a:lnTo>
                  <a:lnTo>
                    <a:pt x="2408" y="379"/>
                  </a:lnTo>
                  <a:lnTo>
                    <a:pt x="2444" y="403"/>
                  </a:lnTo>
                  <a:lnTo>
                    <a:pt x="2478" y="434"/>
                  </a:lnTo>
                  <a:lnTo>
                    <a:pt x="2509" y="470"/>
                  </a:lnTo>
                  <a:lnTo>
                    <a:pt x="2546" y="523"/>
                  </a:lnTo>
                  <a:lnTo>
                    <a:pt x="2576" y="574"/>
                  </a:lnTo>
                  <a:lnTo>
                    <a:pt x="2600" y="624"/>
                  </a:lnTo>
                  <a:lnTo>
                    <a:pt x="2617" y="671"/>
                  </a:lnTo>
                  <a:lnTo>
                    <a:pt x="2630" y="716"/>
                  </a:lnTo>
                  <a:lnTo>
                    <a:pt x="2637" y="757"/>
                  </a:lnTo>
                  <a:lnTo>
                    <a:pt x="2642" y="794"/>
                  </a:lnTo>
                  <a:lnTo>
                    <a:pt x="2643" y="829"/>
                  </a:lnTo>
                  <a:lnTo>
                    <a:pt x="2642" y="858"/>
                  </a:lnTo>
                  <a:lnTo>
                    <a:pt x="2640" y="884"/>
                  </a:lnTo>
                  <a:lnTo>
                    <a:pt x="2636" y="904"/>
                  </a:lnTo>
                  <a:lnTo>
                    <a:pt x="2633" y="919"/>
                  </a:lnTo>
                  <a:lnTo>
                    <a:pt x="2631" y="927"/>
                  </a:lnTo>
                  <a:lnTo>
                    <a:pt x="2630" y="931"/>
                  </a:lnTo>
                  <a:lnTo>
                    <a:pt x="2633" y="932"/>
                  </a:lnTo>
                  <a:lnTo>
                    <a:pt x="2642" y="935"/>
                  </a:lnTo>
                  <a:lnTo>
                    <a:pt x="2657" y="941"/>
                  </a:lnTo>
                  <a:lnTo>
                    <a:pt x="2677" y="948"/>
                  </a:lnTo>
                  <a:lnTo>
                    <a:pt x="2701" y="960"/>
                  </a:lnTo>
                  <a:lnTo>
                    <a:pt x="2728" y="972"/>
                  </a:lnTo>
                  <a:lnTo>
                    <a:pt x="2757" y="987"/>
                  </a:lnTo>
                  <a:lnTo>
                    <a:pt x="2789" y="1006"/>
                  </a:lnTo>
                  <a:lnTo>
                    <a:pt x="2821" y="1027"/>
                  </a:lnTo>
                  <a:lnTo>
                    <a:pt x="2854" y="1052"/>
                  </a:lnTo>
                  <a:lnTo>
                    <a:pt x="2886" y="1078"/>
                  </a:lnTo>
                  <a:lnTo>
                    <a:pt x="2918" y="1108"/>
                  </a:lnTo>
                  <a:lnTo>
                    <a:pt x="2947" y="1141"/>
                  </a:lnTo>
                  <a:lnTo>
                    <a:pt x="2974" y="1177"/>
                  </a:lnTo>
                  <a:lnTo>
                    <a:pt x="2998" y="1217"/>
                  </a:lnTo>
                  <a:lnTo>
                    <a:pt x="3019" y="1261"/>
                  </a:lnTo>
                  <a:lnTo>
                    <a:pt x="3034" y="1307"/>
                  </a:lnTo>
                  <a:lnTo>
                    <a:pt x="3044" y="1358"/>
                  </a:lnTo>
                  <a:lnTo>
                    <a:pt x="3050" y="1412"/>
                  </a:lnTo>
                  <a:lnTo>
                    <a:pt x="3053" y="1463"/>
                  </a:lnTo>
                  <a:lnTo>
                    <a:pt x="3053" y="1507"/>
                  </a:lnTo>
                  <a:lnTo>
                    <a:pt x="3051" y="1547"/>
                  </a:lnTo>
                  <a:lnTo>
                    <a:pt x="3046" y="1580"/>
                  </a:lnTo>
                  <a:lnTo>
                    <a:pt x="3041" y="1610"/>
                  </a:lnTo>
                  <a:lnTo>
                    <a:pt x="3034" y="1636"/>
                  </a:lnTo>
                  <a:lnTo>
                    <a:pt x="3026" y="1657"/>
                  </a:lnTo>
                  <a:lnTo>
                    <a:pt x="3018" y="1675"/>
                  </a:lnTo>
                  <a:lnTo>
                    <a:pt x="3009" y="1690"/>
                  </a:lnTo>
                  <a:lnTo>
                    <a:pt x="3002" y="1701"/>
                  </a:lnTo>
                  <a:lnTo>
                    <a:pt x="2994" y="1710"/>
                  </a:lnTo>
                  <a:lnTo>
                    <a:pt x="2988" y="1716"/>
                  </a:lnTo>
                  <a:lnTo>
                    <a:pt x="2982" y="1721"/>
                  </a:lnTo>
                  <a:lnTo>
                    <a:pt x="2979" y="1723"/>
                  </a:lnTo>
                  <a:lnTo>
                    <a:pt x="2978" y="1723"/>
                  </a:lnTo>
                  <a:lnTo>
                    <a:pt x="2620" y="1973"/>
                  </a:lnTo>
                  <a:lnTo>
                    <a:pt x="2222" y="1982"/>
                  </a:lnTo>
                  <a:lnTo>
                    <a:pt x="956" y="1970"/>
                  </a:lnTo>
                  <a:lnTo>
                    <a:pt x="452" y="1970"/>
                  </a:lnTo>
                  <a:lnTo>
                    <a:pt x="181" y="1819"/>
                  </a:lnTo>
                  <a:lnTo>
                    <a:pt x="2" y="1501"/>
                  </a:lnTo>
                  <a:lnTo>
                    <a:pt x="2" y="1497"/>
                  </a:lnTo>
                  <a:lnTo>
                    <a:pt x="0" y="1487"/>
                  </a:lnTo>
                  <a:lnTo>
                    <a:pt x="0" y="1470"/>
                  </a:lnTo>
                  <a:lnTo>
                    <a:pt x="0" y="1448"/>
                  </a:lnTo>
                  <a:lnTo>
                    <a:pt x="2" y="1422"/>
                  </a:lnTo>
                  <a:lnTo>
                    <a:pt x="3" y="1391"/>
                  </a:lnTo>
                  <a:lnTo>
                    <a:pt x="5" y="1358"/>
                  </a:lnTo>
                  <a:lnTo>
                    <a:pt x="10" y="1320"/>
                  </a:lnTo>
                  <a:lnTo>
                    <a:pt x="15" y="1282"/>
                  </a:lnTo>
                  <a:lnTo>
                    <a:pt x="24" y="1242"/>
                  </a:lnTo>
                  <a:lnTo>
                    <a:pt x="34" y="1201"/>
                  </a:lnTo>
                  <a:lnTo>
                    <a:pt x="46" y="1161"/>
                  </a:lnTo>
                  <a:lnTo>
                    <a:pt x="61" y="1120"/>
                  </a:lnTo>
                  <a:lnTo>
                    <a:pt x="79" y="1082"/>
                  </a:lnTo>
                  <a:lnTo>
                    <a:pt x="100" y="1045"/>
                  </a:lnTo>
                  <a:lnTo>
                    <a:pt x="125" y="1011"/>
                  </a:lnTo>
                  <a:lnTo>
                    <a:pt x="152" y="980"/>
                  </a:lnTo>
                  <a:lnTo>
                    <a:pt x="184" y="953"/>
                  </a:lnTo>
                  <a:lnTo>
                    <a:pt x="222" y="931"/>
                  </a:lnTo>
                  <a:lnTo>
                    <a:pt x="268" y="907"/>
                  </a:lnTo>
                  <a:lnTo>
                    <a:pt x="311" y="890"/>
                  </a:lnTo>
                  <a:lnTo>
                    <a:pt x="350" y="875"/>
                  </a:lnTo>
                  <a:lnTo>
                    <a:pt x="385" y="864"/>
                  </a:lnTo>
                  <a:lnTo>
                    <a:pt x="416" y="855"/>
                  </a:lnTo>
                  <a:lnTo>
                    <a:pt x="444" y="849"/>
                  </a:lnTo>
                  <a:lnTo>
                    <a:pt x="468" y="847"/>
                  </a:lnTo>
                  <a:lnTo>
                    <a:pt x="489" y="845"/>
                  </a:lnTo>
                  <a:lnTo>
                    <a:pt x="507" y="845"/>
                  </a:lnTo>
                  <a:lnTo>
                    <a:pt x="521" y="845"/>
                  </a:lnTo>
                  <a:lnTo>
                    <a:pt x="534" y="848"/>
                  </a:lnTo>
                  <a:lnTo>
                    <a:pt x="543" y="849"/>
                  </a:lnTo>
                  <a:lnTo>
                    <a:pt x="549" y="851"/>
                  </a:lnTo>
                  <a:lnTo>
                    <a:pt x="553" y="853"/>
                  </a:lnTo>
                  <a:lnTo>
                    <a:pt x="554" y="854"/>
                  </a:lnTo>
                  <a:lnTo>
                    <a:pt x="553" y="850"/>
                  </a:lnTo>
                  <a:lnTo>
                    <a:pt x="553" y="840"/>
                  </a:lnTo>
                  <a:lnTo>
                    <a:pt x="553" y="824"/>
                  </a:lnTo>
                  <a:lnTo>
                    <a:pt x="553" y="803"/>
                  </a:lnTo>
                  <a:lnTo>
                    <a:pt x="554" y="777"/>
                  </a:lnTo>
                  <a:lnTo>
                    <a:pt x="555" y="746"/>
                  </a:lnTo>
                  <a:lnTo>
                    <a:pt x="559" y="711"/>
                  </a:lnTo>
                  <a:lnTo>
                    <a:pt x="564" y="672"/>
                  </a:lnTo>
                  <a:lnTo>
                    <a:pt x="570" y="631"/>
                  </a:lnTo>
                  <a:lnTo>
                    <a:pt x="580" y="589"/>
                  </a:lnTo>
                  <a:lnTo>
                    <a:pt x="591" y="543"/>
                  </a:lnTo>
                  <a:lnTo>
                    <a:pt x="605" y="497"/>
                  </a:lnTo>
                  <a:lnTo>
                    <a:pt x="623" y="450"/>
                  </a:lnTo>
                  <a:lnTo>
                    <a:pt x="645" y="401"/>
                  </a:lnTo>
                  <a:lnTo>
                    <a:pt x="668" y="354"/>
                  </a:lnTo>
                  <a:lnTo>
                    <a:pt x="698" y="308"/>
                  </a:lnTo>
                  <a:lnTo>
                    <a:pt x="730" y="262"/>
                  </a:lnTo>
                  <a:lnTo>
                    <a:pt x="769" y="218"/>
                  </a:lnTo>
                  <a:lnTo>
                    <a:pt x="811" y="177"/>
                  </a:lnTo>
                  <a:lnTo>
                    <a:pt x="860" y="139"/>
                  </a:lnTo>
                  <a:lnTo>
                    <a:pt x="913" y="104"/>
                  </a:lnTo>
                  <a:lnTo>
                    <a:pt x="980" y="68"/>
                  </a:lnTo>
                  <a:lnTo>
                    <a:pt x="1048" y="41"/>
                  </a:lnTo>
                  <a:lnTo>
                    <a:pt x="1116" y="21"/>
                  </a:lnTo>
                  <a:lnTo>
                    <a:pt x="1184" y="7"/>
                  </a:lnTo>
                  <a:lnTo>
                    <a:pt x="1253" y="0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2" name="Freeform 8"/>
            <p:cNvSpPr>
              <a:spLocks noChangeAspect="1" noEditPoints="1"/>
            </p:cNvSpPr>
            <p:nvPr/>
          </p:nvSpPr>
          <p:spPr bwMode="auto">
            <a:xfrm>
              <a:off x="5528454" y="2630155"/>
              <a:ext cx="2427321" cy="158975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" name="그룹 65"/>
          <p:cNvGrpSpPr>
            <a:grpSpLocks noChangeAspect="1"/>
          </p:cNvGrpSpPr>
          <p:nvPr/>
        </p:nvGrpSpPr>
        <p:grpSpPr bwMode="auto">
          <a:xfrm>
            <a:off x="804339" y="5599481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93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0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1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09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0" name="그룹 65"/>
          <p:cNvGrpSpPr>
            <a:grpSpLocks noChangeAspect="1"/>
          </p:cNvGrpSpPr>
          <p:nvPr/>
        </p:nvGrpSpPr>
        <p:grpSpPr bwMode="auto">
          <a:xfrm>
            <a:off x="1289096" y="5599481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111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27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8" name="그룹 65"/>
          <p:cNvGrpSpPr>
            <a:grpSpLocks noChangeAspect="1"/>
          </p:cNvGrpSpPr>
          <p:nvPr/>
        </p:nvGrpSpPr>
        <p:grpSpPr bwMode="auto">
          <a:xfrm>
            <a:off x="1715948" y="4451012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129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45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6" name="그룹 23"/>
          <p:cNvGrpSpPr>
            <a:grpSpLocks noChangeAspect="1"/>
          </p:cNvGrpSpPr>
          <p:nvPr/>
        </p:nvGrpSpPr>
        <p:grpSpPr bwMode="auto">
          <a:xfrm>
            <a:off x="1785284" y="5254441"/>
            <a:ext cx="105044" cy="151870"/>
            <a:chOff x="1849438" y="2519363"/>
            <a:chExt cx="1039813" cy="1765300"/>
          </a:xfrm>
          <a:solidFill>
            <a:srgbClr val="FF9900"/>
          </a:solidFill>
        </p:grpSpPr>
        <p:sp>
          <p:nvSpPr>
            <p:cNvPr id="147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150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cxnSp>
        <p:nvCxnSpPr>
          <p:cNvPr id="8" name="Curved Connector 7"/>
          <p:cNvCxnSpPr/>
          <p:nvPr/>
        </p:nvCxnSpPr>
        <p:spPr bwMode="auto">
          <a:xfrm rot="5400000" flipH="1" flipV="1">
            <a:off x="560567" y="4870726"/>
            <a:ext cx="1059149" cy="369270"/>
          </a:xfrm>
          <a:prstGeom prst="curvedConnector3">
            <a:avLst>
              <a:gd name="adj1" fmla="val 43184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2" name="Curved Connector 421"/>
          <p:cNvCxnSpPr/>
          <p:nvPr/>
        </p:nvCxnSpPr>
        <p:spPr bwMode="auto">
          <a:xfrm rot="16200000" flipV="1">
            <a:off x="820434" y="5021744"/>
            <a:ext cx="1059145" cy="67234"/>
          </a:xfrm>
          <a:prstGeom prst="curvedConnector3">
            <a:avLst>
              <a:gd name="adj1" fmla="val 43941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5" name="Freeform 424"/>
          <p:cNvSpPr/>
          <p:nvPr/>
        </p:nvSpPr>
        <p:spPr bwMode="auto">
          <a:xfrm>
            <a:off x="1354663" y="4525786"/>
            <a:ext cx="424352" cy="804772"/>
          </a:xfrm>
          <a:custGeom>
            <a:avLst/>
            <a:gdLst>
              <a:gd name="connsiteX0" fmla="*/ 494676 w 494676"/>
              <a:gd name="connsiteY0" fmla="*/ 842210 h 842210"/>
              <a:gd name="connsiteX1" fmla="*/ 69561 w 494676"/>
              <a:gd name="connsiteY1" fmla="*/ 593557 h 842210"/>
              <a:gd name="connsiteX2" fmla="*/ 5392 w 494676"/>
              <a:gd name="connsiteY2" fmla="*/ 0 h 84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676" h="842210">
                <a:moveTo>
                  <a:pt x="494676" y="842210"/>
                </a:moveTo>
                <a:cubicBezTo>
                  <a:pt x="322892" y="788067"/>
                  <a:pt x="151108" y="733925"/>
                  <a:pt x="69561" y="593557"/>
                </a:cubicBezTo>
                <a:cubicBezTo>
                  <a:pt x="-11986" y="453189"/>
                  <a:pt x="-3297" y="226594"/>
                  <a:pt x="5392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3" name="Freeform 432"/>
          <p:cNvSpPr/>
          <p:nvPr/>
        </p:nvSpPr>
        <p:spPr bwMode="auto">
          <a:xfrm>
            <a:off x="851560" y="4534407"/>
            <a:ext cx="390756" cy="231560"/>
          </a:xfrm>
          <a:custGeom>
            <a:avLst/>
            <a:gdLst>
              <a:gd name="connsiteX0" fmla="*/ 0 w 288758"/>
              <a:gd name="connsiteY0" fmla="*/ 160421 h 169950"/>
              <a:gd name="connsiteX1" fmla="*/ 160422 w 288758"/>
              <a:gd name="connsiteY1" fmla="*/ 152400 h 169950"/>
              <a:gd name="connsiteX2" fmla="*/ 288758 w 288758"/>
              <a:gd name="connsiteY2" fmla="*/ 0 h 1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758" h="169950">
                <a:moveTo>
                  <a:pt x="0" y="160421"/>
                </a:moveTo>
                <a:cubicBezTo>
                  <a:pt x="56148" y="169779"/>
                  <a:pt x="112296" y="179137"/>
                  <a:pt x="160422" y="152400"/>
                </a:cubicBezTo>
                <a:cubicBezTo>
                  <a:pt x="208548" y="125663"/>
                  <a:pt x="248653" y="62831"/>
                  <a:pt x="288758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435" name="Curved Connector 434"/>
          <p:cNvCxnSpPr/>
          <p:nvPr/>
        </p:nvCxnSpPr>
        <p:spPr bwMode="auto">
          <a:xfrm rot="10800000">
            <a:off x="1383371" y="4476254"/>
            <a:ext cx="333718" cy="69660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43" name="Group 3"/>
          <p:cNvGrpSpPr>
            <a:grpSpLocks/>
          </p:cNvGrpSpPr>
          <p:nvPr/>
        </p:nvGrpSpPr>
        <p:grpSpPr bwMode="auto">
          <a:xfrm flipH="1">
            <a:off x="1158888" y="4145578"/>
            <a:ext cx="319260" cy="388828"/>
            <a:chOff x="5910263" y="2774501"/>
            <a:chExt cx="1630362" cy="1503810"/>
          </a:xfrm>
        </p:grpSpPr>
        <p:sp>
          <p:nvSpPr>
            <p:cNvPr id="444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445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446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7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48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28" name="그룹 65"/>
          <p:cNvGrpSpPr>
            <a:grpSpLocks noChangeAspect="1"/>
          </p:cNvGrpSpPr>
          <p:nvPr/>
        </p:nvGrpSpPr>
        <p:grpSpPr bwMode="auto">
          <a:xfrm>
            <a:off x="657620" y="4645157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29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45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0" name="TextBox 449"/>
          <p:cNvSpPr txBox="1"/>
          <p:nvPr/>
        </p:nvSpPr>
        <p:spPr>
          <a:xfrm>
            <a:off x="310496" y="2514600"/>
            <a:ext cx="212790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Single location with home/remote working</a:t>
            </a:r>
          </a:p>
          <a:p>
            <a:pPr latinLnBrk="0"/>
            <a:endParaRPr kumimoji="0" lang="en-US" sz="1200" dirty="0" smtClean="0">
              <a:latin typeface="Arial" charset="0"/>
              <a:cs typeface="Arial" charset="0"/>
            </a:endParaRP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-Remote IP Phones, UC Clients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452" name="TextBox 451"/>
          <p:cNvSpPr txBox="1"/>
          <p:nvPr/>
        </p:nvSpPr>
        <p:spPr>
          <a:xfrm>
            <a:off x="2481617" y="2514600"/>
            <a:ext cx="2127903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Multi-locations</a:t>
            </a:r>
          </a:p>
          <a:p>
            <a:pPr latinLnBrk="0"/>
            <a:endParaRPr kumimoji="0" lang="en-US" sz="1200" dirty="0" smtClean="0">
              <a:latin typeface="Arial" charset="0"/>
              <a:cs typeface="Arial" charset="0"/>
            </a:endParaRPr>
          </a:p>
          <a:p>
            <a:pPr latinLnBrk="0"/>
            <a:r>
              <a:rPr kumimoji="0" lang="en-US" sz="1000" dirty="0">
                <a:latin typeface="Arial" charset="0"/>
                <a:cs typeface="Arial" charset="0"/>
              </a:rPr>
              <a:t>-Remote IP Phones, Clients</a:t>
            </a: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-Remote Gateways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662" name="TextBox 661"/>
          <p:cNvSpPr txBox="1"/>
          <p:nvPr/>
        </p:nvSpPr>
        <p:spPr>
          <a:xfrm>
            <a:off x="737840" y="4217495"/>
            <a:ext cx="508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200" dirty="0" smtClean="0">
                <a:latin typeface="Arial" charset="0"/>
                <a:cs typeface="Arial" charset="0"/>
              </a:rPr>
              <a:t>UCP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grpSp>
        <p:nvGrpSpPr>
          <p:cNvPr id="678" name="Group 677"/>
          <p:cNvGrpSpPr/>
          <p:nvPr/>
        </p:nvGrpSpPr>
        <p:grpSpPr>
          <a:xfrm flipH="1">
            <a:off x="3259127" y="4854423"/>
            <a:ext cx="455674" cy="329881"/>
            <a:chOff x="5528454" y="2630155"/>
            <a:chExt cx="2427321" cy="1589757"/>
          </a:xfrm>
          <a:solidFill>
            <a:schemeClr val="bg1">
              <a:lumMod val="50000"/>
            </a:schemeClr>
          </a:solidFill>
        </p:grpSpPr>
        <p:sp>
          <p:nvSpPr>
            <p:cNvPr id="679" name="Freeform 7"/>
            <p:cNvSpPr>
              <a:spLocks noChangeAspect="1"/>
            </p:cNvSpPr>
            <p:nvPr/>
          </p:nvSpPr>
          <p:spPr bwMode="auto">
            <a:xfrm>
              <a:off x="5555185" y="2653151"/>
              <a:ext cx="2384966" cy="1550115"/>
            </a:xfrm>
            <a:custGeom>
              <a:avLst/>
              <a:gdLst>
                <a:gd name="T0" fmla="*/ 2147483647 w 3053"/>
                <a:gd name="T1" fmla="*/ 2147483647 h 1982"/>
                <a:gd name="T2" fmla="*/ 2147483647 w 3053"/>
                <a:gd name="T3" fmla="*/ 2147483647 h 1982"/>
                <a:gd name="T4" fmla="*/ 2147483647 w 3053"/>
                <a:gd name="T5" fmla="*/ 2147483647 h 1982"/>
                <a:gd name="T6" fmla="*/ 2147483647 w 3053"/>
                <a:gd name="T7" fmla="*/ 2147483647 h 1982"/>
                <a:gd name="T8" fmla="*/ 2147483647 w 3053"/>
                <a:gd name="T9" fmla="*/ 2147483647 h 1982"/>
                <a:gd name="T10" fmla="*/ 2147483647 w 3053"/>
                <a:gd name="T11" fmla="*/ 2147483647 h 1982"/>
                <a:gd name="T12" fmla="*/ 2147483647 w 3053"/>
                <a:gd name="T13" fmla="*/ 2147483647 h 1982"/>
                <a:gd name="T14" fmla="*/ 2147483647 w 3053"/>
                <a:gd name="T15" fmla="*/ 2147483647 h 1982"/>
                <a:gd name="T16" fmla="*/ 2147483647 w 3053"/>
                <a:gd name="T17" fmla="*/ 2147483647 h 1982"/>
                <a:gd name="T18" fmla="*/ 2147483647 w 3053"/>
                <a:gd name="T19" fmla="*/ 2147483647 h 1982"/>
                <a:gd name="T20" fmla="*/ 2147483647 w 3053"/>
                <a:gd name="T21" fmla="*/ 2147483647 h 1982"/>
                <a:gd name="T22" fmla="*/ 2147483647 w 3053"/>
                <a:gd name="T23" fmla="*/ 2147483647 h 1982"/>
                <a:gd name="T24" fmla="*/ 2147483647 w 3053"/>
                <a:gd name="T25" fmla="*/ 2147483647 h 1982"/>
                <a:gd name="T26" fmla="*/ 2147483647 w 3053"/>
                <a:gd name="T27" fmla="*/ 2147483647 h 1982"/>
                <a:gd name="T28" fmla="*/ 2147483647 w 3053"/>
                <a:gd name="T29" fmla="*/ 2147483647 h 1982"/>
                <a:gd name="T30" fmla="*/ 2147483647 w 3053"/>
                <a:gd name="T31" fmla="*/ 2147483647 h 1982"/>
                <a:gd name="T32" fmla="*/ 2147483647 w 3053"/>
                <a:gd name="T33" fmla="*/ 2147483647 h 1982"/>
                <a:gd name="T34" fmla="*/ 2147483647 w 3053"/>
                <a:gd name="T35" fmla="*/ 2147483647 h 1982"/>
                <a:gd name="T36" fmla="*/ 2147483647 w 3053"/>
                <a:gd name="T37" fmla="*/ 2147483647 h 1982"/>
                <a:gd name="T38" fmla="*/ 2147483647 w 3053"/>
                <a:gd name="T39" fmla="*/ 2147483647 h 1982"/>
                <a:gd name="T40" fmla="*/ 2147483647 w 3053"/>
                <a:gd name="T41" fmla="*/ 2147483647 h 1982"/>
                <a:gd name="T42" fmla="*/ 2147483647 w 3053"/>
                <a:gd name="T43" fmla="*/ 2147483647 h 1982"/>
                <a:gd name="T44" fmla="*/ 2147483647 w 3053"/>
                <a:gd name="T45" fmla="*/ 2147483647 h 1982"/>
                <a:gd name="T46" fmla="*/ 2147483647 w 3053"/>
                <a:gd name="T47" fmla="*/ 2147483647 h 1982"/>
                <a:gd name="T48" fmla="*/ 2147483647 w 3053"/>
                <a:gd name="T49" fmla="*/ 2147483647 h 1982"/>
                <a:gd name="T50" fmla="*/ 2147483647 w 3053"/>
                <a:gd name="T51" fmla="*/ 2147483647 h 1982"/>
                <a:gd name="T52" fmla="*/ 2147483647 w 3053"/>
                <a:gd name="T53" fmla="*/ 2147483647 h 1982"/>
                <a:gd name="T54" fmla="*/ 2147483647 w 3053"/>
                <a:gd name="T55" fmla="*/ 2147483647 h 1982"/>
                <a:gd name="T56" fmla="*/ 2147483647 w 3053"/>
                <a:gd name="T57" fmla="*/ 2147483647 h 1982"/>
                <a:gd name="T58" fmla="*/ 0 w 3053"/>
                <a:gd name="T59" fmla="*/ 2147483647 h 1982"/>
                <a:gd name="T60" fmla="*/ 2147483647 w 3053"/>
                <a:gd name="T61" fmla="*/ 2147483647 h 1982"/>
                <a:gd name="T62" fmla="*/ 2147483647 w 3053"/>
                <a:gd name="T63" fmla="*/ 2147483647 h 1982"/>
                <a:gd name="T64" fmla="*/ 2147483647 w 3053"/>
                <a:gd name="T65" fmla="*/ 2147483647 h 1982"/>
                <a:gd name="T66" fmla="*/ 2147483647 w 3053"/>
                <a:gd name="T67" fmla="*/ 2147483647 h 1982"/>
                <a:gd name="T68" fmla="*/ 2147483647 w 3053"/>
                <a:gd name="T69" fmla="*/ 2147483647 h 1982"/>
                <a:gd name="T70" fmla="*/ 2147483647 w 3053"/>
                <a:gd name="T71" fmla="*/ 2147483647 h 1982"/>
                <a:gd name="T72" fmla="*/ 2147483647 w 3053"/>
                <a:gd name="T73" fmla="*/ 2147483647 h 1982"/>
                <a:gd name="T74" fmla="*/ 2147483647 w 3053"/>
                <a:gd name="T75" fmla="*/ 2147483647 h 1982"/>
                <a:gd name="T76" fmla="*/ 2147483647 w 3053"/>
                <a:gd name="T77" fmla="*/ 2147483647 h 1982"/>
                <a:gd name="T78" fmla="*/ 2147483647 w 3053"/>
                <a:gd name="T79" fmla="*/ 2147483647 h 1982"/>
                <a:gd name="T80" fmla="*/ 2147483647 w 3053"/>
                <a:gd name="T81" fmla="*/ 2147483647 h 1982"/>
                <a:gd name="T82" fmla="*/ 2147483647 w 3053"/>
                <a:gd name="T83" fmla="*/ 2147483647 h 1982"/>
                <a:gd name="T84" fmla="*/ 2147483647 w 3053"/>
                <a:gd name="T85" fmla="*/ 2147483647 h 1982"/>
                <a:gd name="T86" fmla="*/ 2147483647 w 3053"/>
                <a:gd name="T87" fmla="*/ 2147483647 h 1982"/>
                <a:gd name="T88" fmla="*/ 2147483647 w 3053"/>
                <a:gd name="T89" fmla="*/ 2147483647 h 1982"/>
                <a:gd name="T90" fmla="*/ 2147483647 w 3053"/>
                <a:gd name="T91" fmla="*/ 2147483647 h 1982"/>
                <a:gd name="T92" fmla="*/ 2147483647 w 3053"/>
                <a:gd name="T93" fmla="*/ 2147483647 h 1982"/>
                <a:gd name="T94" fmla="*/ 2147483647 w 3053"/>
                <a:gd name="T95" fmla="*/ 2147483647 h 1982"/>
                <a:gd name="T96" fmla="*/ 2147483647 w 3053"/>
                <a:gd name="T97" fmla="*/ 0 h 19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53" h="1982">
                  <a:moveTo>
                    <a:pt x="1321" y="0"/>
                  </a:moveTo>
                  <a:lnTo>
                    <a:pt x="1388" y="5"/>
                  </a:lnTo>
                  <a:lnTo>
                    <a:pt x="1454" y="16"/>
                  </a:lnTo>
                  <a:lnTo>
                    <a:pt x="1518" y="32"/>
                  </a:lnTo>
                  <a:lnTo>
                    <a:pt x="1580" y="54"/>
                  </a:lnTo>
                  <a:lnTo>
                    <a:pt x="1640" y="80"/>
                  </a:lnTo>
                  <a:lnTo>
                    <a:pt x="1696" y="112"/>
                  </a:lnTo>
                  <a:lnTo>
                    <a:pt x="1749" y="148"/>
                  </a:lnTo>
                  <a:lnTo>
                    <a:pt x="1799" y="187"/>
                  </a:lnTo>
                  <a:lnTo>
                    <a:pt x="1844" y="230"/>
                  </a:lnTo>
                  <a:lnTo>
                    <a:pt x="1885" y="277"/>
                  </a:lnTo>
                  <a:lnTo>
                    <a:pt x="1921" y="327"/>
                  </a:lnTo>
                  <a:lnTo>
                    <a:pt x="1952" y="379"/>
                  </a:lnTo>
                  <a:lnTo>
                    <a:pt x="1954" y="378"/>
                  </a:lnTo>
                  <a:lnTo>
                    <a:pt x="1963" y="375"/>
                  </a:lnTo>
                  <a:lnTo>
                    <a:pt x="1977" y="370"/>
                  </a:lnTo>
                  <a:lnTo>
                    <a:pt x="1995" y="363"/>
                  </a:lnTo>
                  <a:lnTo>
                    <a:pt x="2018" y="357"/>
                  </a:lnTo>
                  <a:lnTo>
                    <a:pt x="2044" y="349"/>
                  </a:lnTo>
                  <a:lnTo>
                    <a:pt x="2074" y="343"/>
                  </a:lnTo>
                  <a:lnTo>
                    <a:pt x="2106" y="337"/>
                  </a:lnTo>
                  <a:lnTo>
                    <a:pt x="2141" y="332"/>
                  </a:lnTo>
                  <a:lnTo>
                    <a:pt x="2177" y="329"/>
                  </a:lnTo>
                  <a:lnTo>
                    <a:pt x="2214" y="328"/>
                  </a:lnTo>
                  <a:lnTo>
                    <a:pt x="2254" y="330"/>
                  </a:lnTo>
                  <a:lnTo>
                    <a:pt x="2293" y="337"/>
                  </a:lnTo>
                  <a:lnTo>
                    <a:pt x="2331" y="347"/>
                  </a:lnTo>
                  <a:lnTo>
                    <a:pt x="2370" y="360"/>
                  </a:lnTo>
                  <a:lnTo>
                    <a:pt x="2408" y="379"/>
                  </a:lnTo>
                  <a:lnTo>
                    <a:pt x="2444" y="403"/>
                  </a:lnTo>
                  <a:lnTo>
                    <a:pt x="2478" y="434"/>
                  </a:lnTo>
                  <a:lnTo>
                    <a:pt x="2509" y="470"/>
                  </a:lnTo>
                  <a:lnTo>
                    <a:pt x="2546" y="523"/>
                  </a:lnTo>
                  <a:lnTo>
                    <a:pt x="2576" y="574"/>
                  </a:lnTo>
                  <a:lnTo>
                    <a:pt x="2600" y="624"/>
                  </a:lnTo>
                  <a:lnTo>
                    <a:pt x="2617" y="671"/>
                  </a:lnTo>
                  <a:lnTo>
                    <a:pt x="2630" y="716"/>
                  </a:lnTo>
                  <a:lnTo>
                    <a:pt x="2637" y="757"/>
                  </a:lnTo>
                  <a:lnTo>
                    <a:pt x="2642" y="794"/>
                  </a:lnTo>
                  <a:lnTo>
                    <a:pt x="2643" y="829"/>
                  </a:lnTo>
                  <a:lnTo>
                    <a:pt x="2642" y="858"/>
                  </a:lnTo>
                  <a:lnTo>
                    <a:pt x="2640" y="884"/>
                  </a:lnTo>
                  <a:lnTo>
                    <a:pt x="2636" y="904"/>
                  </a:lnTo>
                  <a:lnTo>
                    <a:pt x="2633" y="919"/>
                  </a:lnTo>
                  <a:lnTo>
                    <a:pt x="2631" y="927"/>
                  </a:lnTo>
                  <a:lnTo>
                    <a:pt x="2630" y="931"/>
                  </a:lnTo>
                  <a:lnTo>
                    <a:pt x="2633" y="932"/>
                  </a:lnTo>
                  <a:lnTo>
                    <a:pt x="2642" y="935"/>
                  </a:lnTo>
                  <a:lnTo>
                    <a:pt x="2657" y="941"/>
                  </a:lnTo>
                  <a:lnTo>
                    <a:pt x="2677" y="948"/>
                  </a:lnTo>
                  <a:lnTo>
                    <a:pt x="2701" y="960"/>
                  </a:lnTo>
                  <a:lnTo>
                    <a:pt x="2728" y="972"/>
                  </a:lnTo>
                  <a:lnTo>
                    <a:pt x="2757" y="987"/>
                  </a:lnTo>
                  <a:lnTo>
                    <a:pt x="2789" y="1006"/>
                  </a:lnTo>
                  <a:lnTo>
                    <a:pt x="2821" y="1027"/>
                  </a:lnTo>
                  <a:lnTo>
                    <a:pt x="2854" y="1052"/>
                  </a:lnTo>
                  <a:lnTo>
                    <a:pt x="2886" y="1078"/>
                  </a:lnTo>
                  <a:lnTo>
                    <a:pt x="2918" y="1108"/>
                  </a:lnTo>
                  <a:lnTo>
                    <a:pt x="2947" y="1141"/>
                  </a:lnTo>
                  <a:lnTo>
                    <a:pt x="2974" y="1177"/>
                  </a:lnTo>
                  <a:lnTo>
                    <a:pt x="2998" y="1217"/>
                  </a:lnTo>
                  <a:lnTo>
                    <a:pt x="3019" y="1261"/>
                  </a:lnTo>
                  <a:lnTo>
                    <a:pt x="3034" y="1307"/>
                  </a:lnTo>
                  <a:lnTo>
                    <a:pt x="3044" y="1358"/>
                  </a:lnTo>
                  <a:lnTo>
                    <a:pt x="3050" y="1412"/>
                  </a:lnTo>
                  <a:lnTo>
                    <a:pt x="3053" y="1463"/>
                  </a:lnTo>
                  <a:lnTo>
                    <a:pt x="3053" y="1507"/>
                  </a:lnTo>
                  <a:lnTo>
                    <a:pt x="3051" y="1547"/>
                  </a:lnTo>
                  <a:lnTo>
                    <a:pt x="3046" y="1580"/>
                  </a:lnTo>
                  <a:lnTo>
                    <a:pt x="3041" y="1610"/>
                  </a:lnTo>
                  <a:lnTo>
                    <a:pt x="3034" y="1636"/>
                  </a:lnTo>
                  <a:lnTo>
                    <a:pt x="3026" y="1657"/>
                  </a:lnTo>
                  <a:lnTo>
                    <a:pt x="3018" y="1675"/>
                  </a:lnTo>
                  <a:lnTo>
                    <a:pt x="3009" y="1690"/>
                  </a:lnTo>
                  <a:lnTo>
                    <a:pt x="3002" y="1701"/>
                  </a:lnTo>
                  <a:lnTo>
                    <a:pt x="2994" y="1710"/>
                  </a:lnTo>
                  <a:lnTo>
                    <a:pt x="2988" y="1716"/>
                  </a:lnTo>
                  <a:lnTo>
                    <a:pt x="2982" y="1721"/>
                  </a:lnTo>
                  <a:lnTo>
                    <a:pt x="2979" y="1723"/>
                  </a:lnTo>
                  <a:lnTo>
                    <a:pt x="2978" y="1723"/>
                  </a:lnTo>
                  <a:lnTo>
                    <a:pt x="2620" y="1973"/>
                  </a:lnTo>
                  <a:lnTo>
                    <a:pt x="2222" y="1982"/>
                  </a:lnTo>
                  <a:lnTo>
                    <a:pt x="956" y="1970"/>
                  </a:lnTo>
                  <a:lnTo>
                    <a:pt x="452" y="1970"/>
                  </a:lnTo>
                  <a:lnTo>
                    <a:pt x="181" y="1819"/>
                  </a:lnTo>
                  <a:lnTo>
                    <a:pt x="2" y="1501"/>
                  </a:lnTo>
                  <a:lnTo>
                    <a:pt x="2" y="1497"/>
                  </a:lnTo>
                  <a:lnTo>
                    <a:pt x="0" y="1487"/>
                  </a:lnTo>
                  <a:lnTo>
                    <a:pt x="0" y="1470"/>
                  </a:lnTo>
                  <a:lnTo>
                    <a:pt x="0" y="1448"/>
                  </a:lnTo>
                  <a:lnTo>
                    <a:pt x="2" y="1422"/>
                  </a:lnTo>
                  <a:lnTo>
                    <a:pt x="3" y="1391"/>
                  </a:lnTo>
                  <a:lnTo>
                    <a:pt x="5" y="1358"/>
                  </a:lnTo>
                  <a:lnTo>
                    <a:pt x="10" y="1320"/>
                  </a:lnTo>
                  <a:lnTo>
                    <a:pt x="15" y="1282"/>
                  </a:lnTo>
                  <a:lnTo>
                    <a:pt x="24" y="1242"/>
                  </a:lnTo>
                  <a:lnTo>
                    <a:pt x="34" y="1201"/>
                  </a:lnTo>
                  <a:lnTo>
                    <a:pt x="46" y="1161"/>
                  </a:lnTo>
                  <a:lnTo>
                    <a:pt x="61" y="1120"/>
                  </a:lnTo>
                  <a:lnTo>
                    <a:pt x="79" y="1082"/>
                  </a:lnTo>
                  <a:lnTo>
                    <a:pt x="100" y="1045"/>
                  </a:lnTo>
                  <a:lnTo>
                    <a:pt x="125" y="1011"/>
                  </a:lnTo>
                  <a:lnTo>
                    <a:pt x="152" y="980"/>
                  </a:lnTo>
                  <a:lnTo>
                    <a:pt x="184" y="953"/>
                  </a:lnTo>
                  <a:lnTo>
                    <a:pt x="222" y="931"/>
                  </a:lnTo>
                  <a:lnTo>
                    <a:pt x="268" y="907"/>
                  </a:lnTo>
                  <a:lnTo>
                    <a:pt x="311" y="890"/>
                  </a:lnTo>
                  <a:lnTo>
                    <a:pt x="350" y="875"/>
                  </a:lnTo>
                  <a:lnTo>
                    <a:pt x="385" y="864"/>
                  </a:lnTo>
                  <a:lnTo>
                    <a:pt x="416" y="855"/>
                  </a:lnTo>
                  <a:lnTo>
                    <a:pt x="444" y="849"/>
                  </a:lnTo>
                  <a:lnTo>
                    <a:pt x="468" y="847"/>
                  </a:lnTo>
                  <a:lnTo>
                    <a:pt x="489" y="845"/>
                  </a:lnTo>
                  <a:lnTo>
                    <a:pt x="507" y="845"/>
                  </a:lnTo>
                  <a:lnTo>
                    <a:pt x="521" y="845"/>
                  </a:lnTo>
                  <a:lnTo>
                    <a:pt x="534" y="848"/>
                  </a:lnTo>
                  <a:lnTo>
                    <a:pt x="543" y="849"/>
                  </a:lnTo>
                  <a:lnTo>
                    <a:pt x="549" y="851"/>
                  </a:lnTo>
                  <a:lnTo>
                    <a:pt x="553" y="853"/>
                  </a:lnTo>
                  <a:lnTo>
                    <a:pt x="554" y="854"/>
                  </a:lnTo>
                  <a:lnTo>
                    <a:pt x="553" y="850"/>
                  </a:lnTo>
                  <a:lnTo>
                    <a:pt x="553" y="840"/>
                  </a:lnTo>
                  <a:lnTo>
                    <a:pt x="553" y="824"/>
                  </a:lnTo>
                  <a:lnTo>
                    <a:pt x="553" y="803"/>
                  </a:lnTo>
                  <a:lnTo>
                    <a:pt x="554" y="777"/>
                  </a:lnTo>
                  <a:lnTo>
                    <a:pt x="555" y="746"/>
                  </a:lnTo>
                  <a:lnTo>
                    <a:pt x="559" y="711"/>
                  </a:lnTo>
                  <a:lnTo>
                    <a:pt x="564" y="672"/>
                  </a:lnTo>
                  <a:lnTo>
                    <a:pt x="570" y="631"/>
                  </a:lnTo>
                  <a:lnTo>
                    <a:pt x="580" y="589"/>
                  </a:lnTo>
                  <a:lnTo>
                    <a:pt x="591" y="543"/>
                  </a:lnTo>
                  <a:lnTo>
                    <a:pt x="605" y="497"/>
                  </a:lnTo>
                  <a:lnTo>
                    <a:pt x="623" y="450"/>
                  </a:lnTo>
                  <a:lnTo>
                    <a:pt x="645" y="401"/>
                  </a:lnTo>
                  <a:lnTo>
                    <a:pt x="668" y="354"/>
                  </a:lnTo>
                  <a:lnTo>
                    <a:pt x="698" y="308"/>
                  </a:lnTo>
                  <a:lnTo>
                    <a:pt x="730" y="262"/>
                  </a:lnTo>
                  <a:lnTo>
                    <a:pt x="769" y="218"/>
                  </a:lnTo>
                  <a:lnTo>
                    <a:pt x="811" y="177"/>
                  </a:lnTo>
                  <a:lnTo>
                    <a:pt x="860" y="139"/>
                  </a:lnTo>
                  <a:lnTo>
                    <a:pt x="913" y="104"/>
                  </a:lnTo>
                  <a:lnTo>
                    <a:pt x="980" y="68"/>
                  </a:lnTo>
                  <a:lnTo>
                    <a:pt x="1048" y="41"/>
                  </a:lnTo>
                  <a:lnTo>
                    <a:pt x="1116" y="21"/>
                  </a:lnTo>
                  <a:lnTo>
                    <a:pt x="1184" y="7"/>
                  </a:lnTo>
                  <a:lnTo>
                    <a:pt x="1253" y="0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0" name="Freeform 8"/>
            <p:cNvSpPr>
              <a:spLocks noChangeAspect="1" noEditPoints="1"/>
            </p:cNvSpPr>
            <p:nvPr/>
          </p:nvSpPr>
          <p:spPr bwMode="auto">
            <a:xfrm>
              <a:off x="5528454" y="2630155"/>
              <a:ext cx="2427321" cy="158975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81" name="그룹 65"/>
          <p:cNvGrpSpPr>
            <a:grpSpLocks noChangeAspect="1"/>
          </p:cNvGrpSpPr>
          <p:nvPr/>
        </p:nvGrpSpPr>
        <p:grpSpPr bwMode="auto">
          <a:xfrm>
            <a:off x="2992466" y="5599481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682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3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4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5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6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7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8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9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0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1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2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3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4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5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6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7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698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17" name="그룹 65"/>
          <p:cNvGrpSpPr>
            <a:grpSpLocks noChangeAspect="1"/>
          </p:cNvGrpSpPr>
          <p:nvPr/>
        </p:nvGrpSpPr>
        <p:grpSpPr bwMode="auto">
          <a:xfrm>
            <a:off x="3904075" y="4451012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718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9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0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1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2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3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4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5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6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7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8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9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0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1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2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3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734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35" name="그룹 23"/>
          <p:cNvGrpSpPr>
            <a:grpSpLocks noChangeAspect="1"/>
          </p:cNvGrpSpPr>
          <p:nvPr/>
        </p:nvGrpSpPr>
        <p:grpSpPr bwMode="auto">
          <a:xfrm>
            <a:off x="3973411" y="5254441"/>
            <a:ext cx="105044" cy="151870"/>
            <a:chOff x="1849438" y="2519363"/>
            <a:chExt cx="1039813" cy="1765300"/>
          </a:xfrm>
          <a:solidFill>
            <a:srgbClr val="FF9900"/>
          </a:solidFill>
        </p:grpSpPr>
        <p:sp>
          <p:nvSpPr>
            <p:cNvPr id="736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7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8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739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cxnSp>
        <p:nvCxnSpPr>
          <p:cNvPr id="740" name="Curved Connector 739"/>
          <p:cNvCxnSpPr/>
          <p:nvPr/>
        </p:nvCxnSpPr>
        <p:spPr bwMode="auto">
          <a:xfrm rot="5400000" flipH="1" flipV="1">
            <a:off x="2748694" y="4870726"/>
            <a:ext cx="1059149" cy="369270"/>
          </a:xfrm>
          <a:prstGeom prst="curvedConnector3">
            <a:avLst>
              <a:gd name="adj1" fmla="val 43184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41" name="Curved Connector 740"/>
          <p:cNvCxnSpPr/>
          <p:nvPr/>
        </p:nvCxnSpPr>
        <p:spPr bwMode="auto">
          <a:xfrm rot="16200000" flipV="1">
            <a:off x="3008561" y="5021744"/>
            <a:ext cx="1059145" cy="67234"/>
          </a:xfrm>
          <a:prstGeom prst="curvedConnector3">
            <a:avLst>
              <a:gd name="adj1" fmla="val 43941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42" name="Freeform 741"/>
          <p:cNvSpPr/>
          <p:nvPr/>
        </p:nvSpPr>
        <p:spPr bwMode="auto">
          <a:xfrm>
            <a:off x="3542790" y="4525786"/>
            <a:ext cx="424352" cy="804772"/>
          </a:xfrm>
          <a:custGeom>
            <a:avLst/>
            <a:gdLst>
              <a:gd name="connsiteX0" fmla="*/ 494676 w 494676"/>
              <a:gd name="connsiteY0" fmla="*/ 842210 h 842210"/>
              <a:gd name="connsiteX1" fmla="*/ 69561 w 494676"/>
              <a:gd name="connsiteY1" fmla="*/ 593557 h 842210"/>
              <a:gd name="connsiteX2" fmla="*/ 5392 w 494676"/>
              <a:gd name="connsiteY2" fmla="*/ 0 h 84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676" h="842210">
                <a:moveTo>
                  <a:pt x="494676" y="842210"/>
                </a:moveTo>
                <a:cubicBezTo>
                  <a:pt x="322892" y="788067"/>
                  <a:pt x="151108" y="733925"/>
                  <a:pt x="69561" y="593557"/>
                </a:cubicBezTo>
                <a:cubicBezTo>
                  <a:pt x="-11986" y="453189"/>
                  <a:pt x="-3297" y="226594"/>
                  <a:pt x="5392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43" name="Freeform 742"/>
          <p:cNvSpPr/>
          <p:nvPr/>
        </p:nvSpPr>
        <p:spPr bwMode="auto">
          <a:xfrm>
            <a:off x="3039687" y="4534407"/>
            <a:ext cx="390756" cy="231560"/>
          </a:xfrm>
          <a:custGeom>
            <a:avLst/>
            <a:gdLst>
              <a:gd name="connsiteX0" fmla="*/ 0 w 288758"/>
              <a:gd name="connsiteY0" fmla="*/ 160421 h 169950"/>
              <a:gd name="connsiteX1" fmla="*/ 160422 w 288758"/>
              <a:gd name="connsiteY1" fmla="*/ 152400 h 169950"/>
              <a:gd name="connsiteX2" fmla="*/ 288758 w 288758"/>
              <a:gd name="connsiteY2" fmla="*/ 0 h 1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758" h="169950">
                <a:moveTo>
                  <a:pt x="0" y="160421"/>
                </a:moveTo>
                <a:cubicBezTo>
                  <a:pt x="56148" y="169779"/>
                  <a:pt x="112296" y="179137"/>
                  <a:pt x="160422" y="152400"/>
                </a:cubicBezTo>
                <a:cubicBezTo>
                  <a:pt x="208548" y="125663"/>
                  <a:pt x="248653" y="62831"/>
                  <a:pt x="288758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44" name="Curved Connector 743"/>
          <p:cNvCxnSpPr/>
          <p:nvPr/>
        </p:nvCxnSpPr>
        <p:spPr bwMode="auto">
          <a:xfrm rot="10800000">
            <a:off x="3571498" y="4476254"/>
            <a:ext cx="333718" cy="69660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745" name="Group 3"/>
          <p:cNvGrpSpPr>
            <a:grpSpLocks/>
          </p:cNvGrpSpPr>
          <p:nvPr/>
        </p:nvGrpSpPr>
        <p:grpSpPr bwMode="auto">
          <a:xfrm flipH="1">
            <a:off x="3347015" y="4145578"/>
            <a:ext cx="319260" cy="388828"/>
            <a:chOff x="5910263" y="2774501"/>
            <a:chExt cx="1630362" cy="1503810"/>
          </a:xfrm>
        </p:grpSpPr>
        <p:sp>
          <p:nvSpPr>
            <p:cNvPr id="746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747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748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751" name="그룹 65"/>
          <p:cNvGrpSpPr>
            <a:grpSpLocks noChangeAspect="1"/>
          </p:cNvGrpSpPr>
          <p:nvPr/>
        </p:nvGrpSpPr>
        <p:grpSpPr bwMode="auto">
          <a:xfrm>
            <a:off x="2845747" y="4645157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752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3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4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5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6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7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8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9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0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1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2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3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4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5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6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7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768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9" name="TextBox 768"/>
          <p:cNvSpPr txBox="1"/>
          <p:nvPr/>
        </p:nvSpPr>
        <p:spPr>
          <a:xfrm>
            <a:off x="2925967" y="4217495"/>
            <a:ext cx="508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200" dirty="0" smtClean="0">
                <a:latin typeface="Arial" charset="0"/>
                <a:cs typeface="Arial" charset="0"/>
              </a:rPr>
              <a:t>UCP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grpSp>
        <p:nvGrpSpPr>
          <p:cNvPr id="667" name="Group 3"/>
          <p:cNvGrpSpPr>
            <a:grpSpLocks/>
          </p:cNvGrpSpPr>
          <p:nvPr/>
        </p:nvGrpSpPr>
        <p:grpSpPr bwMode="auto">
          <a:xfrm flipH="1">
            <a:off x="3456855" y="5500583"/>
            <a:ext cx="247282" cy="289266"/>
            <a:chOff x="5910263" y="2774501"/>
            <a:chExt cx="1630362" cy="1503810"/>
          </a:xfrm>
          <a:solidFill>
            <a:schemeClr val="tx1">
              <a:lumMod val="50000"/>
            </a:schemeClr>
          </a:solidFill>
        </p:grpSpPr>
        <p:sp>
          <p:nvSpPr>
            <p:cNvPr id="668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669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  <a:grpFill/>
          </p:grpSpPr>
          <p:sp>
            <p:nvSpPr>
              <p:cNvPr id="670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1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72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73" name="TextBox 672"/>
          <p:cNvSpPr txBox="1"/>
          <p:nvPr/>
        </p:nvSpPr>
        <p:spPr>
          <a:xfrm>
            <a:off x="3124200" y="5773579"/>
            <a:ext cx="9236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Remote G/W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grpSp>
        <p:nvGrpSpPr>
          <p:cNvPr id="674" name="Group 673"/>
          <p:cNvGrpSpPr/>
          <p:nvPr/>
        </p:nvGrpSpPr>
        <p:grpSpPr>
          <a:xfrm flipH="1">
            <a:off x="3827656" y="5603506"/>
            <a:ext cx="299722" cy="249476"/>
            <a:chOff x="5528454" y="2630155"/>
            <a:chExt cx="2427321" cy="1589757"/>
          </a:xfrm>
          <a:solidFill>
            <a:schemeClr val="bg1">
              <a:lumMod val="50000"/>
            </a:schemeClr>
          </a:solidFill>
        </p:grpSpPr>
        <p:sp>
          <p:nvSpPr>
            <p:cNvPr id="675" name="Freeform 7"/>
            <p:cNvSpPr>
              <a:spLocks noChangeAspect="1"/>
            </p:cNvSpPr>
            <p:nvPr/>
          </p:nvSpPr>
          <p:spPr bwMode="auto">
            <a:xfrm>
              <a:off x="5555185" y="2653151"/>
              <a:ext cx="2384966" cy="1550115"/>
            </a:xfrm>
            <a:custGeom>
              <a:avLst/>
              <a:gdLst>
                <a:gd name="T0" fmla="*/ 2147483647 w 3053"/>
                <a:gd name="T1" fmla="*/ 2147483647 h 1982"/>
                <a:gd name="T2" fmla="*/ 2147483647 w 3053"/>
                <a:gd name="T3" fmla="*/ 2147483647 h 1982"/>
                <a:gd name="T4" fmla="*/ 2147483647 w 3053"/>
                <a:gd name="T5" fmla="*/ 2147483647 h 1982"/>
                <a:gd name="T6" fmla="*/ 2147483647 w 3053"/>
                <a:gd name="T7" fmla="*/ 2147483647 h 1982"/>
                <a:gd name="T8" fmla="*/ 2147483647 w 3053"/>
                <a:gd name="T9" fmla="*/ 2147483647 h 1982"/>
                <a:gd name="T10" fmla="*/ 2147483647 w 3053"/>
                <a:gd name="T11" fmla="*/ 2147483647 h 1982"/>
                <a:gd name="T12" fmla="*/ 2147483647 w 3053"/>
                <a:gd name="T13" fmla="*/ 2147483647 h 1982"/>
                <a:gd name="T14" fmla="*/ 2147483647 w 3053"/>
                <a:gd name="T15" fmla="*/ 2147483647 h 1982"/>
                <a:gd name="T16" fmla="*/ 2147483647 w 3053"/>
                <a:gd name="T17" fmla="*/ 2147483647 h 1982"/>
                <a:gd name="T18" fmla="*/ 2147483647 w 3053"/>
                <a:gd name="T19" fmla="*/ 2147483647 h 1982"/>
                <a:gd name="T20" fmla="*/ 2147483647 w 3053"/>
                <a:gd name="T21" fmla="*/ 2147483647 h 1982"/>
                <a:gd name="T22" fmla="*/ 2147483647 w 3053"/>
                <a:gd name="T23" fmla="*/ 2147483647 h 1982"/>
                <a:gd name="T24" fmla="*/ 2147483647 w 3053"/>
                <a:gd name="T25" fmla="*/ 2147483647 h 1982"/>
                <a:gd name="T26" fmla="*/ 2147483647 w 3053"/>
                <a:gd name="T27" fmla="*/ 2147483647 h 1982"/>
                <a:gd name="T28" fmla="*/ 2147483647 w 3053"/>
                <a:gd name="T29" fmla="*/ 2147483647 h 1982"/>
                <a:gd name="T30" fmla="*/ 2147483647 w 3053"/>
                <a:gd name="T31" fmla="*/ 2147483647 h 1982"/>
                <a:gd name="T32" fmla="*/ 2147483647 w 3053"/>
                <a:gd name="T33" fmla="*/ 2147483647 h 1982"/>
                <a:gd name="T34" fmla="*/ 2147483647 w 3053"/>
                <a:gd name="T35" fmla="*/ 2147483647 h 1982"/>
                <a:gd name="T36" fmla="*/ 2147483647 w 3053"/>
                <a:gd name="T37" fmla="*/ 2147483647 h 1982"/>
                <a:gd name="T38" fmla="*/ 2147483647 w 3053"/>
                <a:gd name="T39" fmla="*/ 2147483647 h 1982"/>
                <a:gd name="T40" fmla="*/ 2147483647 w 3053"/>
                <a:gd name="T41" fmla="*/ 2147483647 h 1982"/>
                <a:gd name="T42" fmla="*/ 2147483647 w 3053"/>
                <a:gd name="T43" fmla="*/ 2147483647 h 1982"/>
                <a:gd name="T44" fmla="*/ 2147483647 w 3053"/>
                <a:gd name="T45" fmla="*/ 2147483647 h 1982"/>
                <a:gd name="T46" fmla="*/ 2147483647 w 3053"/>
                <a:gd name="T47" fmla="*/ 2147483647 h 1982"/>
                <a:gd name="T48" fmla="*/ 2147483647 w 3053"/>
                <a:gd name="T49" fmla="*/ 2147483647 h 1982"/>
                <a:gd name="T50" fmla="*/ 2147483647 w 3053"/>
                <a:gd name="T51" fmla="*/ 2147483647 h 1982"/>
                <a:gd name="T52" fmla="*/ 2147483647 w 3053"/>
                <a:gd name="T53" fmla="*/ 2147483647 h 1982"/>
                <a:gd name="T54" fmla="*/ 2147483647 w 3053"/>
                <a:gd name="T55" fmla="*/ 2147483647 h 1982"/>
                <a:gd name="T56" fmla="*/ 2147483647 w 3053"/>
                <a:gd name="T57" fmla="*/ 2147483647 h 1982"/>
                <a:gd name="T58" fmla="*/ 0 w 3053"/>
                <a:gd name="T59" fmla="*/ 2147483647 h 1982"/>
                <a:gd name="T60" fmla="*/ 2147483647 w 3053"/>
                <a:gd name="T61" fmla="*/ 2147483647 h 1982"/>
                <a:gd name="T62" fmla="*/ 2147483647 w 3053"/>
                <a:gd name="T63" fmla="*/ 2147483647 h 1982"/>
                <a:gd name="T64" fmla="*/ 2147483647 w 3053"/>
                <a:gd name="T65" fmla="*/ 2147483647 h 1982"/>
                <a:gd name="T66" fmla="*/ 2147483647 w 3053"/>
                <a:gd name="T67" fmla="*/ 2147483647 h 1982"/>
                <a:gd name="T68" fmla="*/ 2147483647 w 3053"/>
                <a:gd name="T69" fmla="*/ 2147483647 h 1982"/>
                <a:gd name="T70" fmla="*/ 2147483647 w 3053"/>
                <a:gd name="T71" fmla="*/ 2147483647 h 1982"/>
                <a:gd name="T72" fmla="*/ 2147483647 w 3053"/>
                <a:gd name="T73" fmla="*/ 2147483647 h 1982"/>
                <a:gd name="T74" fmla="*/ 2147483647 w 3053"/>
                <a:gd name="T75" fmla="*/ 2147483647 h 1982"/>
                <a:gd name="T76" fmla="*/ 2147483647 w 3053"/>
                <a:gd name="T77" fmla="*/ 2147483647 h 1982"/>
                <a:gd name="T78" fmla="*/ 2147483647 w 3053"/>
                <a:gd name="T79" fmla="*/ 2147483647 h 1982"/>
                <a:gd name="T80" fmla="*/ 2147483647 w 3053"/>
                <a:gd name="T81" fmla="*/ 2147483647 h 1982"/>
                <a:gd name="T82" fmla="*/ 2147483647 w 3053"/>
                <a:gd name="T83" fmla="*/ 2147483647 h 1982"/>
                <a:gd name="T84" fmla="*/ 2147483647 w 3053"/>
                <a:gd name="T85" fmla="*/ 2147483647 h 1982"/>
                <a:gd name="T86" fmla="*/ 2147483647 w 3053"/>
                <a:gd name="T87" fmla="*/ 2147483647 h 1982"/>
                <a:gd name="T88" fmla="*/ 2147483647 w 3053"/>
                <a:gd name="T89" fmla="*/ 2147483647 h 1982"/>
                <a:gd name="T90" fmla="*/ 2147483647 w 3053"/>
                <a:gd name="T91" fmla="*/ 2147483647 h 1982"/>
                <a:gd name="T92" fmla="*/ 2147483647 w 3053"/>
                <a:gd name="T93" fmla="*/ 2147483647 h 1982"/>
                <a:gd name="T94" fmla="*/ 2147483647 w 3053"/>
                <a:gd name="T95" fmla="*/ 2147483647 h 1982"/>
                <a:gd name="T96" fmla="*/ 2147483647 w 3053"/>
                <a:gd name="T97" fmla="*/ 0 h 19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53" h="1982">
                  <a:moveTo>
                    <a:pt x="1321" y="0"/>
                  </a:moveTo>
                  <a:lnTo>
                    <a:pt x="1388" y="5"/>
                  </a:lnTo>
                  <a:lnTo>
                    <a:pt x="1454" y="16"/>
                  </a:lnTo>
                  <a:lnTo>
                    <a:pt x="1518" y="32"/>
                  </a:lnTo>
                  <a:lnTo>
                    <a:pt x="1580" y="54"/>
                  </a:lnTo>
                  <a:lnTo>
                    <a:pt x="1640" y="80"/>
                  </a:lnTo>
                  <a:lnTo>
                    <a:pt x="1696" y="112"/>
                  </a:lnTo>
                  <a:lnTo>
                    <a:pt x="1749" y="148"/>
                  </a:lnTo>
                  <a:lnTo>
                    <a:pt x="1799" y="187"/>
                  </a:lnTo>
                  <a:lnTo>
                    <a:pt x="1844" y="230"/>
                  </a:lnTo>
                  <a:lnTo>
                    <a:pt x="1885" y="277"/>
                  </a:lnTo>
                  <a:lnTo>
                    <a:pt x="1921" y="327"/>
                  </a:lnTo>
                  <a:lnTo>
                    <a:pt x="1952" y="379"/>
                  </a:lnTo>
                  <a:lnTo>
                    <a:pt x="1954" y="378"/>
                  </a:lnTo>
                  <a:lnTo>
                    <a:pt x="1963" y="375"/>
                  </a:lnTo>
                  <a:lnTo>
                    <a:pt x="1977" y="370"/>
                  </a:lnTo>
                  <a:lnTo>
                    <a:pt x="1995" y="363"/>
                  </a:lnTo>
                  <a:lnTo>
                    <a:pt x="2018" y="357"/>
                  </a:lnTo>
                  <a:lnTo>
                    <a:pt x="2044" y="349"/>
                  </a:lnTo>
                  <a:lnTo>
                    <a:pt x="2074" y="343"/>
                  </a:lnTo>
                  <a:lnTo>
                    <a:pt x="2106" y="337"/>
                  </a:lnTo>
                  <a:lnTo>
                    <a:pt x="2141" y="332"/>
                  </a:lnTo>
                  <a:lnTo>
                    <a:pt x="2177" y="329"/>
                  </a:lnTo>
                  <a:lnTo>
                    <a:pt x="2214" y="328"/>
                  </a:lnTo>
                  <a:lnTo>
                    <a:pt x="2254" y="330"/>
                  </a:lnTo>
                  <a:lnTo>
                    <a:pt x="2293" y="337"/>
                  </a:lnTo>
                  <a:lnTo>
                    <a:pt x="2331" y="347"/>
                  </a:lnTo>
                  <a:lnTo>
                    <a:pt x="2370" y="360"/>
                  </a:lnTo>
                  <a:lnTo>
                    <a:pt x="2408" y="379"/>
                  </a:lnTo>
                  <a:lnTo>
                    <a:pt x="2444" y="403"/>
                  </a:lnTo>
                  <a:lnTo>
                    <a:pt x="2478" y="434"/>
                  </a:lnTo>
                  <a:lnTo>
                    <a:pt x="2509" y="470"/>
                  </a:lnTo>
                  <a:lnTo>
                    <a:pt x="2546" y="523"/>
                  </a:lnTo>
                  <a:lnTo>
                    <a:pt x="2576" y="574"/>
                  </a:lnTo>
                  <a:lnTo>
                    <a:pt x="2600" y="624"/>
                  </a:lnTo>
                  <a:lnTo>
                    <a:pt x="2617" y="671"/>
                  </a:lnTo>
                  <a:lnTo>
                    <a:pt x="2630" y="716"/>
                  </a:lnTo>
                  <a:lnTo>
                    <a:pt x="2637" y="757"/>
                  </a:lnTo>
                  <a:lnTo>
                    <a:pt x="2642" y="794"/>
                  </a:lnTo>
                  <a:lnTo>
                    <a:pt x="2643" y="829"/>
                  </a:lnTo>
                  <a:lnTo>
                    <a:pt x="2642" y="858"/>
                  </a:lnTo>
                  <a:lnTo>
                    <a:pt x="2640" y="884"/>
                  </a:lnTo>
                  <a:lnTo>
                    <a:pt x="2636" y="904"/>
                  </a:lnTo>
                  <a:lnTo>
                    <a:pt x="2633" y="919"/>
                  </a:lnTo>
                  <a:lnTo>
                    <a:pt x="2631" y="927"/>
                  </a:lnTo>
                  <a:lnTo>
                    <a:pt x="2630" y="931"/>
                  </a:lnTo>
                  <a:lnTo>
                    <a:pt x="2633" y="932"/>
                  </a:lnTo>
                  <a:lnTo>
                    <a:pt x="2642" y="935"/>
                  </a:lnTo>
                  <a:lnTo>
                    <a:pt x="2657" y="941"/>
                  </a:lnTo>
                  <a:lnTo>
                    <a:pt x="2677" y="948"/>
                  </a:lnTo>
                  <a:lnTo>
                    <a:pt x="2701" y="960"/>
                  </a:lnTo>
                  <a:lnTo>
                    <a:pt x="2728" y="972"/>
                  </a:lnTo>
                  <a:lnTo>
                    <a:pt x="2757" y="987"/>
                  </a:lnTo>
                  <a:lnTo>
                    <a:pt x="2789" y="1006"/>
                  </a:lnTo>
                  <a:lnTo>
                    <a:pt x="2821" y="1027"/>
                  </a:lnTo>
                  <a:lnTo>
                    <a:pt x="2854" y="1052"/>
                  </a:lnTo>
                  <a:lnTo>
                    <a:pt x="2886" y="1078"/>
                  </a:lnTo>
                  <a:lnTo>
                    <a:pt x="2918" y="1108"/>
                  </a:lnTo>
                  <a:lnTo>
                    <a:pt x="2947" y="1141"/>
                  </a:lnTo>
                  <a:lnTo>
                    <a:pt x="2974" y="1177"/>
                  </a:lnTo>
                  <a:lnTo>
                    <a:pt x="2998" y="1217"/>
                  </a:lnTo>
                  <a:lnTo>
                    <a:pt x="3019" y="1261"/>
                  </a:lnTo>
                  <a:lnTo>
                    <a:pt x="3034" y="1307"/>
                  </a:lnTo>
                  <a:lnTo>
                    <a:pt x="3044" y="1358"/>
                  </a:lnTo>
                  <a:lnTo>
                    <a:pt x="3050" y="1412"/>
                  </a:lnTo>
                  <a:lnTo>
                    <a:pt x="3053" y="1463"/>
                  </a:lnTo>
                  <a:lnTo>
                    <a:pt x="3053" y="1507"/>
                  </a:lnTo>
                  <a:lnTo>
                    <a:pt x="3051" y="1547"/>
                  </a:lnTo>
                  <a:lnTo>
                    <a:pt x="3046" y="1580"/>
                  </a:lnTo>
                  <a:lnTo>
                    <a:pt x="3041" y="1610"/>
                  </a:lnTo>
                  <a:lnTo>
                    <a:pt x="3034" y="1636"/>
                  </a:lnTo>
                  <a:lnTo>
                    <a:pt x="3026" y="1657"/>
                  </a:lnTo>
                  <a:lnTo>
                    <a:pt x="3018" y="1675"/>
                  </a:lnTo>
                  <a:lnTo>
                    <a:pt x="3009" y="1690"/>
                  </a:lnTo>
                  <a:lnTo>
                    <a:pt x="3002" y="1701"/>
                  </a:lnTo>
                  <a:lnTo>
                    <a:pt x="2994" y="1710"/>
                  </a:lnTo>
                  <a:lnTo>
                    <a:pt x="2988" y="1716"/>
                  </a:lnTo>
                  <a:lnTo>
                    <a:pt x="2982" y="1721"/>
                  </a:lnTo>
                  <a:lnTo>
                    <a:pt x="2979" y="1723"/>
                  </a:lnTo>
                  <a:lnTo>
                    <a:pt x="2978" y="1723"/>
                  </a:lnTo>
                  <a:lnTo>
                    <a:pt x="2620" y="1973"/>
                  </a:lnTo>
                  <a:lnTo>
                    <a:pt x="2222" y="1982"/>
                  </a:lnTo>
                  <a:lnTo>
                    <a:pt x="956" y="1970"/>
                  </a:lnTo>
                  <a:lnTo>
                    <a:pt x="452" y="1970"/>
                  </a:lnTo>
                  <a:lnTo>
                    <a:pt x="181" y="1819"/>
                  </a:lnTo>
                  <a:lnTo>
                    <a:pt x="2" y="1501"/>
                  </a:lnTo>
                  <a:lnTo>
                    <a:pt x="2" y="1497"/>
                  </a:lnTo>
                  <a:lnTo>
                    <a:pt x="0" y="1487"/>
                  </a:lnTo>
                  <a:lnTo>
                    <a:pt x="0" y="1470"/>
                  </a:lnTo>
                  <a:lnTo>
                    <a:pt x="0" y="1448"/>
                  </a:lnTo>
                  <a:lnTo>
                    <a:pt x="2" y="1422"/>
                  </a:lnTo>
                  <a:lnTo>
                    <a:pt x="3" y="1391"/>
                  </a:lnTo>
                  <a:lnTo>
                    <a:pt x="5" y="1358"/>
                  </a:lnTo>
                  <a:lnTo>
                    <a:pt x="10" y="1320"/>
                  </a:lnTo>
                  <a:lnTo>
                    <a:pt x="15" y="1282"/>
                  </a:lnTo>
                  <a:lnTo>
                    <a:pt x="24" y="1242"/>
                  </a:lnTo>
                  <a:lnTo>
                    <a:pt x="34" y="1201"/>
                  </a:lnTo>
                  <a:lnTo>
                    <a:pt x="46" y="1161"/>
                  </a:lnTo>
                  <a:lnTo>
                    <a:pt x="61" y="1120"/>
                  </a:lnTo>
                  <a:lnTo>
                    <a:pt x="79" y="1082"/>
                  </a:lnTo>
                  <a:lnTo>
                    <a:pt x="100" y="1045"/>
                  </a:lnTo>
                  <a:lnTo>
                    <a:pt x="125" y="1011"/>
                  </a:lnTo>
                  <a:lnTo>
                    <a:pt x="152" y="980"/>
                  </a:lnTo>
                  <a:lnTo>
                    <a:pt x="184" y="953"/>
                  </a:lnTo>
                  <a:lnTo>
                    <a:pt x="222" y="931"/>
                  </a:lnTo>
                  <a:lnTo>
                    <a:pt x="268" y="907"/>
                  </a:lnTo>
                  <a:lnTo>
                    <a:pt x="311" y="890"/>
                  </a:lnTo>
                  <a:lnTo>
                    <a:pt x="350" y="875"/>
                  </a:lnTo>
                  <a:lnTo>
                    <a:pt x="385" y="864"/>
                  </a:lnTo>
                  <a:lnTo>
                    <a:pt x="416" y="855"/>
                  </a:lnTo>
                  <a:lnTo>
                    <a:pt x="444" y="849"/>
                  </a:lnTo>
                  <a:lnTo>
                    <a:pt x="468" y="847"/>
                  </a:lnTo>
                  <a:lnTo>
                    <a:pt x="489" y="845"/>
                  </a:lnTo>
                  <a:lnTo>
                    <a:pt x="507" y="845"/>
                  </a:lnTo>
                  <a:lnTo>
                    <a:pt x="521" y="845"/>
                  </a:lnTo>
                  <a:lnTo>
                    <a:pt x="534" y="848"/>
                  </a:lnTo>
                  <a:lnTo>
                    <a:pt x="543" y="849"/>
                  </a:lnTo>
                  <a:lnTo>
                    <a:pt x="549" y="851"/>
                  </a:lnTo>
                  <a:lnTo>
                    <a:pt x="553" y="853"/>
                  </a:lnTo>
                  <a:lnTo>
                    <a:pt x="554" y="854"/>
                  </a:lnTo>
                  <a:lnTo>
                    <a:pt x="553" y="850"/>
                  </a:lnTo>
                  <a:lnTo>
                    <a:pt x="553" y="840"/>
                  </a:lnTo>
                  <a:lnTo>
                    <a:pt x="553" y="824"/>
                  </a:lnTo>
                  <a:lnTo>
                    <a:pt x="553" y="803"/>
                  </a:lnTo>
                  <a:lnTo>
                    <a:pt x="554" y="777"/>
                  </a:lnTo>
                  <a:lnTo>
                    <a:pt x="555" y="746"/>
                  </a:lnTo>
                  <a:lnTo>
                    <a:pt x="559" y="711"/>
                  </a:lnTo>
                  <a:lnTo>
                    <a:pt x="564" y="672"/>
                  </a:lnTo>
                  <a:lnTo>
                    <a:pt x="570" y="631"/>
                  </a:lnTo>
                  <a:lnTo>
                    <a:pt x="580" y="589"/>
                  </a:lnTo>
                  <a:lnTo>
                    <a:pt x="591" y="543"/>
                  </a:lnTo>
                  <a:lnTo>
                    <a:pt x="605" y="497"/>
                  </a:lnTo>
                  <a:lnTo>
                    <a:pt x="623" y="450"/>
                  </a:lnTo>
                  <a:lnTo>
                    <a:pt x="645" y="401"/>
                  </a:lnTo>
                  <a:lnTo>
                    <a:pt x="668" y="354"/>
                  </a:lnTo>
                  <a:lnTo>
                    <a:pt x="698" y="308"/>
                  </a:lnTo>
                  <a:lnTo>
                    <a:pt x="730" y="262"/>
                  </a:lnTo>
                  <a:lnTo>
                    <a:pt x="769" y="218"/>
                  </a:lnTo>
                  <a:lnTo>
                    <a:pt x="811" y="177"/>
                  </a:lnTo>
                  <a:lnTo>
                    <a:pt x="860" y="139"/>
                  </a:lnTo>
                  <a:lnTo>
                    <a:pt x="913" y="104"/>
                  </a:lnTo>
                  <a:lnTo>
                    <a:pt x="980" y="68"/>
                  </a:lnTo>
                  <a:lnTo>
                    <a:pt x="1048" y="41"/>
                  </a:lnTo>
                  <a:lnTo>
                    <a:pt x="1116" y="21"/>
                  </a:lnTo>
                  <a:lnTo>
                    <a:pt x="1184" y="7"/>
                  </a:lnTo>
                  <a:lnTo>
                    <a:pt x="1253" y="0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" name="Freeform 8"/>
            <p:cNvSpPr>
              <a:spLocks noChangeAspect="1" noEditPoints="1"/>
            </p:cNvSpPr>
            <p:nvPr/>
          </p:nvSpPr>
          <p:spPr bwMode="auto">
            <a:xfrm>
              <a:off x="5528454" y="2630155"/>
              <a:ext cx="2427321" cy="158975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cxnSp>
        <p:nvCxnSpPr>
          <p:cNvPr id="677" name="Curved Connector 676"/>
          <p:cNvCxnSpPr/>
          <p:nvPr/>
        </p:nvCxnSpPr>
        <p:spPr bwMode="auto">
          <a:xfrm>
            <a:off x="3648498" y="5636557"/>
            <a:ext cx="704650" cy="204745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70" name="TextBox 769"/>
          <p:cNvSpPr txBox="1"/>
          <p:nvPr/>
        </p:nvSpPr>
        <p:spPr>
          <a:xfrm>
            <a:off x="4645937" y="2514600"/>
            <a:ext cx="2181231" cy="162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Multi-location T-NET</a:t>
            </a:r>
          </a:p>
          <a:p>
            <a:pPr latinLnBrk="0"/>
            <a:endParaRPr kumimoji="0" lang="en-US" sz="1200" dirty="0" smtClean="0">
              <a:latin typeface="Arial" charset="0"/>
              <a:cs typeface="Arial" charset="0"/>
            </a:endParaRPr>
          </a:p>
          <a:p>
            <a:pPr latinLnBrk="0"/>
            <a:r>
              <a:rPr kumimoji="0" lang="en-US" sz="1000" dirty="0">
                <a:latin typeface="Arial" charset="0"/>
                <a:cs typeface="Arial" charset="0"/>
              </a:rPr>
              <a:t>-Remote IP Phones, </a:t>
            </a:r>
            <a:r>
              <a:rPr kumimoji="0" lang="en-US" sz="1000" dirty="0" smtClean="0">
                <a:latin typeface="Arial" charset="0"/>
                <a:cs typeface="Arial" charset="0"/>
              </a:rPr>
              <a:t>Clients</a:t>
            </a: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-Local UCP for Survivability &amp; failover</a:t>
            </a: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-One </a:t>
            </a:r>
            <a:r>
              <a:rPr kumimoji="0" lang="en-US" sz="1000" dirty="0">
                <a:latin typeface="Arial" charset="0"/>
                <a:cs typeface="Arial" charset="0"/>
              </a:rPr>
              <a:t>system for </a:t>
            </a:r>
            <a:r>
              <a:rPr kumimoji="0" lang="en-US" sz="1000" dirty="0" smtClean="0">
                <a:latin typeface="Arial" charset="0"/>
                <a:cs typeface="Arial" charset="0"/>
              </a:rPr>
              <a:t>multi-locations within 100 sites/2,400ports</a:t>
            </a: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-Centralized resource sharing/ licensing/ management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grpSp>
        <p:nvGrpSpPr>
          <p:cNvPr id="771" name="Group 770"/>
          <p:cNvGrpSpPr/>
          <p:nvPr/>
        </p:nvGrpSpPr>
        <p:grpSpPr>
          <a:xfrm flipH="1">
            <a:off x="5390443" y="4854423"/>
            <a:ext cx="455674" cy="329881"/>
            <a:chOff x="5528454" y="2630155"/>
            <a:chExt cx="2427321" cy="1589757"/>
          </a:xfrm>
          <a:solidFill>
            <a:schemeClr val="bg1">
              <a:lumMod val="50000"/>
            </a:schemeClr>
          </a:solidFill>
        </p:grpSpPr>
        <p:sp>
          <p:nvSpPr>
            <p:cNvPr id="772" name="Freeform 7"/>
            <p:cNvSpPr>
              <a:spLocks noChangeAspect="1"/>
            </p:cNvSpPr>
            <p:nvPr/>
          </p:nvSpPr>
          <p:spPr bwMode="auto">
            <a:xfrm>
              <a:off x="5555185" y="2653151"/>
              <a:ext cx="2384966" cy="1550115"/>
            </a:xfrm>
            <a:custGeom>
              <a:avLst/>
              <a:gdLst>
                <a:gd name="T0" fmla="*/ 2147483647 w 3053"/>
                <a:gd name="T1" fmla="*/ 2147483647 h 1982"/>
                <a:gd name="T2" fmla="*/ 2147483647 w 3053"/>
                <a:gd name="T3" fmla="*/ 2147483647 h 1982"/>
                <a:gd name="T4" fmla="*/ 2147483647 w 3053"/>
                <a:gd name="T5" fmla="*/ 2147483647 h 1982"/>
                <a:gd name="T6" fmla="*/ 2147483647 w 3053"/>
                <a:gd name="T7" fmla="*/ 2147483647 h 1982"/>
                <a:gd name="T8" fmla="*/ 2147483647 w 3053"/>
                <a:gd name="T9" fmla="*/ 2147483647 h 1982"/>
                <a:gd name="T10" fmla="*/ 2147483647 w 3053"/>
                <a:gd name="T11" fmla="*/ 2147483647 h 1982"/>
                <a:gd name="T12" fmla="*/ 2147483647 w 3053"/>
                <a:gd name="T13" fmla="*/ 2147483647 h 1982"/>
                <a:gd name="T14" fmla="*/ 2147483647 w 3053"/>
                <a:gd name="T15" fmla="*/ 2147483647 h 1982"/>
                <a:gd name="T16" fmla="*/ 2147483647 w 3053"/>
                <a:gd name="T17" fmla="*/ 2147483647 h 1982"/>
                <a:gd name="T18" fmla="*/ 2147483647 w 3053"/>
                <a:gd name="T19" fmla="*/ 2147483647 h 1982"/>
                <a:gd name="T20" fmla="*/ 2147483647 w 3053"/>
                <a:gd name="T21" fmla="*/ 2147483647 h 1982"/>
                <a:gd name="T22" fmla="*/ 2147483647 w 3053"/>
                <a:gd name="T23" fmla="*/ 2147483647 h 1982"/>
                <a:gd name="T24" fmla="*/ 2147483647 w 3053"/>
                <a:gd name="T25" fmla="*/ 2147483647 h 1982"/>
                <a:gd name="T26" fmla="*/ 2147483647 w 3053"/>
                <a:gd name="T27" fmla="*/ 2147483647 h 1982"/>
                <a:gd name="T28" fmla="*/ 2147483647 w 3053"/>
                <a:gd name="T29" fmla="*/ 2147483647 h 1982"/>
                <a:gd name="T30" fmla="*/ 2147483647 w 3053"/>
                <a:gd name="T31" fmla="*/ 2147483647 h 1982"/>
                <a:gd name="T32" fmla="*/ 2147483647 w 3053"/>
                <a:gd name="T33" fmla="*/ 2147483647 h 1982"/>
                <a:gd name="T34" fmla="*/ 2147483647 w 3053"/>
                <a:gd name="T35" fmla="*/ 2147483647 h 1982"/>
                <a:gd name="T36" fmla="*/ 2147483647 w 3053"/>
                <a:gd name="T37" fmla="*/ 2147483647 h 1982"/>
                <a:gd name="T38" fmla="*/ 2147483647 w 3053"/>
                <a:gd name="T39" fmla="*/ 2147483647 h 1982"/>
                <a:gd name="T40" fmla="*/ 2147483647 w 3053"/>
                <a:gd name="T41" fmla="*/ 2147483647 h 1982"/>
                <a:gd name="T42" fmla="*/ 2147483647 w 3053"/>
                <a:gd name="T43" fmla="*/ 2147483647 h 1982"/>
                <a:gd name="T44" fmla="*/ 2147483647 w 3053"/>
                <a:gd name="T45" fmla="*/ 2147483647 h 1982"/>
                <a:gd name="T46" fmla="*/ 2147483647 w 3053"/>
                <a:gd name="T47" fmla="*/ 2147483647 h 1982"/>
                <a:gd name="T48" fmla="*/ 2147483647 w 3053"/>
                <a:gd name="T49" fmla="*/ 2147483647 h 1982"/>
                <a:gd name="T50" fmla="*/ 2147483647 w 3053"/>
                <a:gd name="T51" fmla="*/ 2147483647 h 1982"/>
                <a:gd name="T52" fmla="*/ 2147483647 w 3053"/>
                <a:gd name="T53" fmla="*/ 2147483647 h 1982"/>
                <a:gd name="T54" fmla="*/ 2147483647 w 3053"/>
                <a:gd name="T55" fmla="*/ 2147483647 h 1982"/>
                <a:gd name="T56" fmla="*/ 2147483647 w 3053"/>
                <a:gd name="T57" fmla="*/ 2147483647 h 1982"/>
                <a:gd name="T58" fmla="*/ 0 w 3053"/>
                <a:gd name="T59" fmla="*/ 2147483647 h 1982"/>
                <a:gd name="T60" fmla="*/ 2147483647 w 3053"/>
                <a:gd name="T61" fmla="*/ 2147483647 h 1982"/>
                <a:gd name="T62" fmla="*/ 2147483647 w 3053"/>
                <a:gd name="T63" fmla="*/ 2147483647 h 1982"/>
                <a:gd name="T64" fmla="*/ 2147483647 w 3053"/>
                <a:gd name="T65" fmla="*/ 2147483647 h 1982"/>
                <a:gd name="T66" fmla="*/ 2147483647 w 3053"/>
                <a:gd name="T67" fmla="*/ 2147483647 h 1982"/>
                <a:gd name="T68" fmla="*/ 2147483647 w 3053"/>
                <a:gd name="T69" fmla="*/ 2147483647 h 1982"/>
                <a:gd name="T70" fmla="*/ 2147483647 w 3053"/>
                <a:gd name="T71" fmla="*/ 2147483647 h 1982"/>
                <a:gd name="T72" fmla="*/ 2147483647 w 3053"/>
                <a:gd name="T73" fmla="*/ 2147483647 h 1982"/>
                <a:gd name="T74" fmla="*/ 2147483647 w 3053"/>
                <a:gd name="T75" fmla="*/ 2147483647 h 1982"/>
                <a:gd name="T76" fmla="*/ 2147483647 w 3053"/>
                <a:gd name="T77" fmla="*/ 2147483647 h 1982"/>
                <a:gd name="T78" fmla="*/ 2147483647 w 3053"/>
                <a:gd name="T79" fmla="*/ 2147483647 h 1982"/>
                <a:gd name="T80" fmla="*/ 2147483647 w 3053"/>
                <a:gd name="T81" fmla="*/ 2147483647 h 1982"/>
                <a:gd name="T82" fmla="*/ 2147483647 w 3053"/>
                <a:gd name="T83" fmla="*/ 2147483647 h 1982"/>
                <a:gd name="T84" fmla="*/ 2147483647 w 3053"/>
                <a:gd name="T85" fmla="*/ 2147483647 h 1982"/>
                <a:gd name="T86" fmla="*/ 2147483647 w 3053"/>
                <a:gd name="T87" fmla="*/ 2147483647 h 1982"/>
                <a:gd name="T88" fmla="*/ 2147483647 w 3053"/>
                <a:gd name="T89" fmla="*/ 2147483647 h 1982"/>
                <a:gd name="T90" fmla="*/ 2147483647 w 3053"/>
                <a:gd name="T91" fmla="*/ 2147483647 h 1982"/>
                <a:gd name="T92" fmla="*/ 2147483647 w 3053"/>
                <a:gd name="T93" fmla="*/ 2147483647 h 1982"/>
                <a:gd name="T94" fmla="*/ 2147483647 w 3053"/>
                <a:gd name="T95" fmla="*/ 2147483647 h 1982"/>
                <a:gd name="T96" fmla="*/ 2147483647 w 3053"/>
                <a:gd name="T97" fmla="*/ 0 h 19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53" h="1982">
                  <a:moveTo>
                    <a:pt x="1321" y="0"/>
                  </a:moveTo>
                  <a:lnTo>
                    <a:pt x="1388" y="5"/>
                  </a:lnTo>
                  <a:lnTo>
                    <a:pt x="1454" y="16"/>
                  </a:lnTo>
                  <a:lnTo>
                    <a:pt x="1518" y="32"/>
                  </a:lnTo>
                  <a:lnTo>
                    <a:pt x="1580" y="54"/>
                  </a:lnTo>
                  <a:lnTo>
                    <a:pt x="1640" y="80"/>
                  </a:lnTo>
                  <a:lnTo>
                    <a:pt x="1696" y="112"/>
                  </a:lnTo>
                  <a:lnTo>
                    <a:pt x="1749" y="148"/>
                  </a:lnTo>
                  <a:lnTo>
                    <a:pt x="1799" y="187"/>
                  </a:lnTo>
                  <a:lnTo>
                    <a:pt x="1844" y="230"/>
                  </a:lnTo>
                  <a:lnTo>
                    <a:pt x="1885" y="277"/>
                  </a:lnTo>
                  <a:lnTo>
                    <a:pt x="1921" y="327"/>
                  </a:lnTo>
                  <a:lnTo>
                    <a:pt x="1952" y="379"/>
                  </a:lnTo>
                  <a:lnTo>
                    <a:pt x="1954" y="378"/>
                  </a:lnTo>
                  <a:lnTo>
                    <a:pt x="1963" y="375"/>
                  </a:lnTo>
                  <a:lnTo>
                    <a:pt x="1977" y="370"/>
                  </a:lnTo>
                  <a:lnTo>
                    <a:pt x="1995" y="363"/>
                  </a:lnTo>
                  <a:lnTo>
                    <a:pt x="2018" y="357"/>
                  </a:lnTo>
                  <a:lnTo>
                    <a:pt x="2044" y="349"/>
                  </a:lnTo>
                  <a:lnTo>
                    <a:pt x="2074" y="343"/>
                  </a:lnTo>
                  <a:lnTo>
                    <a:pt x="2106" y="337"/>
                  </a:lnTo>
                  <a:lnTo>
                    <a:pt x="2141" y="332"/>
                  </a:lnTo>
                  <a:lnTo>
                    <a:pt x="2177" y="329"/>
                  </a:lnTo>
                  <a:lnTo>
                    <a:pt x="2214" y="328"/>
                  </a:lnTo>
                  <a:lnTo>
                    <a:pt x="2254" y="330"/>
                  </a:lnTo>
                  <a:lnTo>
                    <a:pt x="2293" y="337"/>
                  </a:lnTo>
                  <a:lnTo>
                    <a:pt x="2331" y="347"/>
                  </a:lnTo>
                  <a:lnTo>
                    <a:pt x="2370" y="360"/>
                  </a:lnTo>
                  <a:lnTo>
                    <a:pt x="2408" y="379"/>
                  </a:lnTo>
                  <a:lnTo>
                    <a:pt x="2444" y="403"/>
                  </a:lnTo>
                  <a:lnTo>
                    <a:pt x="2478" y="434"/>
                  </a:lnTo>
                  <a:lnTo>
                    <a:pt x="2509" y="470"/>
                  </a:lnTo>
                  <a:lnTo>
                    <a:pt x="2546" y="523"/>
                  </a:lnTo>
                  <a:lnTo>
                    <a:pt x="2576" y="574"/>
                  </a:lnTo>
                  <a:lnTo>
                    <a:pt x="2600" y="624"/>
                  </a:lnTo>
                  <a:lnTo>
                    <a:pt x="2617" y="671"/>
                  </a:lnTo>
                  <a:lnTo>
                    <a:pt x="2630" y="716"/>
                  </a:lnTo>
                  <a:lnTo>
                    <a:pt x="2637" y="757"/>
                  </a:lnTo>
                  <a:lnTo>
                    <a:pt x="2642" y="794"/>
                  </a:lnTo>
                  <a:lnTo>
                    <a:pt x="2643" y="829"/>
                  </a:lnTo>
                  <a:lnTo>
                    <a:pt x="2642" y="858"/>
                  </a:lnTo>
                  <a:lnTo>
                    <a:pt x="2640" y="884"/>
                  </a:lnTo>
                  <a:lnTo>
                    <a:pt x="2636" y="904"/>
                  </a:lnTo>
                  <a:lnTo>
                    <a:pt x="2633" y="919"/>
                  </a:lnTo>
                  <a:lnTo>
                    <a:pt x="2631" y="927"/>
                  </a:lnTo>
                  <a:lnTo>
                    <a:pt x="2630" y="931"/>
                  </a:lnTo>
                  <a:lnTo>
                    <a:pt x="2633" y="932"/>
                  </a:lnTo>
                  <a:lnTo>
                    <a:pt x="2642" y="935"/>
                  </a:lnTo>
                  <a:lnTo>
                    <a:pt x="2657" y="941"/>
                  </a:lnTo>
                  <a:lnTo>
                    <a:pt x="2677" y="948"/>
                  </a:lnTo>
                  <a:lnTo>
                    <a:pt x="2701" y="960"/>
                  </a:lnTo>
                  <a:lnTo>
                    <a:pt x="2728" y="972"/>
                  </a:lnTo>
                  <a:lnTo>
                    <a:pt x="2757" y="987"/>
                  </a:lnTo>
                  <a:lnTo>
                    <a:pt x="2789" y="1006"/>
                  </a:lnTo>
                  <a:lnTo>
                    <a:pt x="2821" y="1027"/>
                  </a:lnTo>
                  <a:lnTo>
                    <a:pt x="2854" y="1052"/>
                  </a:lnTo>
                  <a:lnTo>
                    <a:pt x="2886" y="1078"/>
                  </a:lnTo>
                  <a:lnTo>
                    <a:pt x="2918" y="1108"/>
                  </a:lnTo>
                  <a:lnTo>
                    <a:pt x="2947" y="1141"/>
                  </a:lnTo>
                  <a:lnTo>
                    <a:pt x="2974" y="1177"/>
                  </a:lnTo>
                  <a:lnTo>
                    <a:pt x="2998" y="1217"/>
                  </a:lnTo>
                  <a:lnTo>
                    <a:pt x="3019" y="1261"/>
                  </a:lnTo>
                  <a:lnTo>
                    <a:pt x="3034" y="1307"/>
                  </a:lnTo>
                  <a:lnTo>
                    <a:pt x="3044" y="1358"/>
                  </a:lnTo>
                  <a:lnTo>
                    <a:pt x="3050" y="1412"/>
                  </a:lnTo>
                  <a:lnTo>
                    <a:pt x="3053" y="1463"/>
                  </a:lnTo>
                  <a:lnTo>
                    <a:pt x="3053" y="1507"/>
                  </a:lnTo>
                  <a:lnTo>
                    <a:pt x="3051" y="1547"/>
                  </a:lnTo>
                  <a:lnTo>
                    <a:pt x="3046" y="1580"/>
                  </a:lnTo>
                  <a:lnTo>
                    <a:pt x="3041" y="1610"/>
                  </a:lnTo>
                  <a:lnTo>
                    <a:pt x="3034" y="1636"/>
                  </a:lnTo>
                  <a:lnTo>
                    <a:pt x="3026" y="1657"/>
                  </a:lnTo>
                  <a:lnTo>
                    <a:pt x="3018" y="1675"/>
                  </a:lnTo>
                  <a:lnTo>
                    <a:pt x="3009" y="1690"/>
                  </a:lnTo>
                  <a:lnTo>
                    <a:pt x="3002" y="1701"/>
                  </a:lnTo>
                  <a:lnTo>
                    <a:pt x="2994" y="1710"/>
                  </a:lnTo>
                  <a:lnTo>
                    <a:pt x="2988" y="1716"/>
                  </a:lnTo>
                  <a:lnTo>
                    <a:pt x="2982" y="1721"/>
                  </a:lnTo>
                  <a:lnTo>
                    <a:pt x="2979" y="1723"/>
                  </a:lnTo>
                  <a:lnTo>
                    <a:pt x="2978" y="1723"/>
                  </a:lnTo>
                  <a:lnTo>
                    <a:pt x="2620" y="1973"/>
                  </a:lnTo>
                  <a:lnTo>
                    <a:pt x="2222" y="1982"/>
                  </a:lnTo>
                  <a:lnTo>
                    <a:pt x="956" y="1970"/>
                  </a:lnTo>
                  <a:lnTo>
                    <a:pt x="452" y="1970"/>
                  </a:lnTo>
                  <a:lnTo>
                    <a:pt x="181" y="1819"/>
                  </a:lnTo>
                  <a:lnTo>
                    <a:pt x="2" y="1501"/>
                  </a:lnTo>
                  <a:lnTo>
                    <a:pt x="2" y="1497"/>
                  </a:lnTo>
                  <a:lnTo>
                    <a:pt x="0" y="1487"/>
                  </a:lnTo>
                  <a:lnTo>
                    <a:pt x="0" y="1470"/>
                  </a:lnTo>
                  <a:lnTo>
                    <a:pt x="0" y="1448"/>
                  </a:lnTo>
                  <a:lnTo>
                    <a:pt x="2" y="1422"/>
                  </a:lnTo>
                  <a:lnTo>
                    <a:pt x="3" y="1391"/>
                  </a:lnTo>
                  <a:lnTo>
                    <a:pt x="5" y="1358"/>
                  </a:lnTo>
                  <a:lnTo>
                    <a:pt x="10" y="1320"/>
                  </a:lnTo>
                  <a:lnTo>
                    <a:pt x="15" y="1282"/>
                  </a:lnTo>
                  <a:lnTo>
                    <a:pt x="24" y="1242"/>
                  </a:lnTo>
                  <a:lnTo>
                    <a:pt x="34" y="1201"/>
                  </a:lnTo>
                  <a:lnTo>
                    <a:pt x="46" y="1161"/>
                  </a:lnTo>
                  <a:lnTo>
                    <a:pt x="61" y="1120"/>
                  </a:lnTo>
                  <a:lnTo>
                    <a:pt x="79" y="1082"/>
                  </a:lnTo>
                  <a:lnTo>
                    <a:pt x="100" y="1045"/>
                  </a:lnTo>
                  <a:lnTo>
                    <a:pt x="125" y="1011"/>
                  </a:lnTo>
                  <a:lnTo>
                    <a:pt x="152" y="980"/>
                  </a:lnTo>
                  <a:lnTo>
                    <a:pt x="184" y="953"/>
                  </a:lnTo>
                  <a:lnTo>
                    <a:pt x="222" y="931"/>
                  </a:lnTo>
                  <a:lnTo>
                    <a:pt x="268" y="907"/>
                  </a:lnTo>
                  <a:lnTo>
                    <a:pt x="311" y="890"/>
                  </a:lnTo>
                  <a:lnTo>
                    <a:pt x="350" y="875"/>
                  </a:lnTo>
                  <a:lnTo>
                    <a:pt x="385" y="864"/>
                  </a:lnTo>
                  <a:lnTo>
                    <a:pt x="416" y="855"/>
                  </a:lnTo>
                  <a:lnTo>
                    <a:pt x="444" y="849"/>
                  </a:lnTo>
                  <a:lnTo>
                    <a:pt x="468" y="847"/>
                  </a:lnTo>
                  <a:lnTo>
                    <a:pt x="489" y="845"/>
                  </a:lnTo>
                  <a:lnTo>
                    <a:pt x="507" y="845"/>
                  </a:lnTo>
                  <a:lnTo>
                    <a:pt x="521" y="845"/>
                  </a:lnTo>
                  <a:lnTo>
                    <a:pt x="534" y="848"/>
                  </a:lnTo>
                  <a:lnTo>
                    <a:pt x="543" y="849"/>
                  </a:lnTo>
                  <a:lnTo>
                    <a:pt x="549" y="851"/>
                  </a:lnTo>
                  <a:lnTo>
                    <a:pt x="553" y="853"/>
                  </a:lnTo>
                  <a:lnTo>
                    <a:pt x="554" y="854"/>
                  </a:lnTo>
                  <a:lnTo>
                    <a:pt x="553" y="850"/>
                  </a:lnTo>
                  <a:lnTo>
                    <a:pt x="553" y="840"/>
                  </a:lnTo>
                  <a:lnTo>
                    <a:pt x="553" y="824"/>
                  </a:lnTo>
                  <a:lnTo>
                    <a:pt x="553" y="803"/>
                  </a:lnTo>
                  <a:lnTo>
                    <a:pt x="554" y="777"/>
                  </a:lnTo>
                  <a:lnTo>
                    <a:pt x="555" y="746"/>
                  </a:lnTo>
                  <a:lnTo>
                    <a:pt x="559" y="711"/>
                  </a:lnTo>
                  <a:lnTo>
                    <a:pt x="564" y="672"/>
                  </a:lnTo>
                  <a:lnTo>
                    <a:pt x="570" y="631"/>
                  </a:lnTo>
                  <a:lnTo>
                    <a:pt x="580" y="589"/>
                  </a:lnTo>
                  <a:lnTo>
                    <a:pt x="591" y="543"/>
                  </a:lnTo>
                  <a:lnTo>
                    <a:pt x="605" y="497"/>
                  </a:lnTo>
                  <a:lnTo>
                    <a:pt x="623" y="450"/>
                  </a:lnTo>
                  <a:lnTo>
                    <a:pt x="645" y="401"/>
                  </a:lnTo>
                  <a:lnTo>
                    <a:pt x="668" y="354"/>
                  </a:lnTo>
                  <a:lnTo>
                    <a:pt x="698" y="308"/>
                  </a:lnTo>
                  <a:lnTo>
                    <a:pt x="730" y="262"/>
                  </a:lnTo>
                  <a:lnTo>
                    <a:pt x="769" y="218"/>
                  </a:lnTo>
                  <a:lnTo>
                    <a:pt x="811" y="177"/>
                  </a:lnTo>
                  <a:lnTo>
                    <a:pt x="860" y="139"/>
                  </a:lnTo>
                  <a:lnTo>
                    <a:pt x="913" y="104"/>
                  </a:lnTo>
                  <a:lnTo>
                    <a:pt x="980" y="68"/>
                  </a:lnTo>
                  <a:lnTo>
                    <a:pt x="1048" y="41"/>
                  </a:lnTo>
                  <a:lnTo>
                    <a:pt x="1116" y="21"/>
                  </a:lnTo>
                  <a:lnTo>
                    <a:pt x="1184" y="7"/>
                  </a:lnTo>
                  <a:lnTo>
                    <a:pt x="1253" y="0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3" name="Freeform 8"/>
            <p:cNvSpPr>
              <a:spLocks noChangeAspect="1" noEditPoints="1"/>
            </p:cNvSpPr>
            <p:nvPr/>
          </p:nvSpPr>
          <p:spPr bwMode="auto">
            <a:xfrm>
              <a:off x="5528454" y="2630155"/>
              <a:ext cx="2427321" cy="158975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92" name="그룹 65"/>
          <p:cNvGrpSpPr>
            <a:grpSpLocks noChangeAspect="1"/>
          </p:cNvGrpSpPr>
          <p:nvPr/>
        </p:nvGrpSpPr>
        <p:grpSpPr bwMode="auto">
          <a:xfrm>
            <a:off x="6011328" y="4451012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793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4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5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6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7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8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9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0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1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2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3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4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5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6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7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8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809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10" name="그룹 23"/>
          <p:cNvGrpSpPr>
            <a:grpSpLocks noChangeAspect="1"/>
          </p:cNvGrpSpPr>
          <p:nvPr/>
        </p:nvGrpSpPr>
        <p:grpSpPr bwMode="auto">
          <a:xfrm>
            <a:off x="6146257" y="5088582"/>
            <a:ext cx="105044" cy="151870"/>
            <a:chOff x="1849438" y="2519363"/>
            <a:chExt cx="1039813" cy="1765300"/>
          </a:xfrm>
          <a:solidFill>
            <a:srgbClr val="FF9900"/>
          </a:solidFill>
        </p:grpSpPr>
        <p:sp>
          <p:nvSpPr>
            <p:cNvPr id="811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2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3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814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cxnSp>
        <p:nvCxnSpPr>
          <p:cNvPr id="815" name="Curved Connector 814"/>
          <p:cNvCxnSpPr/>
          <p:nvPr/>
        </p:nvCxnSpPr>
        <p:spPr bwMode="auto">
          <a:xfrm rot="5400000" flipH="1" flipV="1">
            <a:off x="4855947" y="4870726"/>
            <a:ext cx="1059149" cy="369270"/>
          </a:xfrm>
          <a:prstGeom prst="curvedConnector3">
            <a:avLst>
              <a:gd name="adj1" fmla="val 43184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16" name="Curved Connector 815"/>
          <p:cNvCxnSpPr/>
          <p:nvPr/>
        </p:nvCxnSpPr>
        <p:spPr bwMode="auto">
          <a:xfrm rot="16200000" flipV="1">
            <a:off x="5304696" y="4832863"/>
            <a:ext cx="880522" cy="266373"/>
          </a:xfrm>
          <a:prstGeom prst="curvedConnector3">
            <a:avLst>
              <a:gd name="adj1" fmla="val 22672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7" name="Freeform 816"/>
          <p:cNvSpPr/>
          <p:nvPr/>
        </p:nvSpPr>
        <p:spPr bwMode="auto">
          <a:xfrm>
            <a:off x="5650043" y="4525786"/>
            <a:ext cx="488882" cy="622639"/>
          </a:xfrm>
          <a:custGeom>
            <a:avLst/>
            <a:gdLst>
              <a:gd name="connsiteX0" fmla="*/ 494676 w 494676"/>
              <a:gd name="connsiteY0" fmla="*/ 842210 h 842210"/>
              <a:gd name="connsiteX1" fmla="*/ 69561 w 494676"/>
              <a:gd name="connsiteY1" fmla="*/ 593557 h 842210"/>
              <a:gd name="connsiteX2" fmla="*/ 5392 w 494676"/>
              <a:gd name="connsiteY2" fmla="*/ 0 h 84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676" h="842210">
                <a:moveTo>
                  <a:pt x="494676" y="842210"/>
                </a:moveTo>
                <a:cubicBezTo>
                  <a:pt x="322892" y="788067"/>
                  <a:pt x="151108" y="733925"/>
                  <a:pt x="69561" y="593557"/>
                </a:cubicBezTo>
                <a:cubicBezTo>
                  <a:pt x="-11986" y="453189"/>
                  <a:pt x="-3297" y="226594"/>
                  <a:pt x="5392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8" name="Freeform 817"/>
          <p:cNvSpPr/>
          <p:nvPr/>
        </p:nvSpPr>
        <p:spPr bwMode="auto">
          <a:xfrm>
            <a:off x="5146940" y="4534407"/>
            <a:ext cx="390756" cy="231560"/>
          </a:xfrm>
          <a:custGeom>
            <a:avLst/>
            <a:gdLst>
              <a:gd name="connsiteX0" fmla="*/ 0 w 288758"/>
              <a:gd name="connsiteY0" fmla="*/ 160421 h 169950"/>
              <a:gd name="connsiteX1" fmla="*/ 160422 w 288758"/>
              <a:gd name="connsiteY1" fmla="*/ 152400 h 169950"/>
              <a:gd name="connsiteX2" fmla="*/ 288758 w 288758"/>
              <a:gd name="connsiteY2" fmla="*/ 0 h 1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758" h="169950">
                <a:moveTo>
                  <a:pt x="0" y="160421"/>
                </a:moveTo>
                <a:cubicBezTo>
                  <a:pt x="56148" y="169779"/>
                  <a:pt x="112296" y="179137"/>
                  <a:pt x="160422" y="152400"/>
                </a:cubicBezTo>
                <a:cubicBezTo>
                  <a:pt x="208548" y="125663"/>
                  <a:pt x="248653" y="62831"/>
                  <a:pt x="288758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19" name="Curved Connector 818"/>
          <p:cNvCxnSpPr/>
          <p:nvPr/>
        </p:nvCxnSpPr>
        <p:spPr bwMode="auto">
          <a:xfrm rot="10800000">
            <a:off x="5678751" y="4476254"/>
            <a:ext cx="333718" cy="69660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820" name="Group 3"/>
          <p:cNvGrpSpPr>
            <a:grpSpLocks/>
          </p:cNvGrpSpPr>
          <p:nvPr/>
        </p:nvGrpSpPr>
        <p:grpSpPr bwMode="auto">
          <a:xfrm flipH="1">
            <a:off x="5454268" y="4145578"/>
            <a:ext cx="319260" cy="388828"/>
            <a:chOff x="5910263" y="2774501"/>
            <a:chExt cx="1630362" cy="1503810"/>
          </a:xfrm>
        </p:grpSpPr>
        <p:sp>
          <p:nvSpPr>
            <p:cNvPr id="821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22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823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4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25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826" name="그룹 65"/>
          <p:cNvGrpSpPr>
            <a:grpSpLocks noChangeAspect="1"/>
          </p:cNvGrpSpPr>
          <p:nvPr/>
        </p:nvGrpSpPr>
        <p:grpSpPr bwMode="auto">
          <a:xfrm>
            <a:off x="4953000" y="4645157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827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8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9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0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1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2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3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4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5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6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7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8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9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0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1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2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843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44" name="TextBox 843"/>
          <p:cNvSpPr txBox="1"/>
          <p:nvPr/>
        </p:nvSpPr>
        <p:spPr>
          <a:xfrm>
            <a:off x="5033220" y="4217495"/>
            <a:ext cx="508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200" dirty="0" smtClean="0">
                <a:latin typeface="Arial" charset="0"/>
                <a:cs typeface="Arial" charset="0"/>
              </a:rPr>
              <a:t>UCP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grpSp>
        <p:nvGrpSpPr>
          <p:cNvPr id="845" name="Group 3"/>
          <p:cNvGrpSpPr>
            <a:grpSpLocks/>
          </p:cNvGrpSpPr>
          <p:nvPr/>
        </p:nvGrpSpPr>
        <p:grpSpPr bwMode="auto">
          <a:xfrm flipH="1">
            <a:off x="5774125" y="5412523"/>
            <a:ext cx="247282" cy="289266"/>
            <a:chOff x="5910263" y="2774501"/>
            <a:chExt cx="1630362" cy="1503810"/>
          </a:xfrm>
          <a:solidFill>
            <a:srgbClr val="0099FF"/>
          </a:solidFill>
        </p:grpSpPr>
        <p:sp>
          <p:nvSpPr>
            <p:cNvPr id="846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47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  <a:grpFill/>
          </p:grpSpPr>
          <p:sp>
            <p:nvSpPr>
              <p:cNvPr id="848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9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50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51" name="TextBox 850"/>
          <p:cNvSpPr txBox="1"/>
          <p:nvPr/>
        </p:nvSpPr>
        <p:spPr>
          <a:xfrm>
            <a:off x="4894924" y="5692724"/>
            <a:ext cx="16734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Local UCPs for Survivability/Failover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grpSp>
        <p:nvGrpSpPr>
          <p:cNvPr id="862" name="Group 3"/>
          <p:cNvGrpSpPr>
            <a:grpSpLocks/>
          </p:cNvGrpSpPr>
          <p:nvPr/>
        </p:nvGrpSpPr>
        <p:grpSpPr bwMode="auto">
          <a:xfrm flipH="1">
            <a:off x="5045822" y="5363084"/>
            <a:ext cx="247282" cy="289266"/>
            <a:chOff x="5910263" y="2774501"/>
            <a:chExt cx="1630362" cy="1503810"/>
          </a:xfrm>
          <a:solidFill>
            <a:srgbClr val="0099FF"/>
          </a:solidFill>
        </p:grpSpPr>
        <p:sp>
          <p:nvSpPr>
            <p:cNvPr id="863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864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  <a:grpFill/>
          </p:grpSpPr>
          <p:sp>
            <p:nvSpPr>
              <p:cNvPr id="865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6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67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871" name="TextBox 870"/>
          <p:cNvSpPr txBox="1"/>
          <p:nvPr/>
        </p:nvSpPr>
        <p:spPr>
          <a:xfrm>
            <a:off x="6827168" y="2514600"/>
            <a:ext cx="2240632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Multi-location Networking</a:t>
            </a:r>
          </a:p>
          <a:p>
            <a:pPr latinLnBrk="0"/>
            <a:endParaRPr kumimoji="0" lang="en-US" sz="1200" dirty="0" smtClean="0">
              <a:latin typeface="Arial" charset="0"/>
              <a:cs typeface="Arial" charset="0"/>
            </a:endParaRPr>
          </a:p>
          <a:p>
            <a:pPr latinLnBrk="0"/>
            <a:r>
              <a:rPr kumimoji="0" lang="en-US" sz="1000" dirty="0">
                <a:latin typeface="Arial" charset="0"/>
                <a:cs typeface="Arial" charset="0"/>
              </a:rPr>
              <a:t>-Remote IP Phones, Clients</a:t>
            </a: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-Networking (IP or </a:t>
            </a:r>
            <a:r>
              <a:rPr kumimoji="0" lang="en-US" sz="1000" dirty="0" err="1" smtClean="0">
                <a:latin typeface="Arial" charset="0"/>
                <a:cs typeface="Arial" charset="0"/>
              </a:rPr>
              <a:t>Qsig</a:t>
            </a:r>
            <a:r>
              <a:rPr kumimoji="0" lang="en-US" sz="1000" dirty="0" smtClean="0">
                <a:latin typeface="Arial" charset="0"/>
                <a:cs typeface="Arial" charset="0"/>
              </a:rPr>
              <a:t>)</a:t>
            </a:r>
          </a:p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-Limited features </a:t>
            </a:r>
            <a:r>
              <a:rPr kumimoji="0" lang="en-US" sz="1000" dirty="0" err="1" smtClean="0">
                <a:latin typeface="Arial" charset="0"/>
                <a:cs typeface="Arial" charset="0"/>
              </a:rPr>
              <a:t>upto</a:t>
            </a:r>
            <a:r>
              <a:rPr kumimoji="0" lang="en-US" sz="1000" dirty="0" smtClean="0">
                <a:latin typeface="Arial" charset="0"/>
                <a:cs typeface="Arial" charset="0"/>
              </a:rPr>
              <a:t> 251 sites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872" name="Oval 871"/>
          <p:cNvSpPr/>
          <p:nvPr/>
        </p:nvSpPr>
        <p:spPr bwMode="auto">
          <a:xfrm>
            <a:off x="4758701" y="4119683"/>
            <a:ext cx="1809690" cy="1819880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73" name="Group 872"/>
          <p:cNvGrpSpPr/>
          <p:nvPr/>
        </p:nvGrpSpPr>
        <p:grpSpPr>
          <a:xfrm flipH="1">
            <a:off x="7554065" y="4854423"/>
            <a:ext cx="455674" cy="329881"/>
            <a:chOff x="5528454" y="2630155"/>
            <a:chExt cx="2427321" cy="1589757"/>
          </a:xfrm>
          <a:solidFill>
            <a:schemeClr val="bg1">
              <a:lumMod val="50000"/>
            </a:schemeClr>
          </a:solidFill>
        </p:grpSpPr>
        <p:sp>
          <p:nvSpPr>
            <p:cNvPr id="874" name="Freeform 7"/>
            <p:cNvSpPr>
              <a:spLocks noChangeAspect="1"/>
            </p:cNvSpPr>
            <p:nvPr/>
          </p:nvSpPr>
          <p:spPr bwMode="auto">
            <a:xfrm>
              <a:off x="5555185" y="2653151"/>
              <a:ext cx="2384966" cy="1550115"/>
            </a:xfrm>
            <a:custGeom>
              <a:avLst/>
              <a:gdLst>
                <a:gd name="T0" fmla="*/ 2147483647 w 3053"/>
                <a:gd name="T1" fmla="*/ 2147483647 h 1982"/>
                <a:gd name="T2" fmla="*/ 2147483647 w 3053"/>
                <a:gd name="T3" fmla="*/ 2147483647 h 1982"/>
                <a:gd name="T4" fmla="*/ 2147483647 w 3053"/>
                <a:gd name="T5" fmla="*/ 2147483647 h 1982"/>
                <a:gd name="T6" fmla="*/ 2147483647 w 3053"/>
                <a:gd name="T7" fmla="*/ 2147483647 h 1982"/>
                <a:gd name="T8" fmla="*/ 2147483647 w 3053"/>
                <a:gd name="T9" fmla="*/ 2147483647 h 1982"/>
                <a:gd name="T10" fmla="*/ 2147483647 w 3053"/>
                <a:gd name="T11" fmla="*/ 2147483647 h 1982"/>
                <a:gd name="T12" fmla="*/ 2147483647 w 3053"/>
                <a:gd name="T13" fmla="*/ 2147483647 h 1982"/>
                <a:gd name="T14" fmla="*/ 2147483647 w 3053"/>
                <a:gd name="T15" fmla="*/ 2147483647 h 1982"/>
                <a:gd name="T16" fmla="*/ 2147483647 w 3053"/>
                <a:gd name="T17" fmla="*/ 2147483647 h 1982"/>
                <a:gd name="T18" fmla="*/ 2147483647 w 3053"/>
                <a:gd name="T19" fmla="*/ 2147483647 h 1982"/>
                <a:gd name="T20" fmla="*/ 2147483647 w 3053"/>
                <a:gd name="T21" fmla="*/ 2147483647 h 1982"/>
                <a:gd name="T22" fmla="*/ 2147483647 w 3053"/>
                <a:gd name="T23" fmla="*/ 2147483647 h 1982"/>
                <a:gd name="T24" fmla="*/ 2147483647 w 3053"/>
                <a:gd name="T25" fmla="*/ 2147483647 h 1982"/>
                <a:gd name="T26" fmla="*/ 2147483647 w 3053"/>
                <a:gd name="T27" fmla="*/ 2147483647 h 1982"/>
                <a:gd name="T28" fmla="*/ 2147483647 w 3053"/>
                <a:gd name="T29" fmla="*/ 2147483647 h 1982"/>
                <a:gd name="T30" fmla="*/ 2147483647 w 3053"/>
                <a:gd name="T31" fmla="*/ 2147483647 h 1982"/>
                <a:gd name="T32" fmla="*/ 2147483647 w 3053"/>
                <a:gd name="T33" fmla="*/ 2147483647 h 1982"/>
                <a:gd name="T34" fmla="*/ 2147483647 w 3053"/>
                <a:gd name="T35" fmla="*/ 2147483647 h 1982"/>
                <a:gd name="T36" fmla="*/ 2147483647 w 3053"/>
                <a:gd name="T37" fmla="*/ 2147483647 h 1982"/>
                <a:gd name="T38" fmla="*/ 2147483647 w 3053"/>
                <a:gd name="T39" fmla="*/ 2147483647 h 1982"/>
                <a:gd name="T40" fmla="*/ 2147483647 w 3053"/>
                <a:gd name="T41" fmla="*/ 2147483647 h 1982"/>
                <a:gd name="T42" fmla="*/ 2147483647 w 3053"/>
                <a:gd name="T43" fmla="*/ 2147483647 h 1982"/>
                <a:gd name="T44" fmla="*/ 2147483647 w 3053"/>
                <a:gd name="T45" fmla="*/ 2147483647 h 1982"/>
                <a:gd name="T46" fmla="*/ 2147483647 w 3053"/>
                <a:gd name="T47" fmla="*/ 2147483647 h 1982"/>
                <a:gd name="T48" fmla="*/ 2147483647 w 3053"/>
                <a:gd name="T49" fmla="*/ 2147483647 h 1982"/>
                <a:gd name="T50" fmla="*/ 2147483647 w 3053"/>
                <a:gd name="T51" fmla="*/ 2147483647 h 1982"/>
                <a:gd name="T52" fmla="*/ 2147483647 w 3053"/>
                <a:gd name="T53" fmla="*/ 2147483647 h 1982"/>
                <a:gd name="T54" fmla="*/ 2147483647 w 3053"/>
                <a:gd name="T55" fmla="*/ 2147483647 h 1982"/>
                <a:gd name="T56" fmla="*/ 2147483647 w 3053"/>
                <a:gd name="T57" fmla="*/ 2147483647 h 1982"/>
                <a:gd name="T58" fmla="*/ 0 w 3053"/>
                <a:gd name="T59" fmla="*/ 2147483647 h 1982"/>
                <a:gd name="T60" fmla="*/ 2147483647 w 3053"/>
                <a:gd name="T61" fmla="*/ 2147483647 h 1982"/>
                <a:gd name="T62" fmla="*/ 2147483647 w 3053"/>
                <a:gd name="T63" fmla="*/ 2147483647 h 1982"/>
                <a:gd name="T64" fmla="*/ 2147483647 w 3053"/>
                <a:gd name="T65" fmla="*/ 2147483647 h 1982"/>
                <a:gd name="T66" fmla="*/ 2147483647 w 3053"/>
                <a:gd name="T67" fmla="*/ 2147483647 h 1982"/>
                <a:gd name="T68" fmla="*/ 2147483647 w 3053"/>
                <a:gd name="T69" fmla="*/ 2147483647 h 1982"/>
                <a:gd name="T70" fmla="*/ 2147483647 w 3053"/>
                <a:gd name="T71" fmla="*/ 2147483647 h 1982"/>
                <a:gd name="T72" fmla="*/ 2147483647 w 3053"/>
                <a:gd name="T73" fmla="*/ 2147483647 h 1982"/>
                <a:gd name="T74" fmla="*/ 2147483647 w 3053"/>
                <a:gd name="T75" fmla="*/ 2147483647 h 1982"/>
                <a:gd name="T76" fmla="*/ 2147483647 w 3053"/>
                <a:gd name="T77" fmla="*/ 2147483647 h 1982"/>
                <a:gd name="T78" fmla="*/ 2147483647 w 3053"/>
                <a:gd name="T79" fmla="*/ 2147483647 h 1982"/>
                <a:gd name="T80" fmla="*/ 2147483647 w 3053"/>
                <a:gd name="T81" fmla="*/ 2147483647 h 1982"/>
                <a:gd name="T82" fmla="*/ 2147483647 w 3053"/>
                <a:gd name="T83" fmla="*/ 2147483647 h 1982"/>
                <a:gd name="T84" fmla="*/ 2147483647 w 3053"/>
                <a:gd name="T85" fmla="*/ 2147483647 h 1982"/>
                <a:gd name="T86" fmla="*/ 2147483647 w 3053"/>
                <a:gd name="T87" fmla="*/ 2147483647 h 1982"/>
                <a:gd name="T88" fmla="*/ 2147483647 w 3053"/>
                <a:gd name="T89" fmla="*/ 2147483647 h 1982"/>
                <a:gd name="T90" fmla="*/ 2147483647 w 3053"/>
                <a:gd name="T91" fmla="*/ 2147483647 h 1982"/>
                <a:gd name="T92" fmla="*/ 2147483647 w 3053"/>
                <a:gd name="T93" fmla="*/ 2147483647 h 1982"/>
                <a:gd name="T94" fmla="*/ 2147483647 w 3053"/>
                <a:gd name="T95" fmla="*/ 2147483647 h 1982"/>
                <a:gd name="T96" fmla="*/ 2147483647 w 3053"/>
                <a:gd name="T97" fmla="*/ 0 h 198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053" h="1982">
                  <a:moveTo>
                    <a:pt x="1321" y="0"/>
                  </a:moveTo>
                  <a:lnTo>
                    <a:pt x="1388" y="5"/>
                  </a:lnTo>
                  <a:lnTo>
                    <a:pt x="1454" y="16"/>
                  </a:lnTo>
                  <a:lnTo>
                    <a:pt x="1518" y="32"/>
                  </a:lnTo>
                  <a:lnTo>
                    <a:pt x="1580" y="54"/>
                  </a:lnTo>
                  <a:lnTo>
                    <a:pt x="1640" y="80"/>
                  </a:lnTo>
                  <a:lnTo>
                    <a:pt x="1696" y="112"/>
                  </a:lnTo>
                  <a:lnTo>
                    <a:pt x="1749" y="148"/>
                  </a:lnTo>
                  <a:lnTo>
                    <a:pt x="1799" y="187"/>
                  </a:lnTo>
                  <a:lnTo>
                    <a:pt x="1844" y="230"/>
                  </a:lnTo>
                  <a:lnTo>
                    <a:pt x="1885" y="277"/>
                  </a:lnTo>
                  <a:lnTo>
                    <a:pt x="1921" y="327"/>
                  </a:lnTo>
                  <a:lnTo>
                    <a:pt x="1952" y="379"/>
                  </a:lnTo>
                  <a:lnTo>
                    <a:pt x="1954" y="378"/>
                  </a:lnTo>
                  <a:lnTo>
                    <a:pt x="1963" y="375"/>
                  </a:lnTo>
                  <a:lnTo>
                    <a:pt x="1977" y="370"/>
                  </a:lnTo>
                  <a:lnTo>
                    <a:pt x="1995" y="363"/>
                  </a:lnTo>
                  <a:lnTo>
                    <a:pt x="2018" y="357"/>
                  </a:lnTo>
                  <a:lnTo>
                    <a:pt x="2044" y="349"/>
                  </a:lnTo>
                  <a:lnTo>
                    <a:pt x="2074" y="343"/>
                  </a:lnTo>
                  <a:lnTo>
                    <a:pt x="2106" y="337"/>
                  </a:lnTo>
                  <a:lnTo>
                    <a:pt x="2141" y="332"/>
                  </a:lnTo>
                  <a:lnTo>
                    <a:pt x="2177" y="329"/>
                  </a:lnTo>
                  <a:lnTo>
                    <a:pt x="2214" y="328"/>
                  </a:lnTo>
                  <a:lnTo>
                    <a:pt x="2254" y="330"/>
                  </a:lnTo>
                  <a:lnTo>
                    <a:pt x="2293" y="337"/>
                  </a:lnTo>
                  <a:lnTo>
                    <a:pt x="2331" y="347"/>
                  </a:lnTo>
                  <a:lnTo>
                    <a:pt x="2370" y="360"/>
                  </a:lnTo>
                  <a:lnTo>
                    <a:pt x="2408" y="379"/>
                  </a:lnTo>
                  <a:lnTo>
                    <a:pt x="2444" y="403"/>
                  </a:lnTo>
                  <a:lnTo>
                    <a:pt x="2478" y="434"/>
                  </a:lnTo>
                  <a:lnTo>
                    <a:pt x="2509" y="470"/>
                  </a:lnTo>
                  <a:lnTo>
                    <a:pt x="2546" y="523"/>
                  </a:lnTo>
                  <a:lnTo>
                    <a:pt x="2576" y="574"/>
                  </a:lnTo>
                  <a:lnTo>
                    <a:pt x="2600" y="624"/>
                  </a:lnTo>
                  <a:lnTo>
                    <a:pt x="2617" y="671"/>
                  </a:lnTo>
                  <a:lnTo>
                    <a:pt x="2630" y="716"/>
                  </a:lnTo>
                  <a:lnTo>
                    <a:pt x="2637" y="757"/>
                  </a:lnTo>
                  <a:lnTo>
                    <a:pt x="2642" y="794"/>
                  </a:lnTo>
                  <a:lnTo>
                    <a:pt x="2643" y="829"/>
                  </a:lnTo>
                  <a:lnTo>
                    <a:pt x="2642" y="858"/>
                  </a:lnTo>
                  <a:lnTo>
                    <a:pt x="2640" y="884"/>
                  </a:lnTo>
                  <a:lnTo>
                    <a:pt x="2636" y="904"/>
                  </a:lnTo>
                  <a:lnTo>
                    <a:pt x="2633" y="919"/>
                  </a:lnTo>
                  <a:lnTo>
                    <a:pt x="2631" y="927"/>
                  </a:lnTo>
                  <a:lnTo>
                    <a:pt x="2630" y="931"/>
                  </a:lnTo>
                  <a:lnTo>
                    <a:pt x="2633" y="932"/>
                  </a:lnTo>
                  <a:lnTo>
                    <a:pt x="2642" y="935"/>
                  </a:lnTo>
                  <a:lnTo>
                    <a:pt x="2657" y="941"/>
                  </a:lnTo>
                  <a:lnTo>
                    <a:pt x="2677" y="948"/>
                  </a:lnTo>
                  <a:lnTo>
                    <a:pt x="2701" y="960"/>
                  </a:lnTo>
                  <a:lnTo>
                    <a:pt x="2728" y="972"/>
                  </a:lnTo>
                  <a:lnTo>
                    <a:pt x="2757" y="987"/>
                  </a:lnTo>
                  <a:lnTo>
                    <a:pt x="2789" y="1006"/>
                  </a:lnTo>
                  <a:lnTo>
                    <a:pt x="2821" y="1027"/>
                  </a:lnTo>
                  <a:lnTo>
                    <a:pt x="2854" y="1052"/>
                  </a:lnTo>
                  <a:lnTo>
                    <a:pt x="2886" y="1078"/>
                  </a:lnTo>
                  <a:lnTo>
                    <a:pt x="2918" y="1108"/>
                  </a:lnTo>
                  <a:lnTo>
                    <a:pt x="2947" y="1141"/>
                  </a:lnTo>
                  <a:lnTo>
                    <a:pt x="2974" y="1177"/>
                  </a:lnTo>
                  <a:lnTo>
                    <a:pt x="2998" y="1217"/>
                  </a:lnTo>
                  <a:lnTo>
                    <a:pt x="3019" y="1261"/>
                  </a:lnTo>
                  <a:lnTo>
                    <a:pt x="3034" y="1307"/>
                  </a:lnTo>
                  <a:lnTo>
                    <a:pt x="3044" y="1358"/>
                  </a:lnTo>
                  <a:lnTo>
                    <a:pt x="3050" y="1412"/>
                  </a:lnTo>
                  <a:lnTo>
                    <a:pt x="3053" y="1463"/>
                  </a:lnTo>
                  <a:lnTo>
                    <a:pt x="3053" y="1507"/>
                  </a:lnTo>
                  <a:lnTo>
                    <a:pt x="3051" y="1547"/>
                  </a:lnTo>
                  <a:lnTo>
                    <a:pt x="3046" y="1580"/>
                  </a:lnTo>
                  <a:lnTo>
                    <a:pt x="3041" y="1610"/>
                  </a:lnTo>
                  <a:lnTo>
                    <a:pt x="3034" y="1636"/>
                  </a:lnTo>
                  <a:lnTo>
                    <a:pt x="3026" y="1657"/>
                  </a:lnTo>
                  <a:lnTo>
                    <a:pt x="3018" y="1675"/>
                  </a:lnTo>
                  <a:lnTo>
                    <a:pt x="3009" y="1690"/>
                  </a:lnTo>
                  <a:lnTo>
                    <a:pt x="3002" y="1701"/>
                  </a:lnTo>
                  <a:lnTo>
                    <a:pt x="2994" y="1710"/>
                  </a:lnTo>
                  <a:lnTo>
                    <a:pt x="2988" y="1716"/>
                  </a:lnTo>
                  <a:lnTo>
                    <a:pt x="2982" y="1721"/>
                  </a:lnTo>
                  <a:lnTo>
                    <a:pt x="2979" y="1723"/>
                  </a:lnTo>
                  <a:lnTo>
                    <a:pt x="2978" y="1723"/>
                  </a:lnTo>
                  <a:lnTo>
                    <a:pt x="2620" y="1973"/>
                  </a:lnTo>
                  <a:lnTo>
                    <a:pt x="2222" y="1982"/>
                  </a:lnTo>
                  <a:lnTo>
                    <a:pt x="956" y="1970"/>
                  </a:lnTo>
                  <a:lnTo>
                    <a:pt x="452" y="1970"/>
                  </a:lnTo>
                  <a:lnTo>
                    <a:pt x="181" y="1819"/>
                  </a:lnTo>
                  <a:lnTo>
                    <a:pt x="2" y="1501"/>
                  </a:lnTo>
                  <a:lnTo>
                    <a:pt x="2" y="1497"/>
                  </a:lnTo>
                  <a:lnTo>
                    <a:pt x="0" y="1487"/>
                  </a:lnTo>
                  <a:lnTo>
                    <a:pt x="0" y="1470"/>
                  </a:lnTo>
                  <a:lnTo>
                    <a:pt x="0" y="1448"/>
                  </a:lnTo>
                  <a:lnTo>
                    <a:pt x="2" y="1422"/>
                  </a:lnTo>
                  <a:lnTo>
                    <a:pt x="3" y="1391"/>
                  </a:lnTo>
                  <a:lnTo>
                    <a:pt x="5" y="1358"/>
                  </a:lnTo>
                  <a:lnTo>
                    <a:pt x="10" y="1320"/>
                  </a:lnTo>
                  <a:lnTo>
                    <a:pt x="15" y="1282"/>
                  </a:lnTo>
                  <a:lnTo>
                    <a:pt x="24" y="1242"/>
                  </a:lnTo>
                  <a:lnTo>
                    <a:pt x="34" y="1201"/>
                  </a:lnTo>
                  <a:lnTo>
                    <a:pt x="46" y="1161"/>
                  </a:lnTo>
                  <a:lnTo>
                    <a:pt x="61" y="1120"/>
                  </a:lnTo>
                  <a:lnTo>
                    <a:pt x="79" y="1082"/>
                  </a:lnTo>
                  <a:lnTo>
                    <a:pt x="100" y="1045"/>
                  </a:lnTo>
                  <a:lnTo>
                    <a:pt x="125" y="1011"/>
                  </a:lnTo>
                  <a:lnTo>
                    <a:pt x="152" y="980"/>
                  </a:lnTo>
                  <a:lnTo>
                    <a:pt x="184" y="953"/>
                  </a:lnTo>
                  <a:lnTo>
                    <a:pt x="222" y="931"/>
                  </a:lnTo>
                  <a:lnTo>
                    <a:pt x="268" y="907"/>
                  </a:lnTo>
                  <a:lnTo>
                    <a:pt x="311" y="890"/>
                  </a:lnTo>
                  <a:lnTo>
                    <a:pt x="350" y="875"/>
                  </a:lnTo>
                  <a:lnTo>
                    <a:pt x="385" y="864"/>
                  </a:lnTo>
                  <a:lnTo>
                    <a:pt x="416" y="855"/>
                  </a:lnTo>
                  <a:lnTo>
                    <a:pt x="444" y="849"/>
                  </a:lnTo>
                  <a:lnTo>
                    <a:pt x="468" y="847"/>
                  </a:lnTo>
                  <a:lnTo>
                    <a:pt x="489" y="845"/>
                  </a:lnTo>
                  <a:lnTo>
                    <a:pt x="507" y="845"/>
                  </a:lnTo>
                  <a:lnTo>
                    <a:pt x="521" y="845"/>
                  </a:lnTo>
                  <a:lnTo>
                    <a:pt x="534" y="848"/>
                  </a:lnTo>
                  <a:lnTo>
                    <a:pt x="543" y="849"/>
                  </a:lnTo>
                  <a:lnTo>
                    <a:pt x="549" y="851"/>
                  </a:lnTo>
                  <a:lnTo>
                    <a:pt x="553" y="853"/>
                  </a:lnTo>
                  <a:lnTo>
                    <a:pt x="554" y="854"/>
                  </a:lnTo>
                  <a:lnTo>
                    <a:pt x="553" y="850"/>
                  </a:lnTo>
                  <a:lnTo>
                    <a:pt x="553" y="840"/>
                  </a:lnTo>
                  <a:lnTo>
                    <a:pt x="553" y="824"/>
                  </a:lnTo>
                  <a:lnTo>
                    <a:pt x="553" y="803"/>
                  </a:lnTo>
                  <a:lnTo>
                    <a:pt x="554" y="777"/>
                  </a:lnTo>
                  <a:lnTo>
                    <a:pt x="555" y="746"/>
                  </a:lnTo>
                  <a:lnTo>
                    <a:pt x="559" y="711"/>
                  </a:lnTo>
                  <a:lnTo>
                    <a:pt x="564" y="672"/>
                  </a:lnTo>
                  <a:lnTo>
                    <a:pt x="570" y="631"/>
                  </a:lnTo>
                  <a:lnTo>
                    <a:pt x="580" y="589"/>
                  </a:lnTo>
                  <a:lnTo>
                    <a:pt x="591" y="543"/>
                  </a:lnTo>
                  <a:lnTo>
                    <a:pt x="605" y="497"/>
                  </a:lnTo>
                  <a:lnTo>
                    <a:pt x="623" y="450"/>
                  </a:lnTo>
                  <a:lnTo>
                    <a:pt x="645" y="401"/>
                  </a:lnTo>
                  <a:lnTo>
                    <a:pt x="668" y="354"/>
                  </a:lnTo>
                  <a:lnTo>
                    <a:pt x="698" y="308"/>
                  </a:lnTo>
                  <a:lnTo>
                    <a:pt x="730" y="262"/>
                  </a:lnTo>
                  <a:lnTo>
                    <a:pt x="769" y="218"/>
                  </a:lnTo>
                  <a:lnTo>
                    <a:pt x="811" y="177"/>
                  </a:lnTo>
                  <a:lnTo>
                    <a:pt x="860" y="139"/>
                  </a:lnTo>
                  <a:lnTo>
                    <a:pt x="913" y="104"/>
                  </a:lnTo>
                  <a:lnTo>
                    <a:pt x="980" y="68"/>
                  </a:lnTo>
                  <a:lnTo>
                    <a:pt x="1048" y="41"/>
                  </a:lnTo>
                  <a:lnTo>
                    <a:pt x="1116" y="21"/>
                  </a:lnTo>
                  <a:lnTo>
                    <a:pt x="1184" y="7"/>
                  </a:lnTo>
                  <a:lnTo>
                    <a:pt x="1253" y="0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5" name="Freeform 8"/>
            <p:cNvSpPr>
              <a:spLocks noChangeAspect="1" noEditPoints="1"/>
            </p:cNvSpPr>
            <p:nvPr/>
          </p:nvSpPr>
          <p:spPr bwMode="auto">
            <a:xfrm>
              <a:off x="5528454" y="2630155"/>
              <a:ext cx="2427321" cy="1589757"/>
            </a:xfrm>
            <a:custGeom>
              <a:avLst/>
              <a:gdLst>
                <a:gd name="T0" fmla="*/ 2147483647 w 3158"/>
                <a:gd name="T1" fmla="*/ 2147483647 h 2067"/>
                <a:gd name="T2" fmla="*/ 2147483647 w 3158"/>
                <a:gd name="T3" fmla="*/ 2147483647 h 2067"/>
                <a:gd name="T4" fmla="*/ 2147483647 w 3158"/>
                <a:gd name="T5" fmla="*/ 2147483647 h 2067"/>
                <a:gd name="T6" fmla="*/ 2147483647 w 3158"/>
                <a:gd name="T7" fmla="*/ 2147483647 h 2067"/>
                <a:gd name="T8" fmla="*/ 2147483647 w 3158"/>
                <a:gd name="T9" fmla="*/ 2147483647 h 2067"/>
                <a:gd name="T10" fmla="*/ 2147483647 w 3158"/>
                <a:gd name="T11" fmla="*/ 2147483647 h 2067"/>
                <a:gd name="T12" fmla="*/ 2147483647 w 3158"/>
                <a:gd name="T13" fmla="*/ 2147483647 h 2067"/>
                <a:gd name="T14" fmla="*/ 2147483647 w 3158"/>
                <a:gd name="T15" fmla="*/ 2147483647 h 2067"/>
                <a:gd name="T16" fmla="*/ 2147483647 w 3158"/>
                <a:gd name="T17" fmla="*/ 2147483647 h 2067"/>
                <a:gd name="T18" fmla="*/ 2147483647 w 3158"/>
                <a:gd name="T19" fmla="*/ 2147483647 h 2067"/>
                <a:gd name="T20" fmla="*/ 2147483647 w 3158"/>
                <a:gd name="T21" fmla="*/ 2147483647 h 2067"/>
                <a:gd name="T22" fmla="*/ 2147483647 w 3158"/>
                <a:gd name="T23" fmla="*/ 2147483647 h 2067"/>
                <a:gd name="T24" fmla="*/ 2147483647 w 3158"/>
                <a:gd name="T25" fmla="*/ 2147483647 h 2067"/>
                <a:gd name="T26" fmla="*/ 2147483647 w 3158"/>
                <a:gd name="T27" fmla="*/ 2147483647 h 2067"/>
                <a:gd name="T28" fmla="*/ 2147483647 w 3158"/>
                <a:gd name="T29" fmla="*/ 2147483647 h 2067"/>
                <a:gd name="T30" fmla="*/ 2147483647 w 3158"/>
                <a:gd name="T31" fmla="*/ 2147483647 h 2067"/>
                <a:gd name="T32" fmla="*/ 2147483647 w 3158"/>
                <a:gd name="T33" fmla="*/ 2147483647 h 2067"/>
                <a:gd name="T34" fmla="*/ 2147483647 w 3158"/>
                <a:gd name="T35" fmla="*/ 2147483647 h 2067"/>
                <a:gd name="T36" fmla="*/ 2147483647 w 3158"/>
                <a:gd name="T37" fmla="*/ 2147483647 h 2067"/>
                <a:gd name="T38" fmla="*/ 2147483647 w 3158"/>
                <a:gd name="T39" fmla="*/ 2147483647 h 2067"/>
                <a:gd name="T40" fmla="*/ 2147483647 w 3158"/>
                <a:gd name="T41" fmla="*/ 2147483647 h 2067"/>
                <a:gd name="T42" fmla="*/ 2147483647 w 3158"/>
                <a:gd name="T43" fmla="*/ 2147483647 h 2067"/>
                <a:gd name="T44" fmla="*/ 2147483647 w 3158"/>
                <a:gd name="T45" fmla="*/ 2147483647 h 2067"/>
                <a:gd name="T46" fmla="*/ 2147483647 w 3158"/>
                <a:gd name="T47" fmla="*/ 2147483647 h 2067"/>
                <a:gd name="T48" fmla="*/ 2147483647 w 3158"/>
                <a:gd name="T49" fmla="*/ 2147483647 h 2067"/>
                <a:gd name="T50" fmla="*/ 2147483647 w 3158"/>
                <a:gd name="T51" fmla="*/ 2147483647 h 2067"/>
                <a:gd name="T52" fmla="*/ 2147483647 w 3158"/>
                <a:gd name="T53" fmla="*/ 2147483647 h 2067"/>
                <a:gd name="T54" fmla="*/ 2147483647 w 3158"/>
                <a:gd name="T55" fmla="*/ 2147483647 h 2067"/>
                <a:gd name="T56" fmla="*/ 2147483647 w 3158"/>
                <a:gd name="T57" fmla="*/ 2147483647 h 2067"/>
                <a:gd name="T58" fmla="*/ 2147483647 w 3158"/>
                <a:gd name="T59" fmla="*/ 2147483647 h 2067"/>
                <a:gd name="T60" fmla="*/ 2147483647 w 3158"/>
                <a:gd name="T61" fmla="*/ 2147483647 h 2067"/>
                <a:gd name="T62" fmla="*/ 2147483647 w 3158"/>
                <a:gd name="T63" fmla="*/ 2147483647 h 2067"/>
                <a:gd name="T64" fmla="*/ 2147483647 w 3158"/>
                <a:gd name="T65" fmla="*/ 2147483647 h 2067"/>
                <a:gd name="T66" fmla="*/ 2147483647 w 3158"/>
                <a:gd name="T67" fmla="*/ 2147483647 h 2067"/>
                <a:gd name="T68" fmla="*/ 2147483647 w 3158"/>
                <a:gd name="T69" fmla="*/ 2147483647 h 2067"/>
                <a:gd name="T70" fmla="*/ 2147483647 w 3158"/>
                <a:gd name="T71" fmla="*/ 2147483647 h 2067"/>
                <a:gd name="T72" fmla="*/ 2147483647 w 3158"/>
                <a:gd name="T73" fmla="*/ 2147483647 h 2067"/>
                <a:gd name="T74" fmla="*/ 2147483647 w 3158"/>
                <a:gd name="T75" fmla="*/ 2147483647 h 2067"/>
                <a:gd name="T76" fmla="*/ 2147483647 w 3158"/>
                <a:gd name="T77" fmla="*/ 2147483647 h 2067"/>
                <a:gd name="T78" fmla="*/ 2147483647 w 3158"/>
                <a:gd name="T79" fmla="*/ 2147483647 h 2067"/>
                <a:gd name="T80" fmla="*/ 2147483647 w 3158"/>
                <a:gd name="T81" fmla="*/ 2147483647 h 2067"/>
                <a:gd name="T82" fmla="*/ 2147483647 w 3158"/>
                <a:gd name="T83" fmla="*/ 2147483647 h 2067"/>
                <a:gd name="T84" fmla="*/ 2147483647 w 3158"/>
                <a:gd name="T85" fmla="*/ 2147483647 h 2067"/>
                <a:gd name="T86" fmla="*/ 2147483647 w 3158"/>
                <a:gd name="T87" fmla="*/ 2147483647 h 2067"/>
                <a:gd name="T88" fmla="*/ 2147483647 w 3158"/>
                <a:gd name="T89" fmla="*/ 2147483647 h 2067"/>
                <a:gd name="T90" fmla="*/ 2147483647 w 3158"/>
                <a:gd name="T91" fmla="*/ 2147483647 h 2067"/>
                <a:gd name="T92" fmla="*/ 2147483647 w 3158"/>
                <a:gd name="T93" fmla="*/ 2147483647 h 2067"/>
                <a:gd name="T94" fmla="*/ 2147483647 w 3158"/>
                <a:gd name="T95" fmla="*/ 2147483647 h 2067"/>
                <a:gd name="T96" fmla="*/ 2147483647 w 3158"/>
                <a:gd name="T97" fmla="*/ 2147483647 h 2067"/>
                <a:gd name="T98" fmla="*/ 2147483647 w 3158"/>
                <a:gd name="T99" fmla="*/ 2147483647 h 2067"/>
                <a:gd name="T100" fmla="*/ 2147483647 w 3158"/>
                <a:gd name="T101" fmla="*/ 2147483647 h 2067"/>
                <a:gd name="T102" fmla="*/ 2147483647 w 3158"/>
                <a:gd name="T103" fmla="*/ 2147483647 h 2067"/>
                <a:gd name="T104" fmla="*/ 2147483647 w 3158"/>
                <a:gd name="T105" fmla="*/ 2147483647 h 2067"/>
                <a:gd name="T106" fmla="*/ 2147483647 w 3158"/>
                <a:gd name="T107" fmla="*/ 2147483647 h 2067"/>
                <a:gd name="T108" fmla="*/ 0 w 3158"/>
                <a:gd name="T109" fmla="*/ 2147483647 h 2067"/>
                <a:gd name="T110" fmla="*/ 2147483647 w 3158"/>
                <a:gd name="T111" fmla="*/ 2147483647 h 2067"/>
                <a:gd name="T112" fmla="*/ 2147483647 w 3158"/>
                <a:gd name="T113" fmla="*/ 2147483647 h 2067"/>
                <a:gd name="T114" fmla="*/ 2147483647 w 3158"/>
                <a:gd name="T115" fmla="*/ 2147483647 h 2067"/>
                <a:gd name="T116" fmla="*/ 2147483647 w 3158"/>
                <a:gd name="T117" fmla="*/ 2147483647 h 2067"/>
                <a:gd name="T118" fmla="*/ 2147483647 w 3158"/>
                <a:gd name="T119" fmla="*/ 2147483647 h 2067"/>
                <a:gd name="T120" fmla="*/ 2147483647 w 3158"/>
                <a:gd name="T121" fmla="*/ 2147483647 h 2067"/>
                <a:gd name="T122" fmla="*/ 2147483647 w 3158"/>
                <a:gd name="T123" fmla="*/ 2147483647 h 2067"/>
                <a:gd name="T124" fmla="*/ 2147483647 w 3158"/>
                <a:gd name="T125" fmla="*/ 2147483647 h 20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158" h="2067">
                  <a:moveTo>
                    <a:pt x="1368" y="97"/>
                  </a:moveTo>
                  <a:lnTo>
                    <a:pt x="1298" y="101"/>
                  </a:lnTo>
                  <a:lnTo>
                    <a:pt x="1230" y="111"/>
                  </a:lnTo>
                  <a:lnTo>
                    <a:pt x="1164" y="128"/>
                  </a:lnTo>
                  <a:lnTo>
                    <a:pt x="1101" y="151"/>
                  </a:lnTo>
                  <a:lnTo>
                    <a:pt x="1041" y="181"/>
                  </a:lnTo>
                  <a:lnTo>
                    <a:pt x="984" y="214"/>
                  </a:lnTo>
                  <a:lnTo>
                    <a:pt x="930" y="254"/>
                  </a:lnTo>
                  <a:lnTo>
                    <a:pt x="882" y="299"/>
                  </a:lnTo>
                  <a:lnTo>
                    <a:pt x="837" y="347"/>
                  </a:lnTo>
                  <a:lnTo>
                    <a:pt x="797" y="401"/>
                  </a:lnTo>
                  <a:lnTo>
                    <a:pt x="764" y="458"/>
                  </a:lnTo>
                  <a:lnTo>
                    <a:pt x="734" y="518"/>
                  </a:lnTo>
                  <a:lnTo>
                    <a:pt x="711" y="581"/>
                  </a:lnTo>
                  <a:lnTo>
                    <a:pt x="694" y="647"/>
                  </a:lnTo>
                  <a:lnTo>
                    <a:pt x="684" y="715"/>
                  </a:lnTo>
                  <a:lnTo>
                    <a:pt x="680" y="785"/>
                  </a:lnTo>
                  <a:lnTo>
                    <a:pt x="681" y="820"/>
                  </a:lnTo>
                  <a:lnTo>
                    <a:pt x="684" y="857"/>
                  </a:lnTo>
                  <a:lnTo>
                    <a:pt x="690" y="897"/>
                  </a:lnTo>
                  <a:lnTo>
                    <a:pt x="700" y="957"/>
                  </a:lnTo>
                  <a:lnTo>
                    <a:pt x="639" y="953"/>
                  </a:lnTo>
                  <a:lnTo>
                    <a:pt x="617" y="950"/>
                  </a:lnTo>
                  <a:lnTo>
                    <a:pt x="597" y="950"/>
                  </a:lnTo>
                  <a:lnTo>
                    <a:pt x="533" y="954"/>
                  </a:lnTo>
                  <a:lnTo>
                    <a:pt x="474" y="965"/>
                  </a:lnTo>
                  <a:lnTo>
                    <a:pt x="415" y="984"/>
                  </a:lnTo>
                  <a:lnTo>
                    <a:pt x="362" y="1009"/>
                  </a:lnTo>
                  <a:lnTo>
                    <a:pt x="311" y="1040"/>
                  </a:lnTo>
                  <a:lnTo>
                    <a:pt x="264" y="1077"/>
                  </a:lnTo>
                  <a:lnTo>
                    <a:pt x="223" y="1118"/>
                  </a:lnTo>
                  <a:lnTo>
                    <a:pt x="185" y="1166"/>
                  </a:lnTo>
                  <a:lnTo>
                    <a:pt x="154" y="1217"/>
                  </a:lnTo>
                  <a:lnTo>
                    <a:pt x="129" y="1270"/>
                  </a:lnTo>
                  <a:lnTo>
                    <a:pt x="111" y="1329"/>
                  </a:lnTo>
                  <a:lnTo>
                    <a:pt x="99" y="1388"/>
                  </a:lnTo>
                  <a:lnTo>
                    <a:pt x="96" y="1452"/>
                  </a:lnTo>
                  <a:lnTo>
                    <a:pt x="99" y="1510"/>
                  </a:lnTo>
                  <a:lnTo>
                    <a:pt x="109" y="1567"/>
                  </a:lnTo>
                  <a:lnTo>
                    <a:pt x="126" y="1622"/>
                  </a:lnTo>
                  <a:lnTo>
                    <a:pt x="148" y="1674"/>
                  </a:lnTo>
                  <a:lnTo>
                    <a:pt x="177" y="1724"/>
                  </a:lnTo>
                  <a:lnTo>
                    <a:pt x="210" y="1770"/>
                  </a:lnTo>
                  <a:lnTo>
                    <a:pt x="249" y="1811"/>
                  </a:lnTo>
                  <a:lnTo>
                    <a:pt x="292" y="1848"/>
                  </a:lnTo>
                  <a:lnTo>
                    <a:pt x="339" y="1882"/>
                  </a:lnTo>
                  <a:lnTo>
                    <a:pt x="392" y="1908"/>
                  </a:lnTo>
                  <a:lnTo>
                    <a:pt x="419" y="1922"/>
                  </a:lnTo>
                  <a:lnTo>
                    <a:pt x="439" y="1928"/>
                  </a:lnTo>
                  <a:lnTo>
                    <a:pt x="464" y="1937"/>
                  </a:lnTo>
                  <a:lnTo>
                    <a:pt x="495" y="1944"/>
                  </a:lnTo>
                  <a:lnTo>
                    <a:pt x="532" y="1953"/>
                  </a:lnTo>
                  <a:lnTo>
                    <a:pt x="575" y="1959"/>
                  </a:lnTo>
                  <a:lnTo>
                    <a:pt x="622" y="1965"/>
                  </a:lnTo>
                  <a:lnTo>
                    <a:pt x="674" y="1969"/>
                  </a:lnTo>
                  <a:lnTo>
                    <a:pt x="732" y="1970"/>
                  </a:lnTo>
                  <a:lnTo>
                    <a:pt x="2476" y="1970"/>
                  </a:lnTo>
                  <a:lnTo>
                    <a:pt x="2480" y="1970"/>
                  </a:lnTo>
                  <a:lnTo>
                    <a:pt x="2490" y="1970"/>
                  </a:lnTo>
                  <a:lnTo>
                    <a:pt x="2506" y="1970"/>
                  </a:lnTo>
                  <a:lnTo>
                    <a:pt x="2526" y="1969"/>
                  </a:lnTo>
                  <a:lnTo>
                    <a:pt x="2551" y="1968"/>
                  </a:lnTo>
                  <a:lnTo>
                    <a:pt x="2577" y="1967"/>
                  </a:lnTo>
                  <a:lnTo>
                    <a:pt x="2607" y="1964"/>
                  </a:lnTo>
                  <a:lnTo>
                    <a:pt x="2609" y="1964"/>
                  </a:lnTo>
                  <a:lnTo>
                    <a:pt x="2665" y="1959"/>
                  </a:lnTo>
                  <a:lnTo>
                    <a:pt x="2720" y="1948"/>
                  </a:lnTo>
                  <a:lnTo>
                    <a:pt x="2747" y="1940"/>
                  </a:lnTo>
                  <a:lnTo>
                    <a:pt x="2767" y="1934"/>
                  </a:lnTo>
                  <a:lnTo>
                    <a:pt x="2781" y="1928"/>
                  </a:lnTo>
                  <a:lnTo>
                    <a:pt x="2790" y="1923"/>
                  </a:lnTo>
                  <a:lnTo>
                    <a:pt x="2796" y="1919"/>
                  </a:lnTo>
                  <a:lnTo>
                    <a:pt x="2842" y="1893"/>
                  </a:lnTo>
                  <a:lnTo>
                    <a:pt x="2885" y="1863"/>
                  </a:lnTo>
                  <a:lnTo>
                    <a:pt x="2924" y="1828"/>
                  </a:lnTo>
                  <a:lnTo>
                    <a:pt x="2959" y="1789"/>
                  </a:lnTo>
                  <a:lnTo>
                    <a:pt x="2990" y="1746"/>
                  </a:lnTo>
                  <a:lnTo>
                    <a:pt x="3015" y="1702"/>
                  </a:lnTo>
                  <a:lnTo>
                    <a:pt x="3035" y="1653"/>
                  </a:lnTo>
                  <a:lnTo>
                    <a:pt x="3050" y="1603"/>
                  </a:lnTo>
                  <a:lnTo>
                    <a:pt x="3060" y="1551"/>
                  </a:lnTo>
                  <a:lnTo>
                    <a:pt x="3062" y="1499"/>
                  </a:lnTo>
                  <a:lnTo>
                    <a:pt x="3058" y="1440"/>
                  </a:lnTo>
                  <a:lnTo>
                    <a:pt x="3048" y="1384"/>
                  </a:lnTo>
                  <a:lnTo>
                    <a:pt x="3031" y="1331"/>
                  </a:lnTo>
                  <a:lnTo>
                    <a:pt x="3009" y="1281"/>
                  </a:lnTo>
                  <a:lnTo>
                    <a:pt x="2979" y="1234"/>
                  </a:lnTo>
                  <a:lnTo>
                    <a:pt x="2945" y="1190"/>
                  </a:lnTo>
                  <a:lnTo>
                    <a:pt x="2907" y="1151"/>
                  </a:lnTo>
                  <a:lnTo>
                    <a:pt x="2863" y="1117"/>
                  </a:lnTo>
                  <a:lnTo>
                    <a:pt x="2816" y="1087"/>
                  </a:lnTo>
                  <a:lnTo>
                    <a:pt x="2765" y="1065"/>
                  </a:lnTo>
                  <a:lnTo>
                    <a:pt x="2711" y="1047"/>
                  </a:lnTo>
                  <a:lnTo>
                    <a:pt x="2654" y="1036"/>
                  </a:lnTo>
                  <a:lnTo>
                    <a:pt x="2594" y="1029"/>
                  </a:lnTo>
                  <a:lnTo>
                    <a:pt x="2616" y="972"/>
                  </a:lnTo>
                  <a:lnTo>
                    <a:pt x="2629" y="926"/>
                  </a:lnTo>
                  <a:lnTo>
                    <a:pt x="2638" y="880"/>
                  </a:lnTo>
                  <a:lnTo>
                    <a:pt x="2642" y="832"/>
                  </a:lnTo>
                  <a:lnTo>
                    <a:pt x="2638" y="779"/>
                  </a:lnTo>
                  <a:lnTo>
                    <a:pt x="2627" y="727"/>
                  </a:lnTo>
                  <a:lnTo>
                    <a:pt x="2611" y="678"/>
                  </a:lnTo>
                  <a:lnTo>
                    <a:pt x="2587" y="632"/>
                  </a:lnTo>
                  <a:lnTo>
                    <a:pt x="2558" y="590"/>
                  </a:lnTo>
                  <a:lnTo>
                    <a:pt x="2525" y="553"/>
                  </a:lnTo>
                  <a:lnTo>
                    <a:pt x="2487" y="519"/>
                  </a:lnTo>
                  <a:lnTo>
                    <a:pt x="2445" y="490"/>
                  </a:lnTo>
                  <a:lnTo>
                    <a:pt x="2399" y="467"/>
                  </a:lnTo>
                  <a:lnTo>
                    <a:pt x="2351" y="451"/>
                  </a:lnTo>
                  <a:lnTo>
                    <a:pt x="2298" y="439"/>
                  </a:lnTo>
                  <a:lnTo>
                    <a:pt x="2245" y="436"/>
                  </a:lnTo>
                  <a:lnTo>
                    <a:pt x="2194" y="439"/>
                  </a:lnTo>
                  <a:lnTo>
                    <a:pt x="2143" y="449"/>
                  </a:lnTo>
                  <a:lnTo>
                    <a:pt x="2093" y="467"/>
                  </a:lnTo>
                  <a:lnTo>
                    <a:pt x="2047" y="489"/>
                  </a:lnTo>
                  <a:lnTo>
                    <a:pt x="2004" y="515"/>
                  </a:lnTo>
                  <a:lnTo>
                    <a:pt x="1980" y="470"/>
                  </a:lnTo>
                  <a:lnTo>
                    <a:pt x="1948" y="414"/>
                  </a:lnTo>
                  <a:lnTo>
                    <a:pt x="1912" y="362"/>
                  </a:lnTo>
                  <a:lnTo>
                    <a:pt x="1871" y="315"/>
                  </a:lnTo>
                  <a:lnTo>
                    <a:pt x="1826" y="271"/>
                  </a:lnTo>
                  <a:lnTo>
                    <a:pt x="1777" y="232"/>
                  </a:lnTo>
                  <a:lnTo>
                    <a:pt x="1726" y="197"/>
                  </a:lnTo>
                  <a:lnTo>
                    <a:pt x="1672" y="167"/>
                  </a:lnTo>
                  <a:lnTo>
                    <a:pt x="1616" y="142"/>
                  </a:lnTo>
                  <a:lnTo>
                    <a:pt x="1556" y="123"/>
                  </a:lnTo>
                  <a:lnTo>
                    <a:pt x="1495" y="109"/>
                  </a:lnTo>
                  <a:lnTo>
                    <a:pt x="1433" y="100"/>
                  </a:lnTo>
                  <a:lnTo>
                    <a:pt x="1368" y="97"/>
                  </a:lnTo>
                  <a:close/>
                  <a:moveTo>
                    <a:pt x="1368" y="0"/>
                  </a:moveTo>
                  <a:lnTo>
                    <a:pt x="1438" y="4"/>
                  </a:lnTo>
                  <a:lnTo>
                    <a:pt x="1505" y="13"/>
                  </a:lnTo>
                  <a:lnTo>
                    <a:pt x="1571" y="28"/>
                  </a:lnTo>
                  <a:lnTo>
                    <a:pt x="1635" y="48"/>
                  </a:lnTo>
                  <a:lnTo>
                    <a:pt x="1698" y="72"/>
                  </a:lnTo>
                  <a:lnTo>
                    <a:pt x="1756" y="104"/>
                  </a:lnTo>
                  <a:lnTo>
                    <a:pt x="1813" y="138"/>
                  </a:lnTo>
                  <a:lnTo>
                    <a:pt x="1867" y="179"/>
                  </a:lnTo>
                  <a:lnTo>
                    <a:pt x="1917" y="224"/>
                  </a:lnTo>
                  <a:lnTo>
                    <a:pt x="1963" y="273"/>
                  </a:lnTo>
                  <a:lnTo>
                    <a:pt x="2005" y="326"/>
                  </a:lnTo>
                  <a:lnTo>
                    <a:pt x="2042" y="385"/>
                  </a:lnTo>
                  <a:lnTo>
                    <a:pt x="2091" y="365"/>
                  </a:lnTo>
                  <a:lnTo>
                    <a:pt x="2142" y="351"/>
                  </a:lnTo>
                  <a:lnTo>
                    <a:pt x="2193" y="342"/>
                  </a:lnTo>
                  <a:lnTo>
                    <a:pt x="2245" y="340"/>
                  </a:lnTo>
                  <a:lnTo>
                    <a:pt x="2307" y="344"/>
                  </a:lnTo>
                  <a:lnTo>
                    <a:pt x="2366" y="355"/>
                  </a:lnTo>
                  <a:lnTo>
                    <a:pt x="2423" y="373"/>
                  </a:lnTo>
                  <a:lnTo>
                    <a:pt x="2476" y="398"/>
                  </a:lnTo>
                  <a:lnTo>
                    <a:pt x="2526" y="428"/>
                  </a:lnTo>
                  <a:lnTo>
                    <a:pt x="2572" y="464"/>
                  </a:lnTo>
                  <a:lnTo>
                    <a:pt x="2613" y="505"/>
                  </a:lnTo>
                  <a:lnTo>
                    <a:pt x="2649" y="551"/>
                  </a:lnTo>
                  <a:lnTo>
                    <a:pt x="2679" y="601"/>
                  </a:lnTo>
                  <a:lnTo>
                    <a:pt x="2704" y="654"/>
                  </a:lnTo>
                  <a:lnTo>
                    <a:pt x="2723" y="710"/>
                  </a:lnTo>
                  <a:lnTo>
                    <a:pt x="2734" y="770"/>
                  </a:lnTo>
                  <a:lnTo>
                    <a:pt x="2737" y="832"/>
                  </a:lnTo>
                  <a:lnTo>
                    <a:pt x="2734" y="892"/>
                  </a:lnTo>
                  <a:lnTo>
                    <a:pt x="2723" y="950"/>
                  </a:lnTo>
                  <a:lnTo>
                    <a:pt x="2784" y="969"/>
                  </a:lnTo>
                  <a:lnTo>
                    <a:pt x="2842" y="993"/>
                  </a:lnTo>
                  <a:lnTo>
                    <a:pt x="2897" y="1024"/>
                  </a:lnTo>
                  <a:lnTo>
                    <a:pt x="2948" y="1060"/>
                  </a:lnTo>
                  <a:lnTo>
                    <a:pt x="2994" y="1101"/>
                  </a:lnTo>
                  <a:lnTo>
                    <a:pt x="3035" y="1148"/>
                  </a:lnTo>
                  <a:lnTo>
                    <a:pt x="3071" y="1198"/>
                  </a:lnTo>
                  <a:lnTo>
                    <a:pt x="3101" y="1253"/>
                  </a:lnTo>
                  <a:lnTo>
                    <a:pt x="3126" y="1310"/>
                  </a:lnTo>
                  <a:lnTo>
                    <a:pt x="3143" y="1371"/>
                  </a:lnTo>
                  <a:lnTo>
                    <a:pt x="3154" y="1433"/>
                  </a:lnTo>
                  <a:lnTo>
                    <a:pt x="3158" y="1499"/>
                  </a:lnTo>
                  <a:lnTo>
                    <a:pt x="3155" y="1556"/>
                  </a:lnTo>
                  <a:lnTo>
                    <a:pt x="3147" y="1613"/>
                  </a:lnTo>
                  <a:lnTo>
                    <a:pt x="3132" y="1668"/>
                  </a:lnTo>
                  <a:lnTo>
                    <a:pt x="3112" y="1722"/>
                  </a:lnTo>
                  <a:lnTo>
                    <a:pt x="3086" y="1773"/>
                  </a:lnTo>
                  <a:lnTo>
                    <a:pt x="3056" y="1821"/>
                  </a:lnTo>
                  <a:lnTo>
                    <a:pt x="3021" y="1866"/>
                  </a:lnTo>
                  <a:lnTo>
                    <a:pt x="2981" y="1907"/>
                  </a:lnTo>
                  <a:lnTo>
                    <a:pt x="2938" y="1944"/>
                  </a:lnTo>
                  <a:lnTo>
                    <a:pt x="2890" y="1976"/>
                  </a:lnTo>
                  <a:lnTo>
                    <a:pt x="2839" y="2005"/>
                  </a:lnTo>
                  <a:lnTo>
                    <a:pt x="2813" y="2019"/>
                  </a:lnTo>
                  <a:lnTo>
                    <a:pt x="2782" y="2030"/>
                  </a:lnTo>
                  <a:lnTo>
                    <a:pt x="2744" y="2040"/>
                  </a:lnTo>
                  <a:lnTo>
                    <a:pt x="2701" y="2050"/>
                  </a:lnTo>
                  <a:lnTo>
                    <a:pt x="2659" y="2056"/>
                  </a:lnTo>
                  <a:lnTo>
                    <a:pt x="2614" y="2060"/>
                  </a:lnTo>
                  <a:lnTo>
                    <a:pt x="2578" y="2062"/>
                  </a:lnTo>
                  <a:lnTo>
                    <a:pt x="2546" y="2065"/>
                  </a:lnTo>
                  <a:lnTo>
                    <a:pt x="2519" y="2066"/>
                  </a:lnTo>
                  <a:lnTo>
                    <a:pt x="2496" y="2066"/>
                  </a:lnTo>
                  <a:lnTo>
                    <a:pt x="2483" y="2066"/>
                  </a:lnTo>
                  <a:lnTo>
                    <a:pt x="2476" y="2067"/>
                  </a:lnTo>
                  <a:lnTo>
                    <a:pt x="732" y="2067"/>
                  </a:lnTo>
                  <a:lnTo>
                    <a:pt x="668" y="2065"/>
                  </a:lnTo>
                  <a:lnTo>
                    <a:pt x="609" y="2061"/>
                  </a:lnTo>
                  <a:lnTo>
                    <a:pt x="556" y="2054"/>
                  </a:lnTo>
                  <a:lnTo>
                    <a:pt x="509" y="2046"/>
                  </a:lnTo>
                  <a:lnTo>
                    <a:pt x="468" y="2036"/>
                  </a:lnTo>
                  <a:lnTo>
                    <a:pt x="433" y="2027"/>
                  </a:lnTo>
                  <a:lnTo>
                    <a:pt x="404" y="2018"/>
                  </a:lnTo>
                  <a:lnTo>
                    <a:pt x="380" y="2009"/>
                  </a:lnTo>
                  <a:lnTo>
                    <a:pt x="364" y="2003"/>
                  </a:lnTo>
                  <a:lnTo>
                    <a:pt x="353" y="1998"/>
                  </a:lnTo>
                  <a:lnTo>
                    <a:pt x="349" y="1995"/>
                  </a:lnTo>
                  <a:lnTo>
                    <a:pt x="346" y="1994"/>
                  </a:lnTo>
                  <a:lnTo>
                    <a:pt x="291" y="1964"/>
                  </a:lnTo>
                  <a:lnTo>
                    <a:pt x="239" y="1929"/>
                  </a:lnTo>
                  <a:lnTo>
                    <a:pt x="191" y="1889"/>
                  </a:lnTo>
                  <a:lnTo>
                    <a:pt x="149" y="1846"/>
                  </a:lnTo>
                  <a:lnTo>
                    <a:pt x="111" y="1799"/>
                  </a:lnTo>
                  <a:lnTo>
                    <a:pt x="78" y="1746"/>
                  </a:lnTo>
                  <a:lnTo>
                    <a:pt x="51" y="1693"/>
                  </a:lnTo>
                  <a:lnTo>
                    <a:pt x="28" y="1636"/>
                  </a:lnTo>
                  <a:lnTo>
                    <a:pt x="12" y="1576"/>
                  </a:lnTo>
                  <a:lnTo>
                    <a:pt x="2" y="1514"/>
                  </a:lnTo>
                  <a:lnTo>
                    <a:pt x="0" y="1452"/>
                  </a:lnTo>
                  <a:lnTo>
                    <a:pt x="4" y="1383"/>
                  </a:lnTo>
                  <a:lnTo>
                    <a:pt x="15" y="1316"/>
                  </a:lnTo>
                  <a:lnTo>
                    <a:pt x="33" y="1253"/>
                  </a:lnTo>
                  <a:lnTo>
                    <a:pt x="60" y="1192"/>
                  </a:lnTo>
                  <a:lnTo>
                    <a:pt x="91" y="1135"/>
                  </a:lnTo>
                  <a:lnTo>
                    <a:pt x="128" y="1081"/>
                  </a:lnTo>
                  <a:lnTo>
                    <a:pt x="172" y="1033"/>
                  </a:lnTo>
                  <a:lnTo>
                    <a:pt x="220" y="989"/>
                  </a:lnTo>
                  <a:lnTo>
                    <a:pt x="272" y="950"/>
                  </a:lnTo>
                  <a:lnTo>
                    <a:pt x="328" y="918"/>
                  </a:lnTo>
                  <a:lnTo>
                    <a:pt x="389" y="892"/>
                  </a:lnTo>
                  <a:lnTo>
                    <a:pt x="453" y="872"/>
                  </a:lnTo>
                  <a:lnTo>
                    <a:pt x="519" y="860"/>
                  </a:lnTo>
                  <a:lnTo>
                    <a:pt x="587" y="855"/>
                  </a:lnTo>
                  <a:lnTo>
                    <a:pt x="584" y="819"/>
                  </a:lnTo>
                  <a:lnTo>
                    <a:pt x="584" y="785"/>
                  </a:lnTo>
                  <a:lnTo>
                    <a:pt x="587" y="710"/>
                  </a:lnTo>
                  <a:lnTo>
                    <a:pt x="598" y="636"/>
                  </a:lnTo>
                  <a:lnTo>
                    <a:pt x="616" y="565"/>
                  </a:lnTo>
                  <a:lnTo>
                    <a:pt x="639" y="497"/>
                  </a:lnTo>
                  <a:lnTo>
                    <a:pt x="668" y="432"/>
                  </a:lnTo>
                  <a:lnTo>
                    <a:pt x="704" y="370"/>
                  </a:lnTo>
                  <a:lnTo>
                    <a:pt x="744" y="311"/>
                  </a:lnTo>
                  <a:lnTo>
                    <a:pt x="790" y="257"/>
                  </a:lnTo>
                  <a:lnTo>
                    <a:pt x="839" y="207"/>
                  </a:lnTo>
                  <a:lnTo>
                    <a:pt x="894" y="161"/>
                  </a:lnTo>
                  <a:lnTo>
                    <a:pt x="953" y="121"/>
                  </a:lnTo>
                  <a:lnTo>
                    <a:pt x="1015" y="85"/>
                  </a:lnTo>
                  <a:lnTo>
                    <a:pt x="1080" y="56"/>
                  </a:lnTo>
                  <a:lnTo>
                    <a:pt x="1148" y="33"/>
                  </a:lnTo>
                  <a:lnTo>
                    <a:pt x="1220" y="15"/>
                  </a:lnTo>
                  <a:lnTo>
                    <a:pt x="1293" y="4"/>
                  </a:lnTo>
                  <a:lnTo>
                    <a:pt x="1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6" name="그룹 65"/>
          <p:cNvGrpSpPr>
            <a:grpSpLocks noChangeAspect="1"/>
          </p:cNvGrpSpPr>
          <p:nvPr/>
        </p:nvGrpSpPr>
        <p:grpSpPr bwMode="auto">
          <a:xfrm>
            <a:off x="8174950" y="4451012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877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8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9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0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1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2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3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4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5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6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7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8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9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0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1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2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893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94" name="그룹 23"/>
          <p:cNvGrpSpPr>
            <a:grpSpLocks noChangeAspect="1"/>
          </p:cNvGrpSpPr>
          <p:nvPr/>
        </p:nvGrpSpPr>
        <p:grpSpPr bwMode="auto">
          <a:xfrm>
            <a:off x="8309879" y="5088582"/>
            <a:ext cx="105044" cy="151870"/>
            <a:chOff x="1849438" y="2519363"/>
            <a:chExt cx="1039813" cy="1765300"/>
          </a:xfrm>
          <a:solidFill>
            <a:srgbClr val="FF9900"/>
          </a:solidFill>
        </p:grpSpPr>
        <p:sp>
          <p:nvSpPr>
            <p:cNvPr id="895" name="Freeform 8"/>
            <p:cNvSpPr>
              <a:spLocks noEditPoints="1"/>
            </p:cNvSpPr>
            <p:nvPr/>
          </p:nvSpPr>
          <p:spPr bwMode="auto">
            <a:xfrm>
              <a:off x="1849438" y="2519363"/>
              <a:ext cx="1039813" cy="1765300"/>
            </a:xfrm>
            <a:custGeom>
              <a:avLst/>
              <a:gdLst>
                <a:gd name="T0" fmla="*/ 2147483647 w 1963"/>
                <a:gd name="T1" fmla="*/ 2147483647 h 3336"/>
                <a:gd name="T2" fmla="*/ 2147483647 w 1963"/>
                <a:gd name="T3" fmla="*/ 2147483647 h 3336"/>
                <a:gd name="T4" fmla="*/ 2147483647 w 1963"/>
                <a:gd name="T5" fmla="*/ 2147483647 h 3336"/>
                <a:gd name="T6" fmla="*/ 2147483647 w 1963"/>
                <a:gd name="T7" fmla="*/ 2147483647 h 3336"/>
                <a:gd name="T8" fmla="*/ 2147483647 w 1963"/>
                <a:gd name="T9" fmla="*/ 2147483647 h 3336"/>
                <a:gd name="T10" fmla="*/ 2147483647 w 1963"/>
                <a:gd name="T11" fmla="*/ 2147483647 h 3336"/>
                <a:gd name="T12" fmla="*/ 2147483647 w 1963"/>
                <a:gd name="T13" fmla="*/ 2147483647 h 3336"/>
                <a:gd name="T14" fmla="*/ 2147483647 w 1963"/>
                <a:gd name="T15" fmla="*/ 2147483647 h 3336"/>
                <a:gd name="T16" fmla="*/ 2147483647 w 1963"/>
                <a:gd name="T17" fmla="*/ 2147483647 h 3336"/>
                <a:gd name="T18" fmla="*/ 2147483647 w 1963"/>
                <a:gd name="T19" fmla="*/ 2147483647 h 3336"/>
                <a:gd name="T20" fmla="*/ 2147483647 w 1963"/>
                <a:gd name="T21" fmla="*/ 2147483647 h 3336"/>
                <a:gd name="T22" fmla="*/ 2147483647 w 1963"/>
                <a:gd name="T23" fmla="*/ 2147483647 h 3336"/>
                <a:gd name="T24" fmla="*/ 2147483647 w 1963"/>
                <a:gd name="T25" fmla="*/ 2147483647 h 3336"/>
                <a:gd name="T26" fmla="*/ 2147483647 w 1963"/>
                <a:gd name="T27" fmla="*/ 2147483647 h 3336"/>
                <a:gd name="T28" fmla="*/ 2147483647 w 1963"/>
                <a:gd name="T29" fmla="*/ 2147483647 h 3336"/>
                <a:gd name="T30" fmla="*/ 2147483647 w 1963"/>
                <a:gd name="T31" fmla="*/ 2147483647 h 3336"/>
                <a:gd name="T32" fmla="*/ 2147483647 w 1963"/>
                <a:gd name="T33" fmla="*/ 2147483647 h 3336"/>
                <a:gd name="T34" fmla="*/ 2147483647 w 1963"/>
                <a:gd name="T35" fmla="*/ 2147483647 h 3336"/>
                <a:gd name="T36" fmla="*/ 2147483647 w 1963"/>
                <a:gd name="T37" fmla="*/ 2147483647 h 3336"/>
                <a:gd name="T38" fmla="*/ 2147483647 w 1963"/>
                <a:gd name="T39" fmla="*/ 2147483647 h 3336"/>
                <a:gd name="T40" fmla="*/ 2147483647 w 1963"/>
                <a:gd name="T41" fmla="*/ 2147483647 h 3336"/>
                <a:gd name="T42" fmla="*/ 2147483647 w 1963"/>
                <a:gd name="T43" fmla="*/ 2147483647 h 3336"/>
                <a:gd name="T44" fmla="*/ 2147483647 w 1963"/>
                <a:gd name="T45" fmla="*/ 2147483647 h 3336"/>
                <a:gd name="T46" fmla="*/ 2147483647 w 1963"/>
                <a:gd name="T47" fmla="*/ 2147483647 h 3336"/>
                <a:gd name="T48" fmla="*/ 2147483647 w 1963"/>
                <a:gd name="T49" fmla="*/ 2147483647 h 3336"/>
                <a:gd name="T50" fmla="*/ 2147483647 w 1963"/>
                <a:gd name="T51" fmla="*/ 2147483647 h 3336"/>
                <a:gd name="T52" fmla="*/ 2147483647 w 1963"/>
                <a:gd name="T53" fmla="*/ 2147483647 h 3336"/>
                <a:gd name="T54" fmla="*/ 2147483647 w 1963"/>
                <a:gd name="T55" fmla="*/ 2147483647 h 3336"/>
                <a:gd name="T56" fmla="*/ 2147483647 w 1963"/>
                <a:gd name="T57" fmla="*/ 2147483647 h 3336"/>
                <a:gd name="T58" fmla="*/ 2147483647 w 1963"/>
                <a:gd name="T59" fmla="*/ 0 h 3336"/>
                <a:gd name="T60" fmla="*/ 2147483647 w 1963"/>
                <a:gd name="T61" fmla="*/ 0 h 3336"/>
                <a:gd name="T62" fmla="*/ 2147483647 w 1963"/>
                <a:gd name="T63" fmla="*/ 2147483647 h 3336"/>
                <a:gd name="T64" fmla="*/ 2147483647 w 1963"/>
                <a:gd name="T65" fmla="*/ 2147483647 h 3336"/>
                <a:gd name="T66" fmla="*/ 2147483647 w 1963"/>
                <a:gd name="T67" fmla="*/ 2147483647 h 3336"/>
                <a:gd name="T68" fmla="*/ 2147483647 w 1963"/>
                <a:gd name="T69" fmla="*/ 2147483647 h 3336"/>
                <a:gd name="T70" fmla="*/ 2147483647 w 1963"/>
                <a:gd name="T71" fmla="*/ 2147483647 h 3336"/>
                <a:gd name="T72" fmla="*/ 2147483647 w 1963"/>
                <a:gd name="T73" fmla="*/ 2147483647 h 3336"/>
                <a:gd name="T74" fmla="*/ 2147483647 w 1963"/>
                <a:gd name="T75" fmla="*/ 2147483647 h 3336"/>
                <a:gd name="T76" fmla="*/ 2147483647 w 1963"/>
                <a:gd name="T77" fmla="*/ 2147483647 h 3336"/>
                <a:gd name="T78" fmla="*/ 2147483647 w 1963"/>
                <a:gd name="T79" fmla="*/ 2147483647 h 3336"/>
                <a:gd name="T80" fmla="*/ 2147483647 w 1963"/>
                <a:gd name="T81" fmla="*/ 2147483647 h 3336"/>
                <a:gd name="T82" fmla="*/ 2147483647 w 1963"/>
                <a:gd name="T83" fmla="*/ 2147483647 h 3336"/>
                <a:gd name="T84" fmla="*/ 2147483647 w 1963"/>
                <a:gd name="T85" fmla="*/ 2147483647 h 3336"/>
                <a:gd name="T86" fmla="*/ 2147483647 w 1963"/>
                <a:gd name="T87" fmla="*/ 2147483647 h 3336"/>
                <a:gd name="T88" fmla="*/ 0 w 1963"/>
                <a:gd name="T89" fmla="*/ 2147483647 h 3336"/>
                <a:gd name="T90" fmla="*/ 0 w 1963"/>
                <a:gd name="T91" fmla="*/ 2147483647 h 3336"/>
                <a:gd name="T92" fmla="*/ 2147483647 w 1963"/>
                <a:gd name="T93" fmla="*/ 0 h 33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63" h="3336">
                  <a:moveTo>
                    <a:pt x="554" y="96"/>
                  </a:moveTo>
                  <a:lnTo>
                    <a:pt x="96" y="556"/>
                  </a:lnTo>
                  <a:lnTo>
                    <a:pt x="96" y="3239"/>
                  </a:lnTo>
                  <a:lnTo>
                    <a:pt x="1429" y="3239"/>
                  </a:lnTo>
                  <a:lnTo>
                    <a:pt x="1483" y="3237"/>
                  </a:lnTo>
                  <a:lnTo>
                    <a:pt x="1533" y="3231"/>
                  </a:lnTo>
                  <a:lnTo>
                    <a:pt x="1577" y="3220"/>
                  </a:lnTo>
                  <a:lnTo>
                    <a:pt x="1618" y="3206"/>
                  </a:lnTo>
                  <a:lnTo>
                    <a:pt x="1655" y="3188"/>
                  </a:lnTo>
                  <a:lnTo>
                    <a:pt x="1688" y="3169"/>
                  </a:lnTo>
                  <a:lnTo>
                    <a:pt x="1717" y="3146"/>
                  </a:lnTo>
                  <a:lnTo>
                    <a:pt x="1743" y="3121"/>
                  </a:lnTo>
                  <a:lnTo>
                    <a:pt x="1765" y="3095"/>
                  </a:lnTo>
                  <a:lnTo>
                    <a:pt x="1785" y="3068"/>
                  </a:lnTo>
                  <a:lnTo>
                    <a:pt x="1803" y="3040"/>
                  </a:lnTo>
                  <a:lnTo>
                    <a:pt x="1817" y="3012"/>
                  </a:lnTo>
                  <a:lnTo>
                    <a:pt x="1829" y="2984"/>
                  </a:lnTo>
                  <a:lnTo>
                    <a:pt x="1840" y="2957"/>
                  </a:lnTo>
                  <a:lnTo>
                    <a:pt x="1847" y="2930"/>
                  </a:lnTo>
                  <a:lnTo>
                    <a:pt x="1854" y="2905"/>
                  </a:lnTo>
                  <a:lnTo>
                    <a:pt x="1858" y="2881"/>
                  </a:lnTo>
                  <a:lnTo>
                    <a:pt x="1862" y="2860"/>
                  </a:lnTo>
                  <a:lnTo>
                    <a:pt x="1865" y="2841"/>
                  </a:lnTo>
                  <a:lnTo>
                    <a:pt x="1866" y="2825"/>
                  </a:lnTo>
                  <a:lnTo>
                    <a:pt x="1867" y="2813"/>
                  </a:lnTo>
                  <a:lnTo>
                    <a:pt x="1867" y="2804"/>
                  </a:lnTo>
                  <a:lnTo>
                    <a:pt x="1867" y="2799"/>
                  </a:lnTo>
                  <a:lnTo>
                    <a:pt x="1867" y="96"/>
                  </a:lnTo>
                  <a:lnTo>
                    <a:pt x="554" y="96"/>
                  </a:lnTo>
                  <a:close/>
                  <a:moveTo>
                    <a:pt x="514" y="0"/>
                  </a:moveTo>
                  <a:lnTo>
                    <a:pt x="1963" y="0"/>
                  </a:lnTo>
                  <a:lnTo>
                    <a:pt x="1963" y="2799"/>
                  </a:lnTo>
                  <a:lnTo>
                    <a:pt x="1963" y="2800"/>
                  </a:lnTo>
                  <a:lnTo>
                    <a:pt x="1963" y="2804"/>
                  </a:lnTo>
                  <a:lnTo>
                    <a:pt x="1963" y="2810"/>
                  </a:lnTo>
                  <a:lnTo>
                    <a:pt x="1963" y="3288"/>
                  </a:lnTo>
                  <a:lnTo>
                    <a:pt x="1960" y="3303"/>
                  </a:lnTo>
                  <a:lnTo>
                    <a:pt x="1954" y="3317"/>
                  </a:lnTo>
                  <a:lnTo>
                    <a:pt x="1943" y="3326"/>
                  </a:lnTo>
                  <a:lnTo>
                    <a:pt x="1931" y="3334"/>
                  </a:lnTo>
                  <a:lnTo>
                    <a:pt x="1916" y="3336"/>
                  </a:lnTo>
                  <a:lnTo>
                    <a:pt x="1086" y="3336"/>
                  </a:lnTo>
                  <a:lnTo>
                    <a:pt x="1086" y="3335"/>
                  </a:lnTo>
                  <a:lnTo>
                    <a:pt x="0" y="3335"/>
                  </a:lnTo>
                  <a:lnTo>
                    <a:pt x="0" y="516"/>
                  </a:lnTo>
                  <a:lnTo>
                    <a:pt x="5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6" name="Freeform 9"/>
            <p:cNvSpPr>
              <a:spLocks noEditPoints="1"/>
            </p:cNvSpPr>
            <p:nvPr/>
          </p:nvSpPr>
          <p:spPr bwMode="auto">
            <a:xfrm>
              <a:off x="1985963" y="2724150"/>
              <a:ext cx="766763" cy="1295400"/>
            </a:xfrm>
            <a:custGeom>
              <a:avLst/>
              <a:gdLst>
                <a:gd name="T0" fmla="*/ 2147483647 w 1447"/>
                <a:gd name="T1" fmla="*/ 2147483647 h 2448"/>
                <a:gd name="T2" fmla="*/ 2147483647 w 1447"/>
                <a:gd name="T3" fmla="*/ 2147483647 h 2448"/>
                <a:gd name="T4" fmla="*/ 2147483647 w 1447"/>
                <a:gd name="T5" fmla="*/ 2147483647 h 2448"/>
                <a:gd name="T6" fmla="*/ 2147483647 w 1447"/>
                <a:gd name="T7" fmla="*/ 2147483647 h 2448"/>
                <a:gd name="T8" fmla="*/ 2147483647 w 1447"/>
                <a:gd name="T9" fmla="*/ 2147483647 h 2448"/>
                <a:gd name="T10" fmla="*/ 2147483647 w 1447"/>
                <a:gd name="T11" fmla="*/ 2147483647 h 2448"/>
                <a:gd name="T12" fmla="*/ 2147483647 w 1447"/>
                <a:gd name="T13" fmla="*/ 0 h 2448"/>
                <a:gd name="T14" fmla="*/ 2147483647 w 1447"/>
                <a:gd name="T15" fmla="*/ 0 h 2448"/>
                <a:gd name="T16" fmla="*/ 2147483647 w 1447"/>
                <a:gd name="T17" fmla="*/ 2147483647 h 2448"/>
                <a:gd name="T18" fmla="*/ 0 w 1447"/>
                <a:gd name="T19" fmla="*/ 2147483647 h 2448"/>
                <a:gd name="T20" fmla="*/ 0 w 1447"/>
                <a:gd name="T21" fmla="*/ 2147483647 h 2448"/>
                <a:gd name="T22" fmla="*/ 2147483647 w 1447"/>
                <a:gd name="T23" fmla="*/ 0 h 24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7" h="2448">
                  <a:moveTo>
                    <a:pt x="342" y="97"/>
                  </a:moveTo>
                  <a:lnTo>
                    <a:pt x="95" y="342"/>
                  </a:lnTo>
                  <a:lnTo>
                    <a:pt x="95" y="2353"/>
                  </a:lnTo>
                  <a:lnTo>
                    <a:pt x="1352" y="2353"/>
                  </a:lnTo>
                  <a:lnTo>
                    <a:pt x="1352" y="97"/>
                  </a:lnTo>
                  <a:lnTo>
                    <a:pt x="342" y="97"/>
                  </a:lnTo>
                  <a:close/>
                  <a:moveTo>
                    <a:pt x="302" y="0"/>
                  </a:moveTo>
                  <a:lnTo>
                    <a:pt x="1447" y="0"/>
                  </a:lnTo>
                  <a:lnTo>
                    <a:pt x="1447" y="2448"/>
                  </a:lnTo>
                  <a:lnTo>
                    <a:pt x="0" y="2448"/>
                  </a:lnTo>
                  <a:lnTo>
                    <a:pt x="0" y="302"/>
                  </a:lnTo>
                  <a:lnTo>
                    <a:pt x="3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7" name="Rectangle 10"/>
            <p:cNvSpPr>
              <a:spLocks noChangeArrowheads="1"/>
            </p:cNvSpPr>
            <p:nvPr/>
          </p:nvSpPr>
          <p:spPr bwMode="auto">
            <a:xfrm>
              <a:off x="2316163" y="4078288"/>
              <a:ext cx="10001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898" name="Rectangle 11"/>
            <p:cNvSpPr>
              <a:spLocks noChangeArrowheads="1"/>
            </p:cNvSpPr>
            <p:nvPr/>
          </p:nvSpPr>
          <p:spPr bwMode="auto">
            <a:xfrm>
              <a:off x="2325688" y="2622550"/>
              <a:ext cx="173038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</p:grpSp>
      <p:cxnSp>
        <p:nvCxnSpPr>
          <p:cNvPr id="899" name="Curved Connector 898"/>
          <p:cNvCxnSpPr/>
          <p:nvPr/>
        </p:nvCxnSpPr>
        <p:spPr bwMode="auto">
          <a:xfrm rot="5400000" flipH="1" flipV="1">
            <a:off x="7019569" y="4870726"/>
            <a:ext cx="1059149" cy="369270"/>
          </a:xfrm>
          <a:prstGeom prst="curvedConnector3">
            <a:avLst>
              <a:gd name="adj1" fmla="val 43184"/>
            </a:avLst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0" name="Curved Connector 899"/>
          <p:cNvCxnSpPr>
            <a:stCxn id="955" idx="0"/>
          </p:cNvCxnSpPr>
          <p:nvPr/>
        </p:nvCxnSpPr>
        <p:spPr bwMode="auto">
          <a:xfrm rot="10800000">
            <a:off x="7775393" y="4525790"/>
            <a:ext cx="491586" cy="900057"/>
          </a:xfrm>
          <a:prstGeom prst="curvedConnector2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01" name="Freeform 900"/>
          <p:cNvSpPr/>
          <p:nvPr/>
        </p:nvSpPr>
        <p:spPr bwMode="auto">
          <a:xfrm>
            <a:off x="7813665" y="4525786"/>
            <a:ext cx="488882" cy="622639"/>
          </a:xfrm>
          <a:custGeom>
            <a:avLst/>
            <a:gdLst>
              <a:gd name="connsiteX0" fmla="*/ 494676 w 494676"/>
              <a:gd name="connsiteY0" fmla="*/ 842210 h 842210"/>
              <a:gd name="connsiteX1" fmla="*/ 69561 w 494676"/>
              <a:gd name="connsiteY1" fmla="*/ 593557 h 842210"/>
              <a:gd name="connsiteX2" fmla="*/ 5392 w 494676"/>
              <a:gd name="connsiteY2" fmla="*/ 0 h 842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94676" h="842210">
                <a:moveTo>
                  <a:pt x="494676" y="842210"/>
                </a:moveTo>
                <a:cubicBezTo>
                  <a:pt x="322892" y="788067"/>
                  <a:pt x="151108" y="733925"/>
                  <a:pt x="69561" y="593557"/>
                </a:cubicBezTo>
                <a:cubicBezTo>
                  <a:pt x="-11986" y="453189"/>
                  <a:pt x="-3297" y="226594"/>
                  <a:pt x="5392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02" name="Freeform 901"/>
          <p:cNvSpPr/>
          <p:nvPr/>
        </p:nvSpPr>
        <p:spPr bwMode="auto">
          <a:xfrm>
            <a:off x="7310562" y="4534407"/>
            <a:ext cx="390756" cy="231560"/>
          </a:xfrm>
          <a:custGeom>
            <a:avLst/>
            <a:gdLst>
              <a:gd name="connsiteX0" fmla="*/ 0 w 288758"/>
              <a:gd name="connsiteY0" fmla="*/ 160421 h 169950"/>
              <a:gd name="connsiteX1" fmla="*/ 160422 w 288758"/>
              <a:gd name="connsiteY1" fmla="*/ 152400 h 169950"/>
              <a:gd name="connsiteX2" fmla="*/ 288758 w 288758"/>
              <a:gd name="connsiteY2" fmla="*/ 0 h 16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8758" h="169950">
                <a:moveTo>
                  <a:pt x="0" y="160421"/>
                </a:moveTo>
                <a:cubicBezTo>
                  <a:pt x="56148" y="169779"/>
                  <a:pt x="112296" y="179137"/>
                  <a:pt x="160422" y="152400"/>
                </a:cubicBezTo>
                <a:cubicBezTo>
                  <a:pt x="208548" y="125663"/>
                  <a:pt x="248653" y="62831"/>
                  <a:pt x="288758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03" name="Curved Connector 902"/>
          <p:cNvCxnSpPr/>
          <p:nvPr/>
        </p:nvCxnSpPr>
        <p:spPr bwMode="auto">
          <a:xfrm rot="10800000">
            <a:off x="7842373" y="4476254"/>
            <a:ext cx="333718" cy="69660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904" name="Group 3"/>
          <p:cNvGrpSpPr>
            <a:grpSpLocks/>
          </p:cNvGrpSpPr>
          <p:nvPr/>
        </p:nvGrpSpPr>
        <p:grpSpPr bwMode="auto">
          <a:xfrm flipH="1">
            <a:off x="7617890" y="4145578"/>
            <a:ext cx="319260" cy="388828"/>
            <a:chOff x="5910263" y="2774501"/>
            <a:chExt cx="1630362" cy="1503810"/>
          </a:xfrm>
        </p:grpSpPr>
        <p:sp>
          <p:nvSpPr>
            <p:cNvPr id="905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06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907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8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09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10" name="그룹 65"/>
          <p:cNvGrpSpPr>
            <a:grpSpLocks noChangeAspect="1"/>
          </p:cNvGrpSpPr>
          <p:nvPr/>
        </p:nvGrpSpPr>
        <p:grpSpPr bwMode="auto">
          <a:xfrm>
            <a:off x="7116622" y="4645157"/>
            <a:ext cx="189052" cy="217935"/>
            <a:chOff x="1550988" y="2484438"/>
            <a:chExt cx="1792288" cy="2035175"/>
          </a:xfrm>
          <a:solidFill>
            <a:srgbClr val="FF9900"/>
          </a:solidFill>
        </p:grpSpPr>
        <p:sp>
          <p:nvSpPr>
            <p:cNvPr id="911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2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3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4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5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6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7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8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9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0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1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2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3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4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>
                <a:ea typeface="맑은 고딕" pitchFamily="50" charset="-127"/>
              </a:endParaRPr>
            </a:p>
          </p:txBody>
        </p:sp>
        <p:sp>
          <p:nvSpPr>
            <p:cNvPr id="927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8" name="TextBox 927"/>
          <p:cNvSpPr txBox="1"/>
          <p:nvPr/>
        </p:nvSpPr>
        <p:spPr>
          <a:xfrm>
            <a:off x="7196842" y="4217495"/>
            <a:ext cx="5084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200" dirty="0" smtClean="0">
                <a:latin typeface="Arial" charset="0"/>
                <a:cs typeface="Arial" charset="0"/>
              </a:rPr>
              <a:t>UCP</a:t>
            </a:r>
            <a:endParaRPr kumimoji="0" lang="en-US" sz="1200" dirty="0">
              <a:latin typeface="Arial" charset="0"/>
              <a:cs typeface="Arial" charset="0"/>
            </a:endParaRPr>
          </a:p>
        </p:txBody>
      </p:sp>
      <p:sp>
        <p:nvSpPr>
          <p:cNvPr id="943" name="Oval 942"/>
          <p:cNvSpPr/>
          <p:nvPr/>
        </p:nvSpPr>
        <p:spPr bwMode="auto">
          <a:xfrm>
            <a:off x="6922323" y="4119683"/>
            <a:ext cx="1809690" cy="717422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4" name="Oval 943"/>
          <p:cNvSpPr/>
          <p:nvPr/>
        </p:nvSpPr>
        <p:spPr bwMode="auto">
          <a:xfrm>
            <a:off x="6877057" y="5234729"/>
            <a:ext cx="856719" cy="717422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5" name="Oval 944"/>
          <p:cNvSpPr/>
          <p:nvPr/>
        </p:nvSpPr>
        <p:spPr bwMode="auto">
          <a:xfrm>
            <a:off x="7832324" y="5267688"/>
            <a:ext cx="856719" cy="717422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946" name="Group 3"/>
          <p:cNvGrpSpPr>
            <a:grpSpLocks/>
          </p:cNvGrpSpPr>
          <p:nvPr/>
        </p:nvGrpSpPr>
        <p:grpSpPr bwMode="auto">
          <a:xfrm flipH="1">
            <a:off x="7184290" y="5405067"/>
            <a:ext cx="319260" cy="388828"/>
            <a:chOff x="5910263" y="2774501"/>
            <a:chExt cx="1630362" cy="1503810"/>
          </a:xfrm>
        </p:grpSpPr>
        <p:sp>
          <p:nvSpPr>
            <p:cNvPr id="947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48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949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0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1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52" name="Group 3"/>
          <p:cNvGrpSpPr>
            <a:grpSpLocks/>
          </p:cNvGrpSpPr>
          <p:nvPr/>
        </p:nvGrpSpPr>
        <p:grpSpPr bwMode="auto">
          <a:xfrm flipH="1">
            <a:off x="8071444" y="5379758"/>
            <a:ext cx="319260" cy="388828"/>
            <a:chOff x="5910263" y="2774501"/>
            <a:chExt cx="1630362" cy="1503810"/>
          </a:xfrm>
        </p:grpSpPr>
        <p:sp>
          <p:nvSpPr>
            <p:cNvPr id="953" name="Freeform 7"/>
            <p:cNvSpPr>
              <a:spLocks noChangeAspect="1"/>
            </p:cNvSpPr>
            <p:nvPr/>
          </p:nvSpPr>
          <p:spPr bwMode="auto">
            <a:xfrm>
              <a:off x="5940426" y="2804744"/>
              <a:ext cx="1581150" cy="1440229"/>
            </a:xfrm>
            <a:custGeom>
              <a:avLst/>
              <a:gdLst>
                <a:gd name="T0" fmla="*/ 2147483647 w 2989"/>
                <a:gd name="T1" fmla="*/ 0 h 2921"/>
                <a:gd name="T2" fmla="*/ 2147483647 w 2989"/>
                <a:gd name="T3" fmla="*/ 0 h 2921"/>
                <a:gd name="T4" fmla="*/ 2147483647 w 2989"/>
                <a:gd name="T5" fmla="*/ 2147483647 h 2921"/>
                <a:gd name="T6" fmla="*/ 2147483647 w 2989"/>
                <a:gd name="T7" fmla="*/ 2147483647 h 2921"/>
                <a:gd name="T8" fmla="*/ 2147483647 w 2989"/>
                <a:gd name="T9" fmla="*/ 2147483647 h 2921"/>
                <a:gd name="T10" fmla="*/ 2147483647 w 2989"/>
                <a:gd name="T11" fmla="*/ 2147483647 h 2921"/>
                <a:gd name="T12" fmla="*/ 2147483647 w 2989"/>
                <a:gd name="T13" fmla="*/ 2147483647 h 2921"/>
                <a:gd name="T14" fmla="*/ 2147483647 w 2989"/>
                <a:gd name="T15" fmla="*/ 2147483647 h 2921"/>
                <a:gd name="T16" fmla="*/ 2147483647 w 2989"/>
                <a:gd name="T17" fmla="*/ 2147483647 h 2921"/>
                <a:gd name="T18" fmla="*/ 2147483647 w 2989"/>
                <a:gd name="T19" fmla="*/ 2147483647 h 2921"/>
                <a:gd name="T20" fmla="*/ 2147483647 w 2989"/>
                <a:gd name="T21" fmla="*/ 2147483647 h 2921"/>
                <a:gd name="T22" fmla="*/ 0 w 2989"/>
                <a:gd name="T23" fmla="*/ 2147483647 h 2921"/>
                <a:gd name="T24" fmla="*/ 0 w 2989"/>
                <a:gd name="T25" fmla="*/ 2147483647 h 2921"/>
                <a:gd name="T26" fmla="*/ 2147483647 w 2989"/>
                <a:gd name="T27" fmla="*/ 2147483647 h 2921"/>
                <a:gd name="T28" fmla="*/ 2147483647 w 2989"/>
                <a:gd name="T29" fmla="*/ 2147483647 h 2921"/>
                <a:gd name="T30" fmla="*/ 2147483647 w 2989"/>
                <a:gd name="T31" fmla="*/ 2147483647 h 2921"/>
                <a:gd name="T32" fmla="*/ 2147483647 w 2989"/>
                <a:gd name="T33" fmla="*/ 2147483647 h 2921"/>
                <a:gd name="T34" fmla="*/ 2147483647 w 2989"/>
                <a:gd name="T35" fmla="*/ 0 h 29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989" h="2921">
                  <a:moveTo>
                    <a:pt x="780" y="0"/>
                  </a:moveTo>
                  <a:lnTo>
                    <a:pt x="2208" y="0"/>
                  </a:lnTo>
                  <a:lnTo>
                    <a:pt x="2208" y="1415"/>
                  </a:lnTo>
                  <a:lnTo>
                    <a:pt x="2436" y="1415"/>
                  </a:lnTo>
                  <a:lnTo>
                    <a:pt x="2520" y="1751"/>
                  </a:lnTo>
                  <a:lnTo>
                    <a:pt x="2754" y="2211"/>
                  </a:lnTo>
                  <a:lnTo>
                    <a:pt x="2934" y="2526"/>
                  </a:lnTo>
                  <a:lnTo>
                    <a:pt x="2989" y="2658"/>
                  </a:lnTo>
                  <a:lnTo>
                    <a:pt x="2989" y="2856"/>
                  </a:lnTo>
                  <a:lnTo>
                    <a:pt x="2880" y="2921"/>
                  </a:lnTo>
                  <a:lnTo>
                    <a:pt x="96" y="2921"/>
                  </a:lnTo>
                  <a:lnTo>
                    <a:pt x="0" y="2844"/>
                  </a:lnTo>
                  <a:lnTo>
                    <a:pt x="0" y="2592"/>
                  </a:lnTo>
                  <a:lnTo>
                    <a:pt x="162" y="2346"/>
                  </a:lnTo>
                  <a:lnTo>
                    <a:pt x="426" y="1859"/>
                  </a:lnTo>
                  <a:lnTo>
                    <a:pt x="531" y="1415"/>
                  </a:lnTo>
                  <a:lnTo>
                    <a:pt x="780" y="1415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954" name="그룹 23"/>
            <p:cNvGrpSpPr>
              <a:grpSpLocks noChangeAspect="1"/>
            </p:cNvGrpSpPr>
            <p:nvPr/>
          </p:nvGrpSpPr>
          <p:grpSpPr bwMode="auto">
            <a:xfrm>
              <a:off x="5910263" y="2774501"/>
              <a:ext cx="1630362" cy="1503810"/>
              <a:chOff x="1555751" y="2774501"/>
              <a:chExt cx="1630363" cy="1503810"/>
            </a:xfrm>
          </p:grpSpPr>
          <p:sp>
            <p:nvSpPr>
              <p:cNvPr id="955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6" name="Freeform 9"/>
              <p:cNvSpPr>
                <a:spLocks/>
              </p:cNvSpPr>
              <p:nvPr/>
            </p:nvSpPr>
            <p:spPr bwMode="auto">
              <a:xfrm>
                <a:off x="2500314" y="2988987"/>
                <a:ext cx="52387" cy="492400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57" name="Freeform 10"/>
              <p:cNvSpPr>
                <a:spLocks noEditPoints="1"/>
              </p:cNvSpPr>
              <p:nvPr/>
            </p:nvSpPr>
            <p:spPr bwMode="auto">
              <a:xfrm>
                <a:off x="1555751" y="2774501"/>
                <a:ext cx="1630363" cy="1503810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59" name="TextBox 958"/>
          <p:cNvSpPr txBox="1"/>
          <p:nvPr/>
        </p:nvSpPr>
        <p:spPr>
          <a:xfrm>
            <a:off x="6938365" y="5726680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000" b="1" dirty="0" smtClean="0">
                <a:latin typeface="Arial" charset="0"/>
                <a:cs typeface="Arial" charset="0"/>
              </a:rPr>
              <a:t>UCP</a:t>
            </a:r>
            <a:endParaRPr kumimoji="0" lang="en-US" sz="1000" b="1" dirty="0">
              <a:latin typeface="Arial" charset="0"/>
              <a:cs typeface="Arial" charset="0"/>
            </a:endParaRPr>
          </a:p>
        </p:txBody>
      </p:sp>
      <p:sp>
        <p:nvSpPr>
          <p:cNvPr id="960" name="TextBox 959"/>
          <p:cNvSpPr txBox="1"/>
          <p:nvPr/>
        </p:nvSpPr>
        <p:spPr>
          <a:xfrm>
            <a:off x="8101385" y="5726680"/>
            <a:ext cx="4555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000" b="1" dirty="0" smtClean="0">
                <a:latin typeface="Arial" charset="0"/>
                <a:cs typeface="Arial" charset="0"/>
              </a:rPr>
              <a:t>UCP</a:t>
            </a:r>
            <a:endParaRPr kumimoji="0" lang="en-US" sz="1000" b="1" dirty="0">
              <a:latin typeface="Arial" charset="0"/>
              <a:cs typeface="Arial" charset="0"/>
            </a:endParaRPr>
          </a:p>
        </p:txBody>
      </p:sp>
      <p:sp>
        <p:nvSpPr>
          <p:cNvPr id="961" name="Oval 960"/>
          <p:cNvSpPr/>
          <p:nvPr/>
        </p:nvSpPr>
        <p:spPr bwMode="auto">
          <a:xfrm>
            <a:off x="2568887" y="4119683"/>
            <a:ext cx="1809690" cy="1819880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2" name="Oval 961"/>
          <p:cNvSpPr/>
          <p:nvPr/>
        </p:nvSpPr>
        <p:spPr bwMode="auto">
          <a:xfrm>
            <a:off x="411544" y="4119683"/>
            <a:ext cx="1809690" cy="1819880"/>
          </a:xfrm>
          <a:prstGeom prst="ellipse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6" name="TextBox 965"/>
          <p:cNvSpPr txBox="1"/>
          <p:nvPr/>
        </p:nvSpPr>
        <p:spPr>
          <a:xfrm>
            <a:off x="381000" y="5773579"/>
            <a:ext cx="18565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000" dirty="0" smtClean="0">
                <a:latin typeface="Arial" charset="0"/>
                <a:cs typeface="Arial" charset="0"/>
              </a:rPr>
              <a:t>Remote Phones,  Soft Clients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10011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534400" cy="533400"/>
          </a:xfrm>
        </p:spPr>
        <p:txBody>
          <a:bodyPr/>
          <a:lstStyle/>
          <a:p>
            <a:r>
              <a:rPr lang="en-US" dirty="0" smtClean="0"/>
              <a:t>Flexible deployment for multiple environments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447800"/>
          </a:xfrm>
        </p:spPr>
        <p:txBody>
          <a:bodyPr/>
          <a:lstStyle/>
          <a:p>
            <a:r>
              <a:rPr lang="en-US" sz="2000" dirty="0" smtClean="0"/>
              <a:t>T-Net vs Networking</a:t>
            </a:r>
            <a:endParaRPr lang="en-US" sz="2000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454113"/>
              </p:ext>
            </p:extLst>
          </p:nvPr>
        </p:nvGraphicFramePr>
        <p:xfrm>
          <a:off x="457200" y="1875240"/>
          <a:ext cx="8229600" cy="38397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79824"/>
                <a:gridCol w="2724888"/>
                <a:gridCol w="2724888"/>
              </a:tblGrid>
              <a:tr h="289488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T-Net</a:t>
                      </a:r>
                      <a:endParaRPr 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IP/QSIG Networking</a:t>
                      </a:r>
                      <a:endParaRPr lang="en-US" sz="14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Number of nodes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100</a:t>
                      </a:r>
                      <a:r>
                        <a:rPr lang="en-US" sz="1200" baseline="0" dirty="0" smtClean="0"/>
                        <a:t> nodes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251 nodes</a:t>
                      </a:r>
                      <a:endParaRPr lang="en-US" sz="1200" dirty="0"/>
                    </a:p>
                  </a:txBody>
                  <a:tcPr anchor="ctr"/>
                </a:tc>
              </a:tr>
              <a:tr h="600229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Telephony feature set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Full feature transparency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Call transfer,</a:t>
                      </a:r>
                      <a:r>
                        <a:rPr lang="en-US" sz="900" baseline="0" dirty="0" smtClean="0"/>
                        <a:t> Conference, Camp-on, Call back, MSG Wait, Call Forward, Intercom call, CID Service, Con Transit-in/Out, BLF, Centralized ATD, Centralized VM. Paging</a:t>
                      </a:r>
                      <a:endParaRPr lang="en-US" sz="9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Centralized Attendant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Centralized VM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Centralized Directory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Centralized</a:t>
                      </a:r>
                      <a:r>
                        <a:rPr lang="en-US" sz="1200" baseline="0" dirty="0" smtClean="0"/>
                        <a:t> Billing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Centralized applications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Centralized network management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Centralized licensing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Survivability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  <a:tr h="289488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/>
                        <a:t>PSTN Failover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Yes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</a:t>
                      </a:r>
                      <a:endParaRPr lang="en-US" sz="12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730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Content Placeholder 245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524000"/>
          </a:xfrm>
        </p:spPr>
        <p:txBody>
          <a:bodyPr/>
          <a:lstStyle/>
          <a:p>
            <a:r>
              <a:rPr lang="en-US" sz="2000" dirty="0" smtClean="0"/>
              <a:t>Powerful resiliency</a:t>
            </a:r>
          </a:p>
          <a:p>
            <a:pPr lvl="1"/>
            <a:r>
              <a:rPr lang="en-US" sz="1600" dirty="0" smtClean="0"/>
              <a:t>Call Server Redundancy (Local, Geographical)</a:t>
            </a:r>
          </a:p>
          <a:p>
            <a:pPr lvl="1"/>
            <a:r>
              <a:rPr lang="en-US" sz="1600" dirty="0"/>
              <a:t>Local survivability and PSTN </a:t>
            </a:r>
            <a:r>
              <a:rPr lang="en-US" sz="1600" dirty="0" smtClean="0"/>
              <a:t>failover</a:t>
            </a:r>
          </a:p>
          <a:p>
            <a:pPr lvl="1"/>
            <a:r>
              <a:rPr lang="en-US" sz="1600" dirty="0" smtClean="0"/>
              <a:t>Power redundancy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240" name="Rounded Rectangle 239"/>
          <p:cNvSpPr/>
          <p:nvPr/>
        </p:nvSpPr>
        <p:spPr bwMode="auto">
          <a:xfrm>
            <a:off x="2963415" y="4385307"/>
            <a:ext cx="1001791" cy="15341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1" name="Rounded Rectangle 240"/>
          <p:cNvSpPr/>
          <p:nvPr/>
        </p:nvSpPr>
        <p:spPr bwMode="auto">
          <a:xfrm>
            <a:off x="6580104" y="4385307"/>
            <a:ext cx="1001791" cy="15341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9" name="Rounded Rectangle 238"/>
          <p:cNvSpPr/>
          <p:nvPr/>
        </p:nvSpPr>
        <p:spPr bwMode="auto">
          <a:xfrm>
            <a:off x="1704719" y="4385307"/>
            <a:ext cx="1001791" cy="1534101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317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3652061" y="2774544"/>
            <a:ext cx="75651" cy="522403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3746127" y="2774544"/>
            <a:ext cx="75651" cy="522403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8" name="그룹 9"/>
          <p:cNvGrpSpPr>
            <a:grpSpLocks noChangeAspect="1"/>
          </p:cNvGrpSpPr>
          <p:nvPr/>
        </p:nvGrpSpPr>
        <p:grpSpPr bwMode="auto">
          <a:xfrm>
            <a:off x="3253960" y="4543055"/>
            <a:ext cx="420702" cy="431424"/>
            <a:chOff x="5359406" y="2073275"/>
            <a:chExt cx="1631953" cy="1616075"/>
          </a:xfrm>
          <a:solidFill>
            <a:schemeClr val="bg1">
              <a:lumMod val="50000"/>
            </a:schemeClr>
          </a:solidFill>
        </p:grpSpPr>
        <p:sp>
          <p:nvSpPr>
            <p:cNvPr id="93" name="Freeform 7"/>
            <p:cNvSpPr>
              <a:spLocks/>
            </p:cNvSpPr>
            <p:nvPr/>
          </p:nvSpPr>
          <p:spPr bwMode="auto">
            <a:xfrm>
              <a:off x="5994399" y="2362201"/>
              <a:ext cx="50800" cy="917575"/>
            </a:xfrm>
            <a:custGeom>
              <a:avLst/>
              <a:gdLst>
                <a:gd name="T0" fmla="*/ 50800 w 32"/>
                <a:gd name="T1" fmla="*/ 860425 h 578"/>
                <a:gd name="T2" fmla="*/ 50800 w 32"/>
                <a:gd name="T3" fmla="*/ 0 h 578"/>
                <a:gd name="T4" fmla="*/ 0 w 32"/>
                <a:gd name="T5" fmla="*/ 0 h 578"/>
                <a:gd name="T6" fmla="*/ 0 w 32"/>
                <a:gd name="T7" fmla="*/ 69850 h 578"/>
                <a:gd name="T8" fmla="*/ 0 w 32"/>
                <a:gd name="T9" fmla="*/ 917575 h 578"/>
                <a:gd name="T10" fmla="*/ 12700 w 32"/>
                <a:gd name="T11" fmla="*/ 917575 h 578"/>
                <a:gd name="T12" fmla="*/ 12700 w 32"/>
                <a:gd name="T13" fmla="*/ 917575 h 578"/>
                <a:gd name="T14" fmla="*/ 19050 w 32"/>
                <a:gd name="T15" fmla="*/ 914400 h 578"/>
                <a:gd name="T16" fmla="*/ 31750 w 32"/>
                <a:gd name="T17" fmla="*/ 908050 h 578"/>
                <a:gd name="T18" fmla="*/ 38100 w 32"/>
                <a:gd name="T19" fmla="*/ 901700 h 578"/>
                <a:gd name="T20" fmla="*/ 44450 w 32"/>
                <a:gd name="T21" fmla="*/ 892175 h 578"/>
                <a:gd name="T22" fmla="*/ 47625 w 32"/>
                <a:gd name="T23" fmla="*/ 876300 h 578"/>
                <a:gd name="T24" fmla="*/ 50800 w 32"/>
                <a:gd name="T25" fmla="*/ 860425 h 578"/>
                <a:gd name="T26" fmla="*/ 50800 w 32"/>
                <a:gd name="T27" fmla="*/ 860425 h 5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578"/>
                <a:gd name="T44" fmla="*/ 32 w 32"/>
                <a:gd name="T45" fmla="*/ 578 h 5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578">
                  <a:moveTo>
                    <a:pt x="32" y="542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578"/>
                  </a:lnTo>
                  <a:lnTo>
                    <a:pt x="8" y="578"/>
                  </a:lnTo>
                  <a:lnTo>
                    <a:pt x="12" y="576"/>
                  </a:lnTo>
                  <a:lnTo>
                    <a:pt x="20" y="572"/>
                  </a:lnTo>
                  <a:lnTo>
                    <a:pt x="24" y="568"/>
                  </a:lnTo>
                  <a:lnTo>
                    <a:pt x="28" y="562"/>
                  </a:lnTo>
                  <a:lnTo>
                    <a:pt x="30" y="552"/>
                  </a:lnTo>
                  <a:lnTo>
                    <a:pt x="32" y="54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4" name="Freeform 8"/>
            <p:cNvSpPr>
              <a:spLocks/>
            </p:cNvSpPr>
            <p:nvPr/>
          </p:nvSpPr>
          <p:spPr bwMode="auto">
            <a:xfrm>
              <a:off x="6305550" y="2362200"/>
              <a:ext cx="50800" cy="530225"/>
            </a:xfrm>
            <a:custGeom>
              <a:avLst/>
              <a:gdLst>
                <a:gd name="T0" fmla="*/ 50800 w 32"/>
                <a:gd name="T1" fmla="*/ 473075 h 334"/>
                <a:gd name="T2" fmla="*/ 50800 w 32"/>
                <a:gd name="T3" fmla="*/ 0 h 334"/>
                <a:gd name="T4" fmla="*/ 0 w 32"/>
                <a:gd name="T5" fmla="*/ 0 h 334"/>
                <a:gd name="T6" fmla="*/ 0 w 32"/>
                <a:gd name="T7" fmla="*/ 69850 h 334"/>
                <a:gd name="T8" fmla="*/ 0 w 32"/>
                <a:gd name="T9" fmla="*/ 530225 h 334"/>
                <a:gd name="T10" fmla="*/ 12700 w 32"/>
                <a:gd name="T11" fmla="*/ 530225 h 334"/>
                <a:gd name="T12" fmla="*/ 12700 w 32"/>
                <a:gd name="T13" fmla="*/ 530225 h 334"/>
                <a:gd name="T14" fmla="*/ 22225 w 32"/>
                <a:gd name="T15" fmla="*/ 527050 h 334"/>
                <a:gd name="T16" fmla="*/ 34925 w 32"/>
                <a:gd name="T17" fmla="*/ 520700 h 334"/>
                <a:gd name="T18" fmla="*/ 41275 w 32"/>
                <a:gd name="T19" fmla="*/ 514350 h 334"/>
                <a:gd name="T20" fmla="*/ 44450 w 32"/>
                <a:gd name="T21" fmla="*/ 504825 h 334"/>
                <a:gd name="T22" fmla="*/ 50800 w 32"/>
                <a:gd name="T23" fmla="*/ 488950 h 334"/>
                <a:gd name="T24" fmla="*/ 50800 w 32"/>
                <a:gd name="T25" fmla="*/ 473075 h 334"/>
                <a:gd name="T26" fmla="*/ 50800 w 32"/>
                <a:gd name="T27" fmla="*/ 473075 h 3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334"/>
                <a:gd name="T44" fmla="*/ 32 w 32"/>
                <a:gd name="T45" fmla="*/ 334 h 3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334">
                  <a:moveTo>
                    <a:pt x="32" y="298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334"/>
                  </a:lnTo>
                  <a:lnTo>
                    <a:pt x="8" y="334"/>
                  </a:lnTo>
                  <a:lnTo>
                    <a:pt x="14" y="332"/>
                  </a:lnTo>
                  <a:lnTo>
                    <a:pt x="22" y="328"/>
                  </a:lnTo>
                  <a:lnTo>
                    <a:pt x="26" y="324"/>
                  </a:lnTo>
                  <a:lnTo>
                    <a:pt x="28" y="318"/>
                  </a:lnTo>
                  <a:lnTo>
                    <a:pt x="32" y="308"/>
                  </a:lnTo>
                  <a:lnTo>
                    <a:pt x="32" y="29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5" name="Freeform 9"/>
            <p:cNvSpPr>
              <a:spLocks noEditPoints="1"/>
            </p:cNvSpPr>
            <p:nvPr/>
          </p:nvSpPr>
          <p:spPr bwMode="auto">
            <a:xfrm>
              <a:off x="5359406" y="2073275"/>
              <a:ext cx="1631953" cy="1616075"/>
            </a:xfrm>
            <a:custGeom>
              <a:avLst/>
              <a:gdLst>
                <a:gd name="T0" fmla="*/ 1628775 w 1028"/>
                <a:gd name="T1" fmla="*/ 1409700 h 1018"/>
                <a:gd name="T2" fmla="*/ 1609725 w 1028"/>
                <a:gd name="T3" fmla="*/ 1368425 h 1018"/>
                <a:gd name="T4" fmla="*/ 1536700 w 1028"/>
                <a:gd name="T5" fmla="*/ 1254125 h 1018"/>
                <a:gd name="T6" fmla="*/ 1422400 w 1028"/>
                <a:gd name="T7" fmla="*/ 1028700 h 1018"/>
                <a:gd name="T8" fmla="*/ 1358900 w 1028"/>
                <a:gd name="T9" fmla="*/ 850900 h 1018"/>
                <a:gd name="T10" fmla="*/ 1330325 w 1028"/>
                <a:gd name="T11" fmla="*/ 723900 h 1018"/>
                <a:gd name="T12" fmla="*/ 1301750 w 1028"/>
                <a:gd name="T13" fmla="*/ 688975 h 1018"/>
                <a:gd name="T14" fmla="*/ 1260475 w 1028"/>
                <a:gd name="T15" fmla="*/ 758825 h 1018"/>
                <a:gd name="T16" fmla="*/ 400050 w 1028"/>
                <a:gd name="T17" fmla="*/ 0 h 1018"/>
                <a:gd name="T18" fmla="*/ 374650 w 1028"/>
                <a:gd name="T19" fmla="*/ 685800 h 1018"/>
                <a:gd name="T20" fmla="*/ 330200 w 1028"/>
                <a:gd name="T21" fmla="*/ 688975 h 1018"/>
                <a:gd name="T22" fmla="*/ 301625 w 1028"/>
                <a:gd name="T23" fmla="*/ 727075 h 1018"/>
                <a:gd name="T24" fmla="*/ 273050 w 1028"/>
                <a:gd name="T25" fmla="*/ 854075 h 1018"/>
                <a:gd name="T26" fmla="*/ 212725 w 1028"/>
                <a:gd name="T27" fmla="*/ 1028700 h 1018"/>
                <a:gd name="T28" fmla="*/ 95250 w 1028"/>
                <a:gd name="T29" fmla="*/ 1257300 h 1018"/>
                <a:gd name="T30" fmla="*/ 22225 w 1028"/>
                <a:gd name="T31" fmla="*/ 1371600 h 1018"/>
                <a:gd name="T32" fmla="*/ 3175 w 1028"/>
                <a:gd name="T33" fmla="*/ 1412875 h 1018"/>
                <a:gd name="T34" fmla="*/ 3175 w 1028"/>
                <a:gd name="T35" fmla="*/ 1533525 h 1018"/>
                <a:gd name="T36" fmla="*/ 6350 w 1028"/>
                <a:gd name="T37" fmla="*/ 1558925 h 1018"/>
                <a:gd name="T38" fmla="*/ 38100 w 1028"/>
                <a:gd name="T39" fmla="*/ 1597025 h 1018"/>
                <a:gd name="T40" fmla="*/ 101600 w 1028"/>
                <a:gd name="T41" fmla="*/ 1616075 h 1018"/>
                <a:gd name="T42" fmla="*/ 987425 w 1028"/>
                <a:gd name="T43" fmla="*/ 1616075 h 1018"/>
                <a:gd name="T44" fmla="*/ 1216025 w 1028"/>
                <a:gd name="T45" fmla="*/ 1612900 h 1018"/>
                <a:gd name="T46" fmla="*/ 1530350 w 1028"/>
                <a:gd name="T47" fmla="*/ 1612900 h 1018"/>
                <a:gd name="T48" fmla="*/ 1555750 w 1028"/>
                <a:gd name="T49" fmla="*/ 1612900 h 1018"/>
                <a:gd name="T50" fmla="*/ 1609725 w 1028"/>
                <a:gd name="T51" fmla="*/ 1584325 h 1018"/>
                <a:gd name="T52" fmla="*/ 1628775 w 1028"/>
                <a:gd name="T53" fmla="*/ 1546225 h 1018"/>
                <a:gd name="T54" fmla="*/ 1631950 w 1028"/>
                <a:gd name="T55" fmla="*/ 1435100 h 1018"/>
                <a:gd name="T56" fmla="*/ 88900 w 1028"/>
                <a:gd name="T57" fmla="*/ 1562100 h 1018"/>
                <a:gd name="T58" fmla="*/ 63500 w 1028"/>
                <a:gd name="T59" fmla="*/ 1552575 h 1018"/>
                <a:gd name="T60" fmla="*/ 53975 w 1028"/>
                <a:gd name="T61" fmla="*/ 1435100 h 1018"/>
                <a:gd name="T62" fmla="*/ 57150 w 1028"/>
                <a:gd name="T63" fmla="*/ 1412875 h 1018"/>
                <a:gd name="T64" fmla="*/ 101600 w 1028"/>
                <a:gd name="T65" fmla="*/ 1343025 h 1018"/>
                <a:gd name="T66" fmla="*/ 222250 w 1028"/>
                <a:gd name="T67" fmla="*/ 1133475 h 1018"/>
                <a:gd name="T68" fmla="*/ 304800 w 1028"/>
                <a:gd name="T69" fmla="*/ 927100 h 1018"/>
                <a:gd name="T70" fmla="*/ 396875 w 1028"/>
                <a:gd name="T71" fmla="*/ 812800 h 1018"/>
                <a:gd name="T72" fmla="*/ 1184275 w 1028"/>
                <a:gd name="T73" fmla="*/ 1368425 h 1018"/>
                <a:gd name="T74" fmla="*/ 1181100 w 1028"/>
                <a:gd name="T75" fmla="*/ 1403350 h 1018"/>
                <a:gd name="T76" fmla="*/ 1146175 w 1028"/>
                <a:gd name="T77" fmla="*/ 1485900 h 1018"/>
                <a:gd name="T78" fmla="*/ 1098550 w 1028"/>
                <a:gd name="T79" fmla="*/ 1533525 h 1018"/>
                <a:gd name="T80" fmla="*/ 1022350 w 1028"/>
                <a:gd name="T81" fmla="*/ 1562100 h 1018"/>
                <a:gd name="T82" fmla="*/ 450850 w 1028"/>
                <a:gd name="T83" fmla="*/ 50800 h 1018"/>
                <a:gd name="T84" fmla="*/ 1530350 w 1028"/>
                <a:gd name="T85" fmla="*/ 1562100 h 1018"/>
                <a:gd name="T86" fmla="*/ 1295400 w 1028"/>
                <a:gd name="T87" fmla="*/ 809625 h 1018"/>
                <a:gd name="T88" fmla="*/ 1330325 w 1028"/>
                <a:gd name="T89" fmla="*/ 927100 h 1018"/>
                <a:gd name="T90" fmla="*/ 1412875 w 1028"/>
                <a:gd name="T91" fmla="*/ 1130300 h 1018"/>
                <a:gd name="T92" fmla="*/ 1530350 w 1028"/>
                <a:gd name="T93" fmla="*/ 1343025 h 1018"/>
                <a:gd name="T94" fmla="*/ 1574800 w 1028"/>
                <a:gd name="T95" fmla="*/ 1409700 h 1018"/>
                <a:gd name="T96" fmla="*/ 1581150 w 1028"/>
                <a:gd name="T97" fmla="*/ 1530350 h 1018"/>
                <a:gd name="T98" fmla="*/ 1571625 w 1028"/>
                <a:gd name="T99" fmla="*/ 1549400 h 1018"/>
                <a:gd name="T100" fmla="*/ 1546225 w 1028"/>
                <a:gd name="T101" fmla="*/ 1562100 h 10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28"/>
                <a:gd name="T154" fmla="*/ 0 h 1018"/>
                <a:gd name="T155" fmla="*/ 1028 w 1028"/>
                <a:gd name="T156" fmla="*/ 1018 h 10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28" h="1018">
                  <a:moveTo>
                    <a:pt x="1028" y="904"/>
                  </a:moveTo>
                  <a:lnTo>
                    <a:pt x="1028" y="904"/>
                  </a:lnTo>
                  <a:lnTo>
                    <a:pt x="1026" y="888"/>
                  </a:lnTo>
                  <a:lnTo>
                    <a:pt x="1022" y="876"/>
                  </a:lnTo>
                  <a:lnTo>
                    <a:pt x="1016" y="862"/>
                  </a:lnTo>
                  <a:lnTo>
                    <a:pt x="1014" y="862"/>
                  </a:lnTo>
                  <a:lnTo>
                    <a:pt x="992" y="828"/>
                  </a:lnTo>
                  <a:lnTo>
                    <a:pt x="968" y="790"/>
                  </a:lnTo>
                  <a:lnTo>
                    <a:pt x="940" y="740"/>
                  </a:lnTo>
                  <a:lnTo>
                    <a:pt x="910" y="680"/>
                  </a:lnTo>
                  <a:lnTo>
                    <a:pt x="896" y="648"/>
                  </a:lnTo>
                  <a:lnTo>
                    <a:pt x="882" y="612"/>
                  </a:lnTo>
                  <a:lnTo>
                    <a:pt x="868" y="576"/>
                  </a:lnTo>
                  <a:lnTo>
                    <a:pt x="856" y="536"/>
                  </a:lnTo>
                  <a:lnTo>
                    <a:pt x="846" y="498"/>
                  </a:lnTo>
                  <a:lnTo>
                    <a:pt x="838" y="456"/>
                  </a:lnTo>
                  <a:lnTo>
                    <a:pt x="836" y="448"/>
                  </a:lnTo>
                  <a:lnTo>
                    <a:pt x="830" y="440"/>
                  </a:lnTo>
                  <a:lnTo>
                    <a:pt x="820" y="434"/>
                  </a:lnTo>
                  <a:lnTo>
                    <a:pt x="810" y="432"/>
                  </a:lnTo>
                  <a:lnTo>
                    <a:pt x="794" y="432"/>
                  </a:lnTo>
                  <a:lnTo>
                    <a:pt x="794" y="478"/>
                  </a:lnTo>
                  <a:lnTo>
                    <a:pt x="778" y="478"/>
                  </a:lnTo>
                  <a:lnTo>
                    <a:pt x="778" y="0"/>
                  </a:lnTo>
                  <a:lnTo>
                    <a:pt x="252" y="0"/>
                  </a:lnTo>
                  <a:lnTo>
                    <a:pt x="252" y="480"/>
                  </a:lnTo>
                  <a:lnTo>
                    <a:pt x="236" y="480"/>
                  </a:lnTo>
                  <a:lnTo>
                    <a:pt x="236" y="432"/>
                  </a:lnTo>
                  <a:lnTo>
                    <a:pt x="220" y="432"/>
                  </a:lnTo>
                  <a:lnTo>
                    <a:pt x="208" y="434"/>
                  </a:lnTo>
                  <a:lnTo>
                    <a:pt x="200" y="440"/>
                  </a:lnTo>
                  <a:lnTo>
                    <a:pt x="194" y="448"/>
                  </a:lnTo>
                  <a:lnTo>
                    <a:pt x="190" y="458"/>
                  </a:lnTo>
                  <a:lnTo>
                    <a:pt x="182" y="498"/>
                  </a:lnTo>
                  <a:lnTo>
                    <a:pt x="172" y="538"/>
                  </a:lnTo>
                  <a:lnTo>
                    <a:pt x="162" y="576"/>
                  </a:lnTo>
                  <a:lnTo>
                    <a:pt x="148" y="612"/>
                  </a:lnTo>
                  <a:lnTo>
                    <a:pt x="134" y="648"/>
                  </a:lnTo>
                  <a:lnTo>
                    <a:pt x="120" y="682"/>
                  </a:lnTo>
                  <a:lnTo>
                    <a:pt x="90" y="742"/>
                  </a:lnTo>
                  <a:lnTo>
                    <a:pt x="60" y="792"/>
                  </a:lnTo>
                  <a:lnTo>
                    <a:pt x="38" y="830"/>
                  </a:lnTo>
                  <a:lnTo>
                    <a:pt x="14" y="862"/>
                  </a:lnTo>
                  <a:lnTo>
                    <a:pt x="14" y="864"/>
                  </a:lnTo>
                  <a:lnTo>
                    <a:pt x="6" y="876"/>
                  </a:lnTo>
                  <a:lnTo>
                    <a:pt x="2" y="890"/>
                  </a:lnTo>
                  <a:lnTo>
                    <a:pt x="2" y="904"/>
                  </a:lnTo>
                  <a:lnTo>
                    <a:pt x="0" y="966"/>
                  </a:lnTo>
                  <a:lnTo>
                    <a:pt x="2" y="966"/>
                  </a:lnTo>
                  <a:lnTo>
                    <a:pt x="2" y="974"/>
                  </a:lnTo>
                  <a:lnTo>
                    <a:pt x="4" y="982"/>
                  </a:lnTo>
                  <a:lnTo>
                    <a:pt x="10" y="990"/>
                  </a:lnTo>
                  <a:lnTo>
                    <a:pt x="16" y="998"/>
                  </a:lnTo>
                  <a:lnTo>
                    <a:pt x="24" y="1006"/>
                  </a:lnTo>
                  <a:lnTo>
                    <a:pt x="34" y="1012"/>
                  </a:lnTo>
                  <a:lnTo>
                    <a:pt x="48" y="1016"/>
                  </a:lnTo>
                  <a:lnTo>
                    <a:pt x="64" y="1018"/>
                  </a:lnTo>
                  <a:lnTo>
                    <a:pt x="282" y="1018"/>
                  </a:lnTo>
                  <a:lnTo>
                    <a:pt x="622" y="1018"/>
                  </a:lnTo>
                  <a:lnTo>
                    <a:pt x="634" y="1016"/>
                  </a:lnTo>
                  <a:lnTo>
                    <a:pt x="766" y="1016"/>
                  </a:lnTo>
                  <a:lnTo>
                    <a:pt x="964" y="1016"/>
                  </a:lnTo>
                  <a:lnTo>
                    <a:pt x="980" y="1016"/>
                  </a:lnTo>
                  <a:lnTo>
                    <a:pt x="994" y="1012"/>
                  </a:lnTo>
                  <a:lnTo>
                    <a:pt x="1006" y="1006"/>
                  </a:lnTo>
                  <a:lnTo>
                    <a:pt x="1014" y="998"/>
                  </a:lnTo>
                  <a:lnTo>
                    <a:pt x="1020" y="990"/>
                  </a:lnTo>
                  <a:lnTo>
                    <a:pt x="1024" y="982"/>
                  </a:lnTo>
                  <a:lnTo>
                    <a:pt x="1026" y="974"/>
                  </a:lnTo>
                  <a:lnTo>
                    <a:pt x="1028" y="966"/>
                  </a:lnTo>
                  <a:lnTo>
                    <a:pt x="1028" y="904"/>
                  </a:lnTo>
                  <a:close/>
                  <a:moveTo>
                    <a:pt x="64" y="986"/>
                  </a:moveTo>
                  <a:lnTo>
                    <a:pt x="64" y="986"/>
                  </a:lnTo>
                  <a:lnTo>
                    <a:pt x="56" y="984"/>
                  </a:lnTo>
                  <a:lnTo>
                    <a:pt x="48" y="982"/>
                  </a:lnTo>
                  <a:lnTo>
                    <a:pt x="44" y="980"/>
                  </a:lnTo>
                  <a:lnTo>
                    <a:pt x="40" y="978"/>
                  </a:lnTo>
                  <a:lnTo>
                    <a:pt x="34" y="970"/>
                  </a:lnTo>
                  <a:lnTo>
                    <a:pt x="32" y="964"/>
                  </a:lnTo>
                  <a:lnTo>
                    <a:pt x="34" y="904"/>
                  </a:lnTo>
                  <a:lnTo>
                    <a:pt x="34" y="896"/>
                  </a:lnTo>
                  <a:lnTo>
                    <a:pt x="36" y="890"/>
                  </a:lnTo>
                  <a:lnTo>
                    <a:pt x="40" y="882"/>
                  </a:lnTo>
                  <a:lnTo>
                    <a:pt x="64" y="846"/>
                  </a:lnTo>
                  <a:lnTo>
                    <a:pt x="86" y="812"/>
                  </a:lnTo>
                  <a:lnTo>
                    <a:pt x="112" y="766"/>
                  </a:lnTo>
                  <a:lnTo>
                    <a:pt x="140" y="714"/>
                  </a:lnTo>
                  <a:lnTo>
                    <a:pt x="168" y="652"/>
                  </a:lnTo>
                  <a:lnTo>
                    <a:pt x="180" y="620"/>
                  </a:lnTo>
                  <a:lnTo>
                    <a:pt x="192" y="584"/>
                  </a:lnTo>
                  <a:lnTo>
                    <a:pt x="204" y="548"/>
                  </a:lnTo>
                  <a:lnTo>
                    <a:pt x="212" y="512"/>
                  </a:lnTo>
                  <a:lnTo>
                    <a:pt x="250" y="512"/>
                  </a:lnTo>
                  <a:lnTo>
                    <a:pt x="250" y="986"/>
                  </a:lnTo>
                  <a:lnTo>
                    <a:pt x="64" y="986"/>
                  </a:lnTo>
                  <a:close/>
                  <a:moveTo>
                    <a:pt x="746" y="862"/>
                  </a:moveTo>
                  <a:lnTo>
                    <a:pt x="746" y="862"/>
                  </a:lnTo>
                  <a:lnTo>
                    <a:pt x="746" y="868"/>
                  </a:lnTo>
                  <a:lnTo>
                    <a:pt x="744" y="884"/>
                  </a:lnTo>
                  <a:lnTo>
                    <a:pt x="738" y="902"/>
                  </a:lnTo>
                  <a:lnTo>
                    <a:pt x="730" y="926"/>
                  </a:lnTo>
                  <a:lnTo>
                    <a:pt x="722" y="936"/>
                  </a:lnTo>
                  <a:lnTo>
                    <a:pt x="714" y="948"/>
                  </a:lnTo>
                  <a:lnTo>
                    <a:pt x="704" y="958"/>
                  </a:lnTo>
                  <a:lnTo>
                    <a:pt x="692" y="966"/>
                  </a:lnTo>
                  <a:lnTo>
                    <a:pt x="678" y="974"/>
                  </a:lnTo>
                  <a:lnTo>
                    <a:pt x="662" y="980"/>
                  </a:lnTo>
                  <a:lnTo>
                    <a:pt x="644" y="984"/>
                  </a:lnTo>
                  <a:lnTo>
                    <a:pt x="622" y="986"/>
                  </a:lnTo>
                  <a:lnTo>
                    <a:pt x="284" y="986"/>
                  </a:lnTo>
                  <a:lnTo>
                    <a:pt x="284" y="32"/>
                  </a:lnTo>
                  <a:lnTo>
                    <a:pt x="746" y="32"/>
                  </a:lnTo>
                  <a:lnTo>
                    <a:pt x="746" y="862"/>
                  </a:lnTo>
                  <a:close/>
                  <a:moveTo>
                    <a:pt x="964" y="984"/>
                  </a:moveTo>
                  <a:lnTo>
                    <a:pt x="780" y="984"/>
                  </a:lnTo>
                  <a:lnTo>
                    <a:pt x="780" y="510"/>
                  </a:lnTo>
                  <a:lnTo>
                    <a:pt x="816" y="510"/>
                  </a:lnTo>
                  <a:lnTo>
                    <a:pt x="826" y="548"/>
                  </a:lnTo>
                  <a:lnTo>
                    <a:pt x="838" y="584"/>
                  </a:lnTo>
                  <a:lnTo>
                    <a:pt x="850" y="618"/>
                  </a:lnTo>
                  <a:lnTo>
                    <a:pt x="862" y="652"/>
                  </a:lnTo>
                  <a:lnTo>
                    <a:pt x="890" y="712"/>
                  </a:lnTo>
                  <a:lnTo>
                    <a:pt x="916" y="766"/>
                  </a:lnTo>
                  <a:lnTo>
                    <a:pt x="942" y="810"/>
                  </a:lnTo>
                  <a:lnTo>
                    <a:pt x="964" y="846"/>
                  </a:lnTo>
                  <a:lnTo>
                    <a:pt x="988" y="880"/>
                  </a:lnTo>
                  <a:lnTo>
                    <a:pt x="992" y="888"/>
                  </a:lnTo>
                  <a:lnTo>
                    <a:pt x="996" y="896"/>
                  </a:lnTo>
                  <a:lnTo>
                    <a:pt x="996" y="904"/>
                  </a:lnTo>
                  <a:lnTo>
                    <a:pt x="996" y="964"/>
                  </a:lnTo>
                  <a:lnTo>
                    <a:pt x="994" y="968"/>
                  </a:lnTo>
                  <a:lnTo>
                    <a:pt x="990" y="976"/>
                  </a:lnTo>
                  <a:lnTo>
                    <a:pt x="986" y="978"/>
                  </a:lnTo>
                  <a:lnTo>
                    <a:pt x="980" y="982"/>
                  </a:lnTo>
                  <a:lnTo>
                    <a:pt x="974" y="984"/>
                  </a:lnTo>
                  <a:lnTo>
                    <a:pt x="964" y="98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91" name="Freeform 7"/>
          <p:cNvSpPr>
            <a:spLocks noChangeAspect="1" noEditPoints="1"/>
          </p:cNvSpPr>
          <p:nvPr/>
        </p:nvSpPr>
        <p:spPr bwMode="auto">
          <a:xfrm>
            <a:off x="4173436" y="3747475"/>
            <a:ext cx="710569" cy="480084"/>
          </a:xfrm>
          <a:custGeom>
            <a:avLst/>
            <a:gdLst>
              <a:gd name="T0" fmla="*/ 1524242192 w 1054"/>
              <a:gd name="T1" fmla="*/ 461284065 h 688"/>
              <a:gd name="T2" fmla="*/ 1494158464 w 1054"/>
              <a:gd name="T3" fmla="*/ 330921177 h 688"/>
              <a:gd name="T4" fmla="*/ 1403907282 w 1054"/>
              <a:gd name="T5" fmla="*/ 233984671 h 688"/>
              <a:gd name="T6" fmla="*/ 1280229736 w 1054"/>
              <a:gd name="T7" fmla="*/ 190530375 h 688"/>
              <a:gd name="T8" fmla="*/ 1166580098 w 1054"/>
              <a:gd name="T9" fmla="*/ 203900927 h 688"/>
              <a:gd name="T10" fmla="*/ 1026189370 w 1054"/>
              <a:gd name="T11" fmla="*/ 86908592 h 688"/>
              <a:gd name="T12" fmla="*/ 762121096 w 1054"/>
              <a:gd name="T13" fmla="*/ 0 h 688"/>
              <a:gd name="T14" fmla="*/ 591646640 w 1054"/>
              <a:gd name="T15" fmla="*/ 33426382 h 688"/>
              <a:gd name="T16" fmla="*/ 424514821 w 1054"/>
              <a:gd name="T17" fmla="*/ 160446631 h 688"/>
              <a:gd name="T18" fmla="*/ 334263639 w 1054"/>
              <a:gd name="T19" fmla="*/ 347634368 h 688"/>
              <a:gd name="T20" fmla="*/ 327578366 w 1054"/>
              <a:gd name="T21" fmla="*/ 474654618 h 688"/>
              <a:gd name="T22" fmla="*/ 170474456 w 1054"/>
              <a:gd name="T23" fmla="*/ 518108914 h 688"/>
              <a:gd name="T24" fmla="*/ 56824819 w 1054"/>
              <a:gd name="T25" fmla="*/ 625073335 h 688"/>
              <a:gd name="T26" fmla="*/ 3342636 w 1054"/>
              <a:gd name="T27" fmla="*/ 775492052 h 688"/>
              <a:gd name="T28" fmla="*/ 30083727 w 1054"/>
              <a:gd name="T29" fmla="*/ 945966598 h 688"/>
              <a:gd name="T30" fmla="*/ 193872910 w 1054"/>
              <a:gd name="T31" fmla="*/ 1109755867 h 688"/>
              <a:gd name="T32" fmla="*/ 280781456 w 1054"/>
              <a:gd name="T33" fmla="*/ 1139839611 h 688"/>
              <a:gd name="T34" fmla="*/ 1380508827 w 1054"/>
              <a:gd name="T35" fmla="*/ 1149867525 h 688"/>
              <a:gd name="T36" fmla="*/ 1530927464 w 1054"/>
              <a:gd name="T37" fmla="*/ 1136496972 h 688"/>
              <a:gd name="T38" fmla="*/ 1621178647 w 1054"/>
              <a:gd name="T39" fmla="*/ 1093042676 h 688"/>
              <a:gd name="T40" fmla="*/ 1748198829 w 1054"/>
              <a:gd name="T41" fmla="*/ 922568131 h 688"/>
              <a:gd name="T42" fmla="*/ 1754884102 w 1054"/>
              <a:gd name="T43" fmla="*/ 778834690 h 688"/>
              <a:gd name="T44" fmla="*/ 1708087193 w 1054"/>
              <a:gd name="T45" fmla="*/ 658499716 h 688"/>
              <a:gd name="T46" fmla="*/ 1614493374 w 1054"/>
              <a:gd name="T47" fmla="*/ 568248486 h 688"/>
              <a:gd name="T48" fmla="*/ 1517556919 w 1054"/>
              <a:gd name="T49" fmla="*/ 528136828 h 688"/>
              <a:gd name="T50" fmla="*/ 1517556919 w 1054"/>
              <a:gd name="T51" fmla="*/ 1083014762 h 688"/>
              <a:gd name="T52" fmla="*/ 1454046828 w 1054"/>
              <a:gd name="T53" fmla="*/ 1093042676 h 688"/>
              <a:gd name="T54" fmla="*/ 347634184 w 1054"/>
              <a:gd name="T55" fmla="*/ 1093042676 h 688"/>
              <a:gd name="T56" fmla="*/ 220614001 w 1054"/>
              <a:gd name="T57" fmla="*/ 1062958933 h 688"/>
              <a:gd name="T58" fmla="*/ 80223273 w 1054"/>
              <a:gd name="T59" fmla="*/ 925910769 h 688"/>
              <a:gd name="T60" fmla="*/ 56824819 w 1054"/>
              <a:gd name="T61" fmla="*/ 778834690 h 688"/>
              <a:gd name="T62" fmla="*/ 100279092 w 1054"/>
              <a:gd name="T63" fmla="*/ 651814440 h 688"/>
              <a:gd name="T64" fmla="*/ 200558183 w 1054"/>
              <a:gd name="T65" fmla="*/ 561563210 h 688"/>
              <a:gd name="T66" fmla="*/ 334263639 w 1054"/>
              <a:gd name="T67" fmla="*/ 528136828 h 688"/>
              <a:gd name="T68" fmla="*/ 384403184 w 1054"/>
              <a:gd name="T69" fmla="*/ 498053085 h 688"/>
              <a:gd name="T70" fmla="*/ 387745821 w 1054"/>
              <a:gd name="T71" fmla="*/ 361004921 h 688"/>
              <a:gd name="T72" fmla="*/ 467969094 w 1054"/>
              <a:gd name="T73" fmla="*/ 193873013 h 688"/>
              <a:gd name="T74" fmla="*/ 615045095 w 1054"/>
              <a:gd name="T75" fmla="*/ 83565954 h 688"/>
              <a:gd name="T76" fmla="*/ 762121096 w 1054"/>
              <a:gd name="T77" fmla="*/ 53482210 h 688"/>
              <a:gd name="T78" fmla="*/ 1006133552 w 1054"/>
              <a:gd name="T79" fmla="*/ 140390802 h 688"/>
              <a:gd name="T80" fmla="*/ 1139839007 w 1054"/>
              <a:gd name="T81" fmla="*/ 270753690 h 688"/>
              <a:gd name="T82" fmla="*/ 1250146008 w 1054"/>
              <a:gd name="T83" fmla="*/ 240669947 h 688"/>
              <a:gd name="T84" fmla="*/ 1337054554 w 1054"/>
              <a:gd name="T85" fmla="*/ 260725776 h 688"/>
              <a:gd name="T86" fmla="*/ 1420620464 w 1054"/>
              <a:gd name="T87" fmla="*/ 320893263 h 688"/>
              <a:gd name="T88" fmla="*/ 1467417373 w 1054"/>
              <a:gd name="T89" fmla="*/ 417829769 h 688"/>
              <a:gd name="T90" fmla="*/ 1457389464 w 1054"/>
              <a:gd name="T91" fmla="*/ 541507381 h 688"/>
              <a:gd name="T92" fmla="*/ 1527584828 w 1054"/>
              <a:gd name="T93" fmla="*/ 588304315 h 688"/>
              <a:gd name="T94" fmla="*/ 1624521283 w 1054"/>
              <a:gd name="T95" fmla="*/ 645129164 h 688"/>
              <a:gd name="T96" fmla="*/ 1688031375 w 1054"/>
              <a:gd name="T97" fmla="*/ 742065670 h 688"/>
              <a:gd name="T98" fmla="*/ 1708087193 w 1054"/>
              <a:gd name="T99" fmla="*/ 832316900 h 688"/>
              <a:gd name="T100" fmla="*/ 1644577102 w 1054"/>
              <a:gd name="T101" fmla="*/ 1002791446 h 68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054"/>
              <a:gd name="T154" fmla="*/ 0 h 688"/>
              <a:gd name="T155" fmla="*/ 1054 w 1054"/>
              <a:gd name="T156" fmla="*/ 688 h 688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054" h="688">
                <a:moveTo>
                  <a:pt x="908" y="316"/>
                </a:moveTo>
                <a:lnTo>
                  <a:pt x="908" y="316"/>
                </a:lnTo>
                <a:lnTo>
                  <a:pt x="912" y="296"/>
                </a:lnTo>
                <a:lnTo>
                  <a:pt x="912" y="276"/>
                </a:lnTo>
                <a:lnTo>
                  <a:pt x="912" y="260"/>
                </a:lnTo>
                <a:lnTo>
                  <a:pt x="910" y="244"/>
                </a:lnTo>
                <a:lnTo>
                  <a:pt x="906" y="228"/>
                </a:lnTo>
                <a:lnTo>
                  <a:pt x="900" y="214"/>
                </a:lnTo>
                <a:lnTo>
                  <a:pt x="894" y="198"/>
                </a:lnTo>
                <a:lnTo>
                  <a:pt x="884" y="186"/>
                </a:lnTo>
                <a:lnTo>
                  <a:pt x="876" y="172"/>
                </a:lnTo>
                <a:lnTo>
                  <a:pt x="864" y="160"/>
                </a:lnTo>
                <a:lnTo>
                  <a:pt x="854" y="150"/>
                </a:lnTo>
                <a:lnTo>
                  <a:pt x="840" y="140"/>
                </a:lnTo>
                <a:lnTo>
                  <a:pt x="826" y="132"/>
                </a:lnTo>
                <a:lnTo>
                  <a:pt x="812" y="126"/>
                </a:lnTo>
                <a:lnTo>
                  <a:pt x="798" y="120"/>
                </a:lnTo>
                <a:lnTo>
                  <a:pt x="782" y="116"/>
                </a:lnTo>
                <a:lnTo>
                  <a:pt x="766" y="114"/>
                </a:lnTo>
                <a:lnTo>
                  <a:pt x="748" y="112"/>
                </a:lnTo>
                <a:lnTo>
                  <a:pt x="732" y="114"/>
                </a:lnTo>
                <a:lnTo>
                  <a:pt x="714" y="116"/>
                </a:lnTo>
                <a:lnTo>
                  <a:pt x="698" y="122"/>
                </a:lnTo>
                <a:lnTo>
                  <a:pt x="682" y="128"/>
                </a:lnTo>
                <a:lnTo>
                  <a:pt x="662" y="100"/>
                </a:lnTo>
                <a:lnTo>
                  <a:pt x="640" y="74"/>
                </a:lnTo>
                <a:lnTo>
                  <a:pt x="614" y="52"/>
                </a:lnTo>
                <a:lnTo>
                  <a:pt x="586" y="34"/>
                </a:lnTo>
                <a:lnTo>
                  <a:pt x="556" y="20"/>
                </a:lnTo>
                <a:lnTo>
                  <a:pt x="524" y="8"/>
                </a:lnTo>
                <a:lnTo>
                  <a:pt x="490" y="2"/>
                </a:lnTo>
                <a:lnTo>
                  <a:pt x="456" y="0"/>
                </a:lnTo>
                <a:lnTo>
                  <a:pt x="430" y="2"/>
                </a:lnTo>
                <a:lnTo>
                  <a:pt x="404" y="6"/>
                </a:lnTo>
                <a:lnTo>
                  <a:pt x="378" y="12"/>
                </a:lnTo>
                <a:lnTo>
                  <a:pt x="354" y="20"/>
                </a:lnTo>
                <a:lnTo>
                  <a:pt x="332" y="32"/>
                </a:lnTo>
                <a:lnTo>
                  <a:pt x="310" y="44"/>
                </a:lnTo>
                <a:lnTo>
                  <a:pt x="290" y="60"/>
                </a:lnTo>
                <a:lnTo>
                  <a:pt x="272" y="76"/>
                </a:lnTo>
                <a:lnTo>
                  <a:pt x="254" y="96"/>
                </a:lnTo>
                <a:lnTo>
                  <a:pt x="240" y="116"/>
                </a:lnTo>
                <a:lnTo>
                  <a:pt x="226" y="136"/>
                </a:lnTo>
                <a:lnTo>
                  <a:pt x="216" y="160"/>
                </a:lnTo>
                <a:lnTo>
                  <a:pt x="206" y="184"/>
                </a:lnTo>
                <a:lnTo>
                  <a:pt x="200" y="208"/>
                </a:lnTo>
                <a:lnTo>
                  <a:pt x="196" y="234"/>
                </a:lnTo>
                <a:lnTo>
                  <a:pt x="196" y="262"/>
                </a:lnTo>
                <a:lnTo>
                  <a:pt x="196" y="284"/>
                </a:lnTo>
                <a:lnTo>
                  <a:pt x="176" y="286"/>
                </a:lnTo>
                <a:lnTo>
                  <a:pt x="156" y="288"/>
                </a:lnTo>
                <a:lnTo>
                  <a:pt x="138" y="294"/>
                </a:lnTo>
                <a:lnTo>
                  <a:pt x="120" y="300"/>
                </a:lnTo>
                <a:lnTo>
                  <a:pt x="102" y="310"/>
                </a:lnTo>
                <a:lnTo>
                  <a:pt x="86" y="320"/>
                </a:lnTo>
                <a:lnTo>
                  <a:pt x="72" y="330"/>
                </a:lnTo>
                <a:lnTo>
                  <a:pt x="58" y="344"/>
                </a:lnTo>
                <a:lnTo>
                  <a:pt x="46" y="358"/>
                </a:lnTo>
                <a:lnTo>
                  <a:pt x="34" y="374"/>
                </a:lnTo>
                <a:lnTo>
                  <a:pt x="24" y="390"/>
                </a:lnTo>
                <a:lnTo>
                  <a:pt x="16" y="406"/>
                </a:lnTo>
                <a:lnTo>
                  <a:pt x="10" y="424"/>
                </a:lnTo>
                <a:lnTo>
                  <a:pt x="4" y="444"/>
                </a:lnTo>
                <a:lnTo>
                  <a:pt x="2" y="464"/>
                </a:lnTo>
                <a:lnTo>
                  <a:pt x="0" y="484"/>
                </a:lnTo>
                <a:lnTo>
                  <a:pt x="2" y="512"/>
                </a:lnTo>
                <a:lnTo>
                  <a:pt x="8" y="540"/>
                </a:lnTo>
                <a:lnTo>
                  <a:pt x="18" y="566"/>
                </a:lnTo>
                <a:lnTo>
                  <a:pt x="32" y="590"/>
                </a:lnTo>
                <a:lnTo>
                  <a:pt x="48" y="612"/>
                </a:lnTo>
                <a:lnTo>
                  <a:pt x="68" y="632"/>
                </a:lnTo>
                <a:lnTo>
                  <a:pt x="90" y="650"/>
                </a:lnTo>
                <a:lnTo>
                  <a:pt x="116" y="664"/>
                </a:lnTo>
                <a:lnTo>
                  <a:pt x="126" y="668"/>
                </a:lnTo>
                <a:lnTo>
                  <a:pt x="150" y="676"/>
                </a:lnTo>
                <a:lnTo>
                  <a:pt x="168" y="682"/>
                </a:lnTo>
                <a:lnTo>
                  <a:pt x="190" y="684"/>
                </a:lnTo>
                <a:lnTo>
                  <a:pt x="216" y="688"/>
                </a:lnTo>
                <a:lnTo>
                  <a:pt x="244" y="688"/>
                </a:lnTo>
                <a:lnTo>
                  <a:pt x="826" y="688"/>
                </a:lnTo>
                <a:lnTo>
                  <a:pt x="840" y="688"/>
                </a:lnTo>
                <a:lnTo>
                  <a:pt x="872" y="686"/>
                </a:lnTo>
                <a:lnTo>
                  <a:pt x="894" y="684"/>
                </a:lnTo>
                <a:lnTo>
                  <a:pt x="916" y="680"/>
                </a:lnTo>
                <a:lnTo>
                  <a:pt x="934" y="674"/>
                </a:lnTo>
                <a:lnTo>
                  <a:pt x="946" y="668"/>
                </a:lnTo>
                <a:lnTo>
                  <a:pt x="970" y="654"/>
                </a:lnTo>
                <a:lnTo>
                  <a:pt x="990" y="638"/>
                </a:lnTo>
                <a:lnTo>
                  <a:pt x="1008" y="620"/>
                </a:lnTo>
                <a:lnTo>
                  <a:pt x="1024" y="598"/>
                </a:lnTo>
                <a:lnTo>
                  <a:pt x="1036" y="576"/>
                </a:lnTo>
                <a:lnTo>
                  <a:pt x="1046" y="552"/>
                </a:lnTo>
                <a:lnTo>
                  <a:pt x="1052" y="526"/>
                </a:lnTo>
                <a:lnTo>
                  <a:pt x="1054" y="498"/>
                </a:lnTo>
                <a:lnTo>
                  <a:pt x="1052" y="482"/>
                </a:lnTo>
                <a:lnTo>
                  <a:pt x="1050" y="466"/>
                </a:lnTo>
                <a:lnTo>
                  <a:pt x="1046" y="452"/>
                </a:lnTo>
                <a:lnTo>
                  <a:pt x="1042" y="436"/>
                </a:lnTo>
                <a:lnTo>
                  <a:pt x="1036" y="422"/>
                </a:lnTo>
                <a:lnTo>
                  <a:pt x="1030" y="408"/>
                </a:lnTo>
                <a:lnTo>
                  <a:pt x="1022" y="394"/>
                </a:lnTo>
                <a:lnTo>
                  <a:pt x="1012" y="382"/>
                </a:lnTo>
                <a:lnTo>
                  <a:pt x="1002" y="370"/>
                </a:lnTo>
                <a:lnTo>
                  <a:pt x="990" y="360"/>
                </a:lnTo>
                <a:lnTo>
                  <a:pt x="978" y="350"/>
                </a:lnTo>
                <a:lnTo>
                  <a:pt x="966" y="340"/>
                </a:lnTo>
                <a:lnTo>
                  <a:pt x="952" y="332"/>
                </a:lnTo>
                <a:lnTo>
                  <a:pt x="938" y="326"/>
                </a:lnTo>
                <a:lnTo>
                  <a:pt x="924" y="320"/>
                </a:lnTo>
                <a:lnTo>
                  <a:pt x="908" y="316"/>
                </a:lnTo>
                <a:close/>
                <a:moveTo>
                  <a:pt x="932" y="640"/>
                </a:moveTo>
                <a:lnTo>
                  <a:pt x="930" y="640"/>
                </a:lnTo>
                <a:lnTo>
                  <a:pt x="922" y="644"/>
                </a:lnTo>
                <a:lnTo>
                  <a:pt x="908" y="648"/>
                </a:lnTo>
                <a:lnTo>
                  <a:pt x="890" y="652"/>
                </a:lnTo>
                <a:lnTo>
                  <a:pt x="870" y="654"/>
                </a:lnTo>
                <a:lnTo>
                  <a:pt x="838" y="656"/>
                </a:lnTo>
                <a:lnTo>
                  <a:pt x="826" y="656"/>
                </a:lnTo>
                <a:lnTo>
                  <a:pt x="244" y="656"/>
                </a:lnTo>
                <a:lnTo>
                  <a:pt x="208" y="654"/>
                </a:lnTo>
                <a:lnTo>
                  <a:pt x="178" y="650"/>
                </a:lnTo>
                <a:lnTo>
                  <a:pt x="156" y="644"/>
                </a:lnTo>
                <a:lnTo>
                  <a:pt x="140" y="640"/>
                </a:lnTo>
                <a:lnTo>
                  <a:pt x="132" y="636"/>
                </a:lnTo>
                <a:lnTo>
                  <a:pt x="110" y="624"/>
                </a:lnTo>
                <a:lnTo>
                  <a:pt x="90" y="610"/>
                </a:lnTo>
                <a:lnTo>
                  <a:pt x="74" y="592"/>
                </a:lnTo>
                <a:lnTo>
                  <a:pt x="60" y="574"/>
                </a:lnTo>
                <a:lnTo>
                  <a:pt x="48" y="554"/>
                </a:lnTo>
                <a:lnTo>
                  <a:pt x="40" y="532"/>
                </a:lnTo>
                <a:lnTo>
                  <a:pt x="34" y="508"/>
                </a:lnTo>
                <a:lnTo>
                  <a:pt x="32" y="484"/>
                </a:lnTo>
                <a:lnTo>
                  <a:pt x="34" y="466"/>
                </a:lnTo>
                <a:lnTo>
                  <a:pt x="36" y="450"/>
                </a:lnTo>
                <a:lnTo>
                  <a:pt x="40" y="434"/>
                </a:lnTo>
                <a:lnTo>
                  <a:pt x="46" y="418"/>
                </a:lnTo>
                <a:lnTo>
                  <a:pt x="52" y="404"/>
                </a:lnTo>
                <a:lnTo>
                  <a:pt x="60" y="390"/>
                </a:lnTo>
                <a:lnTo>
                  <a:pt x="70" y="378"/>
                </a:lnTo>
                <a:lnTo>
                  <a:pt x="82" y="366"/>
                </a:lnTo>
                <a:lnTo>
                  <a:pt x="94" y="354"/>
                </a:lnTo>
                <a:lnTo>
                  <a:pt x="106" y="344"/>
                </a:lnTo>
                <a:lnTo>
                  <a:pt x="120" y="336"/>
                </a:lnTo>
                <a:lnTo>
                  <a:pt x="134" y="330"/>
                </a:lnTo>
                <a:lnTo>
                  <a:pt x="150" y="324"/>
                </a:lnTo>
                <a:lnTo>
                  <a:pt x="166" y="320"/>
                </a:lnTo>
                <a:lnTo>
                  <a:pt x="182" y="318"/>
                </a:lnTo>
                <a:lnTo>
                  <a:pt x="200" y="316"/>
                </a:lnTo>
                <a:lnTo>
                  <a:pt x="214" y="316"/>
                </a:lnTo>
                <a:lnTo>
                  <a:pt x="234" y="318"/>
                </a:lnTo>
                <a:lnTo>
                  <a:pt x="230" y="298"/>
                </a:lnTo>
                <a:lnTo>
                  <a:pt x="228" y="280"/>
                </a:lnTo>
                <a:lnTo>
                  <a:pt x="228" y="262"/>
                </a:lnTo>
                <a:lnTo>
                  <a:pt x="228" y="238"/>
                </a:lnTo>
                <a:lnTo>
                  <a:pt x="232" y="216"/>
                </a:lnTo>
                <a:lnTo>
                  <a:pt x="238" y="194"/>
                </a:lnTo>
                <a:lnTo>
                  <a:pt x="246" y="172"/>
                </a:lnTo>
                <a:lnTo>
                  <a:pt x="254" y="152"/>
                </a:lnTo>
                <a:lnTo>
                  <a:pt x="266" y="134"/>
                </a:lnTo>
                <a:lnTo>
                  <a:pt x="280" y="116"/>
                </a:lnTo>
                <a:lnTo>
                  <a:pt x="294" y="100"/>
                </a:lnTo>
                <a:lnTo>
                  <a:pt x="310" y="84"/>
                </a:lnTo>
                <a:lnTo>
                  <a:pt x="328" y="72"/>
                </a:lnTo>
                <a:lnTo>
                  <a:pt x="348" y="60"/>
                </a:lnTo>
                <a:lnTo>
                  <a:pt x="368" y="50"/>
                </a:lnTo>
                <a:lnTo>
                  <a:pt x="388" y="42"/>
                </a:lnTo>
                <a:lnTo>
                  <a:pt x="410" y="36"/>
                </a:lnTo>
                <a:lnTo>
                  <a:pt x="434" y="34"/>
                </a:lnTo>
                <a:lnTo>
                  <a:pt x="456" y="32"/>
                </a:lnTo>
                <a:lnTo>
                  <a:pt x="488" y="34"/>
                </a:lnTo>
                <a:lnTo>
                  <a:pt x="520" y="40"/>
                </a:lnTo>
                <a:lnTo>
                  <a:pt x="548" y="50"/>
                </a:lnTo>
                <a:lnTo>
                  <a:pt x="576" y="66"/>
                </a:lnTo>
                <a:lnTo>
                  <a:pt x="602" y="84"/>
                </a:lnTo>
                <a:lnTo>
                  <a:pt x="624" y="104"/>
                </a:lnTo>
                <a:lnTo>
                  <a:pt x="644" y="128"/>
                </a:lnTo>
                <a:lnTo>
                  <a:pt x="660" y="156"/>
                </a:lnTo>
                <a:lnTo>
                  <a:pt x="668" y="172"/>
                </a:lnTo>
                <a:lnTo>
                  <a:pt x="682" y="162"/>
                </a:lnTo>
                <a:lnTo>
                  <a:pt x="698" y="154"/>
                </a:lnTo>
                <a:lnTo>
                  <a:pt x="714" y="150"/>
                </a:lnTo>
                <a:lnTo>
                  <a:pt x="732" y="146"/>
                </a:lnTo>
                <a:lnTo>
                  <a:pt x="748" y="144"/>
                </a:lnTo>
                <a:lnTo>
                  <a:pt x="762" y="146"/>
                </a:lnTo>
                <a:lnTo>
                  <a:pt x="776" y="148"/>
                </a:lnTo>
                <a:lnTo>
                  <a:pt x="788" y="150"/>
                </a:lnTo>
                <a:lnTo>
                  <a:pt x="800" y="156"/>
                </a:lnTo>
                <a:lnTo>
                  <a:pt x="812" y="160"/>
                </a:lnTo>
                <a:lnTo>
                  <a:pt x="822" y="168"/>
                </a:lnTo>
                <a:lnTo>
                  <a:pt x="832" y="176"/>
                </a:lnTo>
                <a:lnTo>
                  <a:pt x="842" y="184"/>
                </a:lnTo>
                <a:lnTo>
                  <a:pt x="850" y="192"/>
                </a:lnTo>
                <a:lnTo>
                  <a:pt x="858" y="204"/>
                </a:lnTo>
                <a:lnTo>
                  <a:pt x="864" y="214"/>
                </a:lnTo>
                <a:lnTo>
                  <a:pt x="870" y="226"/>
                </a:lnTo>
                <a:lnTo>
                  <a:pt x="874" y="238"/>
                </a:lnTo>
                <a:lnTo>
                  <a:pt x="878" y="250"/>
                </a:lnTo>
                <a:lnTo>
                  <a:pt x="880" y="264"/>
                </a:lnTo>
                <a:lnTo>
                  <a:pt x="880" y="276"/>
                </a:lnTo>
                <a:lnTo>
                  <a:pt x="878" y="300"/>
                </a:lnTo>
                <a:lnTo>
                  <a:pt x="872" y="324"/>
                </a:lnTo>
                <a:lnTo>
                  <a:pt x="866" y="342"/>
                </a:lnTo>
                <a:lnTo>
                  <a:pt x="886" y="344"/>
                </a:lnTo>
                <a:lnTo>
                  <a:pt x="900" y="348"/>
                </a:lnTo>
                <a:lnTo>
                  <a:pt x="914" y="352"/>
                </a:lnTo>
                <a:lnTo>
                  <a:pt x="926" y="356"/>
                </a:lnTo>
                <a:lnTo>
                  <a:pt x="940" y="362"/>
                </a:lnTo>
                <a:lnTo>
                  <a:pt x="952" y="370"/>
                </a:lnTo>
                <a:lnTo>
                  <a:pt x="962" y="378"/>
                </a:lnTo>
                <a:lnTo>
                  <a:pt x="972" y="386"/>
                </a:lnTo>
                <a:lnTo>
                  <a:pt x="982" y="396"/>
                </a:lnTo>
                <a:lnTo>
                  <a:pt x="990" y="408"/>
                </a:lnTo>
                <a:lnTo>
                  <a:pt x="998" y="418"/>
                </a:lnTo>
                <a:lnTo>
                  <a:pt x="1006" y="430"/>
                </a:lnTo>
                <a:lnTo>
                  <a:pt x="1010" y="444"/>
                </a:lnTo>
                <a:lnTo>
                  <a:pt x="1016" y="456"/>
                </a:lnTo>
                <a:lnTo>
                  <a:pt x="1018" y="470"/>
                </a:lnTo>
                <a:lnTo>
                  <a:pt x="1020" y="484"/>
                </a:lnTo>
                <a:lnTo>
                  <a:pt x="1022" y="498"/>
                </a:lnTo>
                <a:lnTo>
                  <a:pt x="1020" y="522"/>
                </a:lnTo>
                <a:lnTo>
                  <a:pt x="1014" y="542"/>
                </a:lnTo>
                <a:lnTo>
                  <a:pt x="1008" y="562"/>
                </a:lnTo>
                <a:lnTo>
                  <a:pt x="996" y="582"/>
                </a:lnTo>
                <a:lnTo>
                  <a:pt x="984" y="600"/>
                </a:lnTo>
                <a:lnTo>
                  <a:pt x="968" y="614"/>
                </a:lnTo>
                <a:lnTo>
                  <a:pt x="952" y="628"/>
                </a:lnTo>
                <a:lnTo>
                  <a:pt x="932" y="64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latinLnBrk="0">
              <a:defRPr/>
            </a:pPr>
            <a:endParaRPr kumimoji="0" lang="en-US" sz="2400">
              <a:latin typeface="Arial" charset="0"/>
              <a:ea typeface="+mn-ea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971863" y="5253967"/>
            <a:ext cx="561629" cy="516572"/>
            <a:chOff x="2075010" y="5101104"/>
            <a:chExt cx="771229" cy="699634"/>
          </a:xfrm>
        </p:grpSpPr>
        <p:grpSp>
          <p:nvGrpSpPr>
            <p:cNvPr id="10" name="그룹 41"/>
            <p:cNvGrpSpPr>
              <a:grpSpLocks noChangeAspect="1"/>
            </p:cNvGrpSpPr>
            <p:nvPr/>
          </p:nvGrpSpPr>
          <p:grpSpPr bwMode="auto">
            <a:xfrm>
              <a:off x="2075010" y="5101104"/>
              <a:ext cx="240092" cy="286424"/>
              <a:chOff x="3575050" y="2439988"/>
              <a:chExt cx="1793875" cy="2035175"/>
            </a:xfrm>
            <a:solidFill>
              <a:schemeClr val="bg1">
                <a:lumMod val="50000"/>
              </a:schemeClr>
            </a:solidFill>
          </p:grpSpPr>
          <p:sp>
            <p:nvSpPr>
              <p:cNvPr id="74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5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7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8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9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0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1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2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3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4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5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6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7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8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89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90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</p:grpSp>
        <p:sp>
          <p:nvSpPr>
            <p:cNvPr id="12" name="Freeform 7"/>
            <p:cNvSpPr>
              <a:spLocks noChangeAspect="1" noEditPoints="1"/>
            </p:cNvSpPr>
            <p:nvPr/>
          </p:nvSpPr>
          <p:spPr bwMode="auto">
            <a:xfrm>
              <a:off x="2585370" y="5112053"/>
              <a:ext cx="260869" cy="228188"/>
            </a:xfrm>
            <a:custGeom>
              <a:avLst/>
              <a:gdLst>
                <a:gd name="T0" fmla="*/ 699488 w 1126"/>
                <a:gd name="T1" fmla="*/ 763478 h 940"/>
                <a:gd name="T2" fmla="*/ 699488 w 1126"/>
                <a:gd name="T3" fmla="*/ 763478 h 940"/>
                <a:gd name="T4" fmla="*/ 699488 w 1126"/>
                <a:gd name="T5" fmla="*/ 763478 h 940"/>
                <a:gd name="T6" fmla="*/ 699488 w 1126"/>
                <a:gd name="T7" fmla="*/ 0 h 940"/>
                <a:gd name="T8" fmla="*/ 699488 w 1126"/>
                <a:gd name="T9" fmla="*/ 763478 h 940"/>
                <a:gd name="T10" fmla="*/ 699488 w 1126"/>
                <a:gd name="T11" fmla="*/ 763478 h 940"/>
                <a:gd name="T12" fmla="*/ 699488 w 1126"/>
                <a:gd name="T13" fmla="*/ 763478 h 940"/>
                <a:gd name="T14" fmla="*/ 0 w 1126"/>
                <a:gd name="T15" fmla="*/ 763478 h 940"/>
                <a:gd name="T16" fmla="*/ 699488 w 1126"/>
                <a:gd name="T17" fmla="*/ 763478 h 940"/>
                <a:gd name="T18" fmla="*/ 699488 w 1126"/>
                <a:gd name="T19" fmla="*/ 763478 h 940"/>
                <a:gd name="T20" fmla="*/ 699488 w 1126"/>
                <a:gd name="T21" fmla="*/ 763478 h 940"/>
                <a:gd name="T22" fmla="*/ 699488 w 1126"/>
                <a:gd name="T23" fmla="*/ 763478 h 940"/>
                <a:gd name="T24" fmla="*/ 699488 w 1126"/>
                <a:gd name="T25" fmla="*/ 763478 h 940"/>
                <a:gd name="T26" fmla="*/ 699488 w 1126"/>
                <a:gd name="T27" fmla="*/ 763478 h 940"/>
                <a:gd name="T28" fmla="*/ 699488 w 1126"/>
                <a:gd name="T29" fmla="*/ 763478 h 940"/>
                <a:gd name="T30" fmla="*/ 699488 w 1126"/>
                <a:gd name="T31" fmla="*/ 763478 h 940"/>
                <a:gd name="T32" fmla="*/ 699488 w 1126"/>
                <a:gd name="T33" fmla="*/ 763478 h 940"/>
                <a:gd name="T34" fmla="*/ 699488 w 1126"/>
                <a:gd name="T35" fmla="*/ 763478 h 940"/>
                <a:gd name="T36" fmla="*/ 699488 w 1126"/>
                <a:gd name="T37" fmla="*/ 763478 h 940"/>
                <a:gd name="T38" fmla="*/ 699488 w 1126"/>
                <a:gd name="T39" fmla="*/ 763478 h 940"/>
                <a:gd name="T40" fmla="*/ 699488 w 1126"/>
                <a:gd name="T41" fmla="*/ 763478 h 940"/>
                <a:gd name="T42" fmla="*/ 699488 w 1126"/>
                <a:gd name="T43" fmla="*/ 763478 h 940"/>
                <a:gd name="T44" fmla="*/ 699488 w 1126"/>
                <a:gd name="T45" fmla="*/ 763478 h 940"/>
                <a:gd name="T46" fmla="*/ 699488 w 1126"/>
                <a:gd name="T47" fmla="*/ 763478 h 940"/>
                <a:gd name="T48" fmla="*/ 699488 w 1126"/>
                <a:gd name="T49" fmla="*/ 763478 h 940"/>
                <a:gd name="T50" fmla="*/ 699488 w 1126"/>
                <a:gd name="T51" fmla="*/ 763478 h 940"/>
                <a:gd name="T52" fmla="*/ 699488 w 1126"/>
                <a:gd name="T53" fmla="*/ 763478 h 940"/>
                <a:gd name="T54" fmla="*/ 699488 w 1126"/>
                <a:gd name="T55" fmla="*/ 763478 h 940"/>
                <a:gd name="T56" fmla="*/ 699488 w 1126"/>
                <a:gd name="T57" fmla="*/ 763478 h 940"/>
                <a:gd name="T58" fmla="*/ 699488 w 1126"/>
                <a:gd name="T59" fmla="*/ 763478 h 940"/>
                <a:gd name="T60" fmla="*/ 699488 w 1126"/>
                <a:gd name="T61" fmla="*/ 763478 h 940"/>
                <a:gd name="T62" fmla="*/ 699488 w 1126"/>
                <a:gd name="T63" fmla="*/ 763478 h 940"/>
                <a:gd name="T64" fmla="*/ 699488 w 1126"/>
                <a:gd name="T65" fmla="*/ 763478 h 940"/>
                <a:gd name="T66" fmla="*/ 699488 w 1126"/>
                <a:gd name="T67" fmla="*/ 763478 h 940"/>
                <a:gd name="T68" fmla="*/ 699488 w 1126"/>
                <a:gd name="T69" fmla="*/ 763478 h 940"/>
                <a:gd name="T70" fmla="*/ 699488 w 1126"/>
                <a:gd name="T71" fmla="*/ 763478 h 940"/>
                <a:gd name="T72" fmla="*/ 699488 w 1126"/>
                <a:gd name="T73" fmla="*/ 763478 h 940"/>
                <a:gd name="T74" fmla="*/ 699488 w 1126"/>
                <a:gd name="T75" fmla="*/ 763478 h 9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6"/>
                <a:gd name="T115" fmla="*/ 0 h 940"/>
                <a:gd name="T116" fmla="*/ 1126 w 1126"/>
                <a:gd name="T117" fmla="*/ 940 h 9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6" h="940">
                  <a:moveTo>
                    <a:pt x="1124" y="836"/>
                  </a:moveTo>
                  <a:lnTo>
                    <a:pt x="1040" y="582"/>
                  </a:lnTo>
                  <a:lnTo>
                    <a:pt x="1040" y="576"/>
                  </a:lnTo>
                  <a:lnTo>
                    <a:pt x="1040" y="414"/>
                  </a:lnTo>
                  <a:lnTo>
                    <a:pt x="1040" y="0"/>
                  </a:lnTo>
                  <a:lnTo>
                    <a:pt x="254" y="0"/>
                  </a:lnTo>
                  <a:lnTo>
                    <a:pt x="82" y="172"/>
                  </a:lnTo>
                  <a:lnTo>
                    <a:pt x="82" y="592"/>
                  </a:lnTo>
                  <a:lnTo>
                    <a:pt x="0" y="836"/>
                  </a:lnTo>
                  <a:lnTo>
                    <a:pt x="10" y="840"/>
                  </a:lnTo>
                  <a:lnTo>
                    <a:pt x="0" y="840"/>
                  </a:lnTo>
                  <a:lnTo>
                    <a:pt x="0" y="940"/>
                  </a:lnTo>
                  <a:lnTo>
                    <a:pt x="1126" y="940"/>
                  </a:lnTo>
                  <a:lnTo>
                    <a:pt x="1126" y="840"/>
                  </a:lnTo>
                  <a:lnTo>
                    <a:pt x="1124" y="836"/>
                  </a:lnTo>
                  <a:close/>
                  <a:moveTo>
                    <a:pt x="114" y="186"/>
                  </a:moveTo>
                  <a:lnTo>
                    <a:pt x="268" y="32"/>
                  </a:lnTo>
                  <a:lnTo>
                    <a:pt x="1008" y="32"/>
                  </a:lnTo>
                  <a:lnTo>
                    <a:pt x="1008" y="414"/>
                  </a:lnTo>
                  <a:lnTo>
                    <a:pt x="1008" y="422"/>
                  </a:lnTo>
                  <a:lnTo>
                    <a:pt x="1006" y="438"/>
                  </a:lnTo>
                  <a:lnTo>
                    <a:pt x="1000" y="462"/>
                  </a:lnTo>
                  <a:lnTo>
                    <a:pt x="996" y="476"/>
                  </a:lnTo>
                  <a:lnTo>
                    <a:pt x="990" y="488"/>
                  </a:lnTo>
                  <a:lnTo>
                    <a:pt x="982" y="502"/>
                  </a:lnTo>
                  <a:lnTo>
                    <a:pt x="972" y="516"/>
                  </a:lnTo>
                  <a:lnTo>
                    <a:pt x="960" y="528"/>
                  </a:lnTo>
                  <a:lnTo>
                    <a:pt x="946" y="538"/>
                  </a:lnTo>
                  <a:lnTo>
                    <a:pt x="930" y="546"/>
                  </a:lnTo>
                  <a:lnTo>
                    <a:pt x="910" y="554"/>
                  </a:lnTo>
                  <a:lnTo>
                    <a:pt x="888" y="558"/>
                  </a:lnTo>
                  <a:lnTo>
                    <a:pt x="862" y="560"/>
                  </a:lnTo>
                  <a:lnTo>
                    <a:pt x="114" y="560"/>
                  </a:lnTo>
                  <a:lnTo>
                    <a:pt x="114" y="186"/>
                  </a:lnTo>
                  <a:close/>
                  <a:moveTo>
                    <a:pt x="922" y="592"/>
                  </a:moveTo>
                  <a:lnTo>
                    <a:pt x="964" y="728"/>
                  </a:lnTo>
                  <a:lnTo>
                    <a:pt x="162" y="728"/>
                  </a:lnTo>
                  <a:lnTo>
                    <a:pt x="200" y="592"/>
                  </a:lnTo>
                  <a:lnTo>
                    <a:pt x="748" y="592"/>
                  </a:lnTo>
                  <a:lnTo>
                    <a:pt x="862" y="592"/>
                  </a:lnTo>
                  <a:lnTo>
                    <a:pt x="922" y="592"/>
                  </a:lnTo>
                  <a:close/>
                  <a:moveTo>
                    <a:pt x="116" y="592"/>
                  </a:moveTo>
                  <a:lnTo>
                    <a:pt x="166" y="592"/>
                  </a:lnTo>
                  <a:lnTo>
                    <a:pt x="118" y="760"/>
                  </a:lnTo>
                  <a:lnTo>
                    <a:pt x="466" y="760"/>
                  </a:lnTo>
                  <a:lnTo>
                    <a:pt x="464" y="804"/>
                  </a:lnTo>
                  <a:lnTo>
                    <a:pt x="660" y="804"/>
                  </a:lnTo>
                  <a:lnTo>
                    <a:pt x="658" y="760"/>
                  </a:lnTo>
                  <a:lnTo>
                    <a:pt x="1006" y="760"/>
                  </a:lnTo>
                  <a:lnTo>
                    <a:pt x="956" y="592"/>
                  </a:lnTo>
                  <a:lnTo>
                    <a:pt x="1010" y="592"/>
                  </a:lnTo>
                  <a:lnTo>
                    <a:pt x="1092" y="840"/>
                  </a:lnTo>
                  <a:lnTo>
                    <a:pt x="34" y="840"/>
                  </a:lnTo>
                  <a:lnTo>
                    <a:pt x="116" y="592"/>
                  </a:lnTo>
                  <a:close/>
                  <a:moveTo>
                    <a:pt x="1094" y="908"/>
                  </a:moveTo>
                  <a:lnTo>
                    <a:pt x="32" y="908"/>
                  </a:lnTo>
                  <a:lnTo>
                    <a:pt x="32" y="872"/>
                  </a:lnTo>
                  <a:lnTo>
                    <a:pt x="522" y="872"/>
                  </a:lnTo>
                  <a:lnTo>
                    <a:pt x="524" y="876"/>
                  </a:lnTo>
                  <a:lnTo>
                    <a:pt x="528" y="878"/>
                  </a:lnTo>
                  <a:lnTo>
                    <a:pt x="532" y="880"/>
                  </a:lnTo>
                  <a:lnTo>
                    <a:pt x="536" y="882"/>
                  </a:lnTo>
                  <a:lnTo>
                    <a:pt x="590" y="882"/>
                  </a:lnTo>
                  <a:lnTo>
                    <a:pt x="594" y="880"/>
                  </a:lnTo>
                  <a:lnTo>
                    <a:pt x="598" y="878"/>
                  </a:lnTo>
                  <a:lnTo>
                    <a:pt x="602" y="876"/>
                  </a:lnTo>
                  <a:lnTo>
                    <a:pt x="604" y="872"/>
                  </a:lnTo>
                  <a:lnTo>
                    <a:pt x="1094" y="872"/>
                  </a:lnTo>
                  <a:lnTo>
                    <a:pt x="1094" y="90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13" name="그룹 10"/>
            <p:cNvGrpSpPr>
              <a:grpSpLocks noChangeAspect="1"/>
            </p:cNvGrpSpPr>
            <p:nvPr/>
          </p:nvGrpSpPr>
          <p:grpSpPr bwMode="auto">
            <a:xfrm>
              <a:off x="2635816" y="5494995"/>
              <a:ext cx="183532" cy="305743"/>
              <a:chOff x="3802063" y="2674938"/>
              <a:chExt cx="1038225" cy="1765300"/>
            </a:xfrm>
            <a:solidFill>
              <a:schemeClr val="bg1">
                <a:lumMod val="50000"/>
              </a:schemeClr>
            </a:solidFill>
          </p:grpSpPr>
          <p:sp>
            <p:nvSpPr>
              <p:cNvPr id="70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2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73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그룹 17"/>
            <p:cNvGrpSpPr>
              <a:grpSpLocks noChangeAspect="1"/>
            </p:cNvGrpSpPr>
            <p:nvPr/>
          </p:nvGrpSpPr>
          <p:grpSpPr bwMode="auto">
            <a:xfrm>
              <a:off x="2104191" y="5495653"/>
              <a:ext cx="181224" cy="294744"/>
              <a:chOff x="4060825" y="2411413"/>
              <a:chExt cx="1098550" cy="1714500"/>
            </a:xfrm>
            <a:solidFill>
              <a:schemeClr val="bg1">
                <a:lumMod val="50000"/>
              </a:schemeClr>
            </a:solidFill>
          </p:grpSpPr>
          <p:sp>
            <p:nvSpPr>
              <p:cNvPr id="59" name="Freeform 7"/>
              <p:cNvSpPr>
                <a:spLocks noEditPoints="1"/>
              </p:cNvSpPr>
              <p:nvPr/>
            </p:nvSpPr>
            <p:spPr bwMode="auto">
              <a:xfrm>
                <a:off x="4060825" y="2411413"/>
                <a:ext cx="1098550" cy="1714500"/>
              </a:xfrm>
              <a:custGeom>
                <a:avLst/>
                <a:gdLst>
                  <a:gd name="T0" fmla="*/ 2147483647 w 692"/>
                  <a:gd name="T1" fmla="*/ 2147483647 h 1080"/>
                  <a:gd name="T2" fmla="*/ 2147483647 w 692"/>
                  <a:gd name="T3" fmla="*/ 2147483647 h 1080"/>
                  <a:gd name="T4" fmla="*/ 2147483647 w 692"/>
                  <a:gd name="T5" fmla="*/ 2147483647 h 1080"/>
                  <a:gd name="T6" fmla="*/ 2147483647 w 692"/>
                  <a:gd name="T7" fmla="*/ 2147483647 h 1080"/>
                  <a:gd name="T8" fmla="*/ 2147483647 w 692"/>
                  <a:gd name="T9" fmla="*/ 2147483647 h 1080"/>
                  <a:gd name="T10" fmla="*/ 2147483647 w 692"/>
                  <a:gd name="T11" fmla="*/ 2147483647 h 1080"/>
                  <a:gd name="T12" fmla="*/ 2147483647 w 692"/>
                  <a:gd name="T13" fmla="*/ 0 h 1080"/>
                  <a:gd name="T14" fmla="*/ 2147483647 w 692"/>
                  <a:gd name="T15" fmla="*/ 0 h 1080"/>
                  <a:gd name="T16" fmla="*/ 2147483647 w 692"/>
                  <a:gd name="T17" fmla="*/ 0 h 1080"/>
                  <a:gd name="T18" fmla="*/ 2147483647 w 692"/>
                  <a:gd name="T19" fmla="*/ 2147483647 h 1080"/>
                  <a:gd name="T20" fmla="*/ 2147483647 w 692"/>
                  <a:gd name="T21" fmla="*/ 2147483647 h 1080"/>
                  <a:gd name="T22" fmla="*/ 2147483647 w 692"/>
                  <a:gd name="T23" fmla="*/ 2147483647 h 1080"/>
                  <a:gd name="T24" fmla="*/ 2147483647 w 692"/>
                  <a:gd name="T25" fmla="*/ 2147483647 h 1080"/>
                  <a:gd name="T26" fmla="*/ 2147483647 w 692"/>
                  <a:gd name="T27" fmla="*/ 2147483647 h 1080"/>
                  <a:gd name="T28" fmla="*/ 2147483647 w 692"/>
                  <a:gd name="T29" fmla="*/ 2147483647 h 1080"/>
                  <a:gd name="T30" fmla="*/ 2147483647 w 692"/>
                  <a:gd name="T31" fmla="*/ 2147483647 h 1080"/>
                  <a:gd name="T32" fmla="*/ 2147483647 w 692"/>
                  <a:gd name="T33" fmla="*/ 2147483647 h 1080"/>
                  <a:gd name="T34" fmla="*/ 2147483647 w 692"/>
                  <a:gd name="T35" fmla="*/ 2147483647 h 1080"/>
                  <a:gd name="T36" fmla="*/ 0 w 692"/>
                  <a:gd name="T37" fmla="*/ 2147483647 h 1080"/>
                  <a:gd name="T38" fmla="*/ 0 w 692"/>
                  <a:gd name="T39" fmla="*/ 2147483647 h 1080"/>
                  <a:gd name="T40" fmla="*/ 2147483647 w 692"/>
                  <a:gd name="T41" fmla="*/ 2147483647 h 1080"/>
                  <a:gd name="T42" fmla="*/ 2147483647 w 692"/>
                  <a:gd name="T43" fmla="*/ 2147483647 h 1080"/>
                  <a:gd name="T44" fmla="*/ 2147483647 w 692"/>
                  <a:gd name="T45" fmla="*/ 2147483647 h 1080"/>
                  <a:gd name="T46" fmla="*/ 2147483647 w 692"/>
                  <a:gd name="T47" fmla="*/ 2147483647 h 1080"/>
                  <a:gd name="T48" fmla="*/ 2147483647 w 692"/>
                  <a:gd name="T49" fmla="*/ 2147483647 h 1080"/>
                  <a:gd name="T50" fmla="*/ 2147483647 w 692"/>
                  <a:gd name="T51" fmla="*/ 2147483647 h 1080"/>
                  <a:gd name="T52" fmla="*/ 2147483647 w 692"/>
                  <a:gd name="T53" fmla="*/ 2147483647 h 1080"/>
                  <a:gd name="T54" fmla="*/ 2147483647 w 692"/>
                  <a:gd name="T55" fmla="*/ 2147483647 h 1080"/>
                  <a:gd name="T56" fmla="*/ 2147483647 w 692"/>
                  <a:gd name="T57" fmla="*/ 2147483647 h 1080"/>
                  <a:gd name="T58" fmla="*/ 2147483647 w 692"/>
                  <a:gd name="T59" fmla="*/ 2147483647 h 1080"/>
                  <a:gd name="T60" fmla="*/ 2147483647 w 692"/>
                  <a:gd name="T61" fmla="*/ 2147483647 h 1080"/>
                  <a:gd name="T62" fmla="*/ 2147483647 w 692"/>
                  <a:gd name="T63" fmla="*/ 2147483647 h 1080"/>
                  <a:gd name="T64" fmla="*/ 2147483647 w 692"/>
                  <a:gd name="T65" fmla="*/ 2147483647 h 1080"/>
                  <a:gd name="T66" fmla="*/ 2147483647 w 692"/>
                  <a:gd name="T67" fmla="*/ 2147483647 h 1080"/>
                  <a:gd name="T68" fmla="*/ 2147483647 w 692"/>
                  <a:gd name="T69" fmla="*/ 2147483647 h 1080"/>
                  <a:gd name="T70" fmla="*/ 2147483647 w 692"/>
                  <a:gd name="T71" fmla="*/ 2147483647 h 1080"/>
                  <a:gd name="T72" fmla="*/ 2147483647 w 692"/>
                  <a:gd name="T73" fmla="*/ 2147483647 h 1080"/>
                  <a:gd name="T74" fmla="*/ 2147483647 w 692"/>
                  <a:gd name="T75" fmla="*/ 2147483647 h 1080"/>
                  <a:gd name="T76" fmla="*/ 2147483647 w 692"/>
                  <a:gd name="T77" fmla="*/ 2147483647 h 1080"/>
                  <a:gd name="T78" fmla="*/ 2147483647 w 692"/>
                  <a:gd name="T79" fmla="*/ 2147483647 h 1080"/>
                  <a:gd name="T80" fmla="*/ 2147483647 w 692"/>
                  <a:gd name="T81" fmla="*/ 2147483647 h 1080"/>
                  <a:gd name="T82" fmla="*/ 2147483647 w 692"/>
                  <a:gd name="T83" fmla="*/ 2147483647 h 1080"/>
                  <a:gd name="T84" fmla="*/ 2147483647 w 692"/>
                  <a:gd name="T85" fmla="*/ 2147483647 h 1080"/>
                  <a:gd name="T86" fmla="*/ 2147483647 w 692"/>
                  <a:gd name="T87" fmla="*/ 2147483647 h 1080"/>
                  <a:gd name="T88" fmla="*/ 2147483647 w 692"/>
                  <a:gd name="T89" fmla="*/ 2147483647 h 1080"/>
                  <a:gd name="T90" fmla="*/ 2147483647 w 692"/>
                  <a:gd name="T91" fmla="*/ 2147483647 h 1080"/>
                  <a:gd name="T92" fmla="*/ 2147483647 w 692"/>
                  <a:gd name="T93" fmla="*/ 2147483647 h 1080"/>
                  <a:gd name="T94" fmla="*/ 2147483647 w 692"/>
                  <a:gd name="T95" fmla="*/ 2147483647 h 1080"/>
                  <a:gd name="T96" fmla="*/ 2147483647 w 692"/>
                  <a:gd name="T97" fmla="*/ 2147483647 h 1080"/>
                  <a:gd name="T98" fmla="*/ 2147483647 w 692"/>
                  <a:gd name="T99" fmla="*/ 2147483647 h 1080"/>
                  <a:gd name="T100" fmla="*/ 2147483647 w 692"/>
                  <a:gd name="T101" fmla="*/ 2147483647 h 1080"/>
                  <a:gd name="T102" fmla="*/ 2147483647 w 692"/>
                  <a:gd name="T103" fmla="*/ 2147483647 h 1080"/>
                  <a:gd name="T104" fmla="*/ 2147483647 w 692"/>
                  <a:gd name="T105" fmla="*/ 2147483647 h 1080"/>
                  <a:gd name="T106" fmla="*/ 2147483647 w 692"/>
                  <a:gd name="T107" fmla="*/ 2147483647 h 1080"/>
                  <a:gd name="T108" fmla="*/ 2147483647 w 692"/>
                  <a:gd name="T109" fmla="*/ 2147483647 h 1080"/>
                  <a:gd name="T110" fmla="*/ 2147483647 w 692"/>
                  <a:gd name="T111" fmla="*/ 2147483647 h 1080"/>
                  <a:gd name="T112" fmla="*/ 2147483647 w 692"/>
                  <a:gd name="T113" fmla="*/ 2147483647 h 1080"/>
                  <a:gd name="T114" fmla="*/ 2147483647 w 692"/>
                  <a:gd name="T115" fmla="*/ 2147483647 h 1080"/>
                  <a:gd name="T116" fmla="*/ 2147483647 w 692"/>
                  <a:gd name="T117" fmla="*/ 2147483647 h 1080"/>
                  <a:gd name="T118" fmla="*/ 2147483647 w 692"/>
                  <a:gd name="T119" fmla="*/ 2147483647 h 10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92"/>
                  <a:gd name="T181" fmla="*/ 0 h 1080"/>
                  <a:gd name="T182" fmla="*/ 692 w 692"/>
                  <a:gd name="T183" fmla="*/ 1080 h 10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92" h="1080">
                    <a:moveTo>
                      <a:pt x="692" y="700"/>
                    </a:moveTo>
                    <a:lnTo>
                      <a:pt x="592" y="700"/>
                    </a:lnTo>
                    <a:lnTo>
                      <a:pt x="592" y="58"/>
                    </a:lnTo>
                    <a:lnTo>
                      <a:pt x="532" y="58"/>
                    </a:lnTo>
                    <a:lnTo>
                      <a:pt x="532" y="52"/>
                    </a:lnTo>
                    <a:lnTo>
                      <a:pt x="532" y="0"/>
                    </a:lnTo>
                    <a:lnTo>
                      <a:pt x="512" y="0"/>
                    </a:lnTo>
                    <a:lnTo>
                      <a:pt x="502" y="2"/>
                    </a:lnTo>
                    <a:lnTo>
                      <a:pt x="494" y="4"/>
                    </a:lnTo>
                    <a:lnTo>
                      <a:pt x="488" y="10"/>
                    </a:lnTo>
                    <a:lnTo>
                      <a:pt x="486" y="16"/>
                    </a:lnTo>
                    <a:lnTo>
                      <a:pt x="482" y="26"/>
                    </a:lnTo>
                    <a:lnTo>
                      <a:pt x="482" y="32"/>
                    </a:lnTo>
                    <a:lnTo>
                      <a:pt x="482" y="58"/>
                    </a:lnTo>
                    <a:lnTo>
                      <a:pt x="106" y="58"/>
                    </a:lnTo>
                    <a:lnTo>
                      <a:pt x="106" y="700"/>
                    </a:lnTo>
                    <a:lnTo>
                      <a:pt x="0" y="700"/>
                    </a:lnTo>
                    <a:lnTo>
                      <a:pt x="0" y="1080"/>
                    </a:lnTo>
                    <a:lnTo>
                      <a:pt x="676" y="1080"/>
                    </a:lnTo>
                    <a:lnTo>
                      <a:pt x="682" y="1080"/>
                    </a:lnTo>
                    <a:lnTo>
                      <a:pt x="688" y="1076"/>
                    </a:lnTo>
                    <a:lnTo>
                      <a:pt x="692" y="1070"/>
                    </a:lnTo>
                    <a:lnTo>
                      <a:pt x="692" y="1064"/>
                    </a:lnTo>
                    <a:lnTo>
                      <a:pt x="692" y="928"/>
                    </a:lnTo>
                    <a:lnTo>
                      <a:pt x="692" y="700"/>
                    </a:lnTo>
                    <a:close/>
                    <a:moveTo>
                      <a:pt x="138" y="732"/>
                    </a:moveTo>
                    <a:lnTo>
                      <a:pt x="138" y="700"/>
                    </a:lnTo>
                    <a:lnTo>
                      <a:pt x="138" y="90"/>
                    </a:lnTo>
                    <a:lnTo>
                      <a:pt x="560" y="90"/>
                    </a:lnTo>
                    <a:lnTo>
                      <a:pt x="560" y="700"/>
                    </a:lnTo>
                    <a:lnTo>
                      <a:pt x="560" y="732"/>
                    </a:lnTo>
                    <a:lnTo>
                      <a:pt x="560" y="920"/>
                    </a:lnTo>
                    <a:lnTo>
                      <a:pt x="138" y="920"/>
                    </a:lnTo>
                    <a:lnTo>
                      <a:pt x="138" y="732"/>
                    </a:lnTo>
                    <a:close/>
                    <a:moveTo>
                      <a:pt x="660" y="928"/>
                    </a:moveTo>
                    <a:lnTo>
                      <a:pt x="660" y="928"/>
                    </a:lnTo>
                    <a:lnTo>
                      <a:pt x="660" y="934"/>
                    </a:lnTo>
                    <a:lnTo>
                      <a:pt x="658" y="950"/>
                    </a:lnTo>
                    <a:lnTo>
                      <a:pt x="654" y="968"/>
                    </a:lnTo>
                    <a:lnTo>
                      <a:pt x="644" y="990"/>
                    </a:lnTo>
                    <a:lnTo>
                      <a:pt x="638" y="1002"/>
                    </a:lnTo>
                    <a:lnTo>
                      <a:pt x="630" y="1012"/>
                    </a:lnTo>
                    <a:lnTo>
                      <a:pt x="620" y="1022"/>
                    </a:lnTo>
                    <a:lnTo>
                      <a:pt x="610" y="1030"/>
                    </a:lnTo>
                    <a:lnTo>
                      <a:pt x="596" y="1038"/>
                    </a:lnTo>
                    <a:lnTo>
                      <a:pt x="580" y="1044"/>
                    </a:lnTo>
                    <a:lnTo>
                      <a:pt x="562" y="1048"/>
                    </a:lnTo>
                    <a:lnTo>
                      <a:pt x="540" y="1048"/>
                    </a:lnTo>
                    <a:lnTo>
                      <a:pt x="32" y="1048"/>
                    </a:lnTo>
                    <a:lnTo>
                      <a:pt x="32" y="732"/>
                    </a:lnTo>
                    <a:lnTo>
                      <a:pt x="106" y="732"/>
                    </a:lnTo>
                    <a:lnTo>
                      <a:pt x="106" y="952"/>
                    </a:lnTo>
                    <a:lnTo>
                      <a:pt x="592" y="952"/>
                    </a:lnTo>
                    <a:lnTo>
                      <a:pt x="592" y="732"/>
                    </a:lnTo>
                    <a:lnTo>
                      <a:pt x="660" y="732"/>
                    </a:lnTo>
                    <a:lnTo>
                      <a:pt x="660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0" name="Freeform 8"/>
              <p:cNvSpPr>
                <a:spLocks/>
              </p:cNvSpPr>
              <p:nvPr/>
            </p:nvSpPr>
            <p:spPr bwMode="auto">
              <a:xfrm>
                <a:off x="4403725" y="3227388"/>
                <a:ext cx="85725" cy="85725"/>
              </a:xfrm>
              <a:custGeom>
                <a:avLst/>
                <a:gdLst>
                  <a:gd name="T0" fmla="*/ 2147483647 w 54"/>
                  <a:gd name="T1" fmla="*/ 0 h 54"/>
                  <a:gd name="T2" fmla="*/ 0 w 54"/>
                  <a:gd name="T3" fmla="*/ 0 h 54"/>
                  <a:gd name="T4" fmla="*/ 0 w 54"/>
                  <a:gd name="T5" fmla="*/ 2147483647 h 54"/>
                  <a:gd name="T6" fmla="*/ 0 w 54"/>
                  <a:gd name="T7" fmla="*/ 2147483647 h 54"/>
                  <a:gd name="T8" fmla="*/ 0 w 54"/>
                  <a:gd name="T9" fmla="*/ 2147483647 h 54"/>
                  <a:gd name="T10" fmla="*/ 2147483647 w 54"/>
                  <a:gd name="T11" fmla="*/ 2147483647 h 54"/>
                  <a:gd name="T12" fmla="*/ 2147483647 w 54"/>
                  <a:gd name="T13" fmla="*/ 2147483647 h 54"/>
                  <a:gd name="T14" fmla="*/ 2147483647 w 54"/>
                  <a:gd name="T15" fmla="*/ 2147483647 h 54"/>
                  <a:gd name="T16" fmla="*/ 2147483647 w 54"/>
                  <a:gd name="T17" fmla="*/ 2147483647 h 54"/>
                  <a:gd name="T18" fmla="*/ 2147483647 w 54"/>
                  <a:gd name="T19" fmla="*/ 2147483647 h 54"/>
                  <a:gd name="T20" fmla="*/ 2147483647 w 54"/>
                  <a:gd name="T21" fmla="*/ 2147483647 h 54"/>
                  <a:gd name="T22" fmla="*/ 2147483647 w 54"/>
                  <a:gd name="T23" fmla="*/ 2147483647 h 54"/>
                  <a:gd name="T24" fmla="*/ 2147483647 w 54"/>
                  <a:gd name="T25" fmla="*/ 2147483647 h 54"/>
                  <a:gd name="T26" fmla="*/ 2147483647 w 54"/>
                  <a:gd name="T27" fmla="*/ 0 h 54"/>
                  <a:gd name="T28" fmla="*/ 2147483647 w 54"/>
                  <a:gd name="T29" fmla="*/ 0 h 54"/>
                  <a:gd name="T30" fmla="*/ 2147483647 w 54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4"/>
                  <a:gd name="T50" fmla="*/ 54 w 54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4">
                    <a:moveTo>
                      <a:pt x="2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6" y="54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6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1" name="Freeform 9"/>
              <p:cNvSpPr>
                <a:spLocks/>
              </p:cNvSpPr>
              <p:nvPr/>
            </p:nvSpPr>
            <p:spPr bwMode="auto">
              <a:xfrm>
                <a:off x="4403725" y="33797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2147483647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0 h 56"/>
                  <a:gd name="T28" fmla="*/ 2147483647 w 54"/>
                  <a:gd name="T29" fmla="*/ 0 h 56"/>
                  <a:gd name="T30" fmla="*/ 2147483647 w 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6"/>
                  <a:gd name="T50" fmla="*/ 54 w 54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auto">
              <a:xfrm>
                <a:off x="4568825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auto">
              <a:xfrm>
                <a:off x="4737100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auto">
              <a:xfrm>
                <a:off x="4403725" y="35321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0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2147483647 h 56"/>
                  <a:gd name="T28" fmla="*/ 2147483647 w 54"/>
                  <a:gd name="T29" fmla="*/ 2147483647 h 56"/>
                  <a:gd name="T30" fmla="*/ 2147483647 w 54"/>
                  <a:gd name="T31" fmla="*/ 0 h 56"/>
                  <a:gd name="T32" fmla="*/ 2147483647 w 54"/>
                  <a:gd name="T33" fmla="*/ 0 h 56"/>
                  <a:gd name="T34" fmla="*/ 2147483647 w 54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4"/>
                  <a:gd name="T55" fmla="*/ 0 h 56"/>
                  <a:gd name="T56" fmla="*/ 54 w 54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6"/>
                    </a:lnTo>
                    <a:lnTo>
                      <a:pt x="44" y="54"/>
                    </a:lnTo>
                    <a:lnTo>
                      <a:pt x="48" y="50"/>
                    </a:lnTo>
                    <a:lnTo>
                      <a:pt x="52" y="46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26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auto">
              <a:xfrm>
                <a:off x="4568825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auto">
              <a:xfrm>
                <a:off x="4737100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auto">
              <a:xfrm>
                <a:off x="4568825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8" name="Freeform 16"/>
              <p:cNvSpPr>
                <a:spLocks/>
              </p:cNvSpPr>
              <p:nvPr/>
            </p:nvSpPr>
            <p:spPr bwMode="auto">
              <a:xfrm>
                <a:off x="4737100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69" name="Freeform 17"/>
              <p:cNvSpPr>
                <a:spLocks noEditPoints="1"/>
              </p:cNvSpPr>
              <p:nvPr/>
            </p:nvSpPr>
            <p:spPr bwMode="auto">
              <a:xfrm>
                <a:off x="4321175" y="2598738"/>
                <a:ext cx="581025" cy="466725"/>
              </a:xfrm>
              <a:custGeom>
                <a:avLst/>
                <a:gdLst>
                  <a:gd name="T0" fmla="*/ 0 w 366"/>
                  <a:gd name="T1" fmla="*/ 2147483647 h 294"/>
                  <a:gd name="T2" fmla="*/ 0 w 366"/>
                  <a:gd name="T3" fmla="*/ 2147483647 h 294"/>
                  <a:gd name="T4" fmla="*/ 2147483647 w 366"/>
                  <a:gd name="T5" fmla="*/ 2147483647 h 294"/>
                  <a:gd name="T6" fmla="*/ 2147483647 w 366"/>
                  <a:gd name="T7" fmla="*/ 2147483647 h 294"/>
                  <a:gd name="T8" fmla="*/ 2147483647 w 366"/>
                  <a:gd name="T9" fmla="*/ 2147483647 h 294"/>
                  <a:gd name="T10" fmla="*/ 2147483647 w 366"/>
                  <a:gd name="T11" fmla="*/ 2147483647 h 294"/>
                  <a:gd name="T12" fmla="*/ 2147483647 w 366"/>
                  <a:gd name="T13" fmla="*/ 2147483647 h 294"/>
                  <a:gd name="T14" fmla="*/ 2147483647 w 366"/>
                  <a:gd name="T15" fmla="*/ 2147483647 h 294"/>
                  <a:gd name="T16" fmla="*/ 2147483647 w 366"/>
                  <a:gd name="T17" fmla="*/ 2147483647 h 294"/>
                  <a:gd name="T18" fmla="*/ 2147483647 w 366"/>
                  <a:gd name="T19" fmla="*/ 2147483647 h 294"/>
                  <a:gd name="T20" fmla="*/ 2147483647 w 366"/>
                  <a:gd name="T21" fmla="*/ 2147483647 h 294"/>
                  <a:gd name="T22" fmla="*/ 2147483647 w 366"/>
                  <a:gd name="T23" fmla="*/ 2147483647 h 294"/>
                  <a:gd name="T24" fmla="*/ 2147483647 w 366"/>
                  <a:gd name="T25" fmla="*/ 2147483647 h 294"/>
                  <a:gd name="T26" fmla="*/ 2147483647 w 366"/>
                  <a:gd name="T27" fmla="*/ 0 h 294"/>
                  <a:gd name="T28" fmla="*/ 2147483647 w 366"/>
                  <a:gd name="T29" fmla="*/ 0 h 294"/>
                  <a:gd name="T30" fmla="*/ 0 w 366"/>
                  <a:gd name="T31" fmla="*/ 2147483647 h 294"/>
                  <a:gd name="T32" fmla="*/ 2147483647 w 366"/>
                  <a:gd name="T33" fmla="*/ 2147483647 h 294"/>
                  <a:gd name="T34" fmla="*/ 2147483647 w 366"/>
                  <a:gd name="T35" fmla="*/ 2147483647 h 294"/>
                  <a:gd name="T36" fmla="*/ 2147483647 w 366"/>
                  <a:gd name="T37" fmla="*/ 2147483647 h 294"/>
                  <a:gd name="T38" fmla="*/ 2147483647 w 366"/>
                  <a:gd name="T39" fmla="*/ 2147483647 h 294"/>
                  <a:gd name="T40" fmla="*/ 2147483647 w 366"/>
                  <a:gd name="T41" fmla="*/ 2147483647 h 294"/>
                  <a:gd name="T42" fmla="*/ 2147483647 w 366"/>
                  <a:gd name="T43" fmla="*/ 2147483647 h 294"/>
                  <a:gd name="T44" fmla="*/ 2147483647 w 366"/>
                  <a:gd name="T45" fmla="*/ 2147483647 h 294"/>
                  <a:gd name="T46" fmla="*/ 2147483647 w 366"/>
                  <a:gd name="T47" fmla="*/ 2147483647 h 294"/>
                  <a:gd name="T48" fmla="*/ 2147483647 w 366"/>
                  <a:gd name="T49" fmla="*/ 2147483647 h 294"/>
                  <a:gd name="T50" fmla="*/ 2147483647 w 366"/>
                  <a:gd name="T51" fmla="*/ 2147483647 h 294"/>
                  <a:gd name="T52" fmla="*/ 2147483647 w 366"/>
                  <a:gd name="T53" fmla="*/ 2147483647 h 294"/>
                  <a:gd name="T54" fmla="*/ 2147483647 w 366"/>
                  <a:gd name="T55" fmla="*/ 2147483647 h 294"/>
                  <a:gd name="T56" fmla="*/ 2147483647 w 366"/>
                  <a:gd name="T57" fmla="*/ 2147483647 h 2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66"/>
                  <a:gd name="T88" fmla="*/ 0 h 294"/>
                  <a:gd name="T89" fmla="*/ 366 w 366"/>
                  <a:gd name="T90" fmla="*/ 294 h 29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66" h="294">
                    <a:moveTo>
                      <a:pt x="0" y="70"/>
                    </a:moveTo>
                    <a:lnTo>
                      <a:pt x="0" y="294"/>
                    </a:lnTo>
                    <a:lnTo>
                      <a:pt x="292" y="294"/>
                    </a:lnTo>
                    <a:lnTo>
                      <a:pt x="306" y="294"/>
                    </a:lnTo>
                    <a:lnTo>
                      <a:pt x="316" y="292"/>
                    </a:lnTo>
                    <a:lnTo>
                      <a:pt x="326" y="290"/>
                    </a:lnTo>
                    <a:lnTo>
                      <a:pt x="334" y="286"/>
                    </a:lnTo>
                    <a:lnTo>
                      <a:pt x="348" y="276"/>
                    </a:lnTo>
                    <a:lnTo>
                      <a:pt x="356" y="264"/>
                    </a:lnTo>
                    <a:lnTo>
                      <a:pt x="362" y="254"/>
                    </a:lnTo>
                    <a:lnTo>
                      <a:pt x="364" y="244"/>
                    </a:lnTo>
                    <a:lnTo>
                      <a:pt x="366" y="234"/>
                    </a:lnTo>
                    <a:lnTo>
                      <a:pt x="366" y="0"/>
                    </a:lnTo>
                    <a:lnTo>
                      <a:pt x="72" y="0"/>
                    </a:lnTo>
                    <a:lnTo>
                      <a:pt x="0" y="70"/>
                    </a:lnTo>
                    <a:close/>
                    <a:moveTo>
                      <a:pt x="334" y="32"/>
                    </a:moveTo>
                    <a:lnTo>
                      <a:pt x="334" y="234"/>
                    </a:lnTo>
                    <a:lnTo>
                      <a:pt x="332" y="244"/>
                    </a:lnTo>
                    <a:lnTo>
                      <a:pt x="328" y="250"/>
                    </a:lnTo>
                    <a:lnTo>
                      <a:pt x="322" y="256"/>
                    </a:lnTo>
                    <a:lnTo>
                      <a:pt x="314" y="258"/>
                    </a:lnTo>
                    <a:lnTo>
                      <a:pt x="300" y="262"/>
                    </a:lnTo>
                    <a:lnTo>
                      <a:pt x="292" y="262"/>
                    </a:lnTo>
                    <a:lnTo>
                      <a:pt x="32" y="262"/>
                    </a:lnTo>
                    <a:lnTo>
                      <a:pt x="32" y="84"/>
                    </a:lnTo>
                    <a:lnTo>
                      <a:pt x="84" y="32"/>
                    </a:lnTo>
                    <a:lnTo>
                      <a:pt x="3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</p:grpSp>
      </p:grpSp>
      <p:sp>
        <p:nvSpPr>
          <p:cNvPr id="96" name="Freeform 8"/>
          <p:cNvSpPr>
            <a:spLocks noEditPoints="1"/>
          </p:cNvSpPr>
          <p:nvPr/>
        </p:nvSpPr>
        <p:spPr bwMode="auto">
          <a:xfrm>
            <a:off x="3039581" y="2743200"/>
            <a:ext cx="815454" cy="582742"/>
          </a:xfrm>
          <a:custGeom>
            <a:avLst/>
            <a:gdLst>
              <a:gd name="T0" fmla="*/ 2147483647 w 2770"/>
              <a:gd name="T1" fmla="*/ 2147483647 h 2769"/>
              <a:gd name="T2" fmla="*/ 2147483647 w 2770"/>
              <a:gd name="T3" fmla="*/ 2147483647 h 2769"/>
              <a:gd name="T4" fmla="*/ 2147483647 w 2770"/>
              <a:gd name="T5" fmla="*/ 2147483647 h 2769"/>
              <a:gd name="T6" fmla="*/ 2147483647 w 2770"/>
              <a:gd name="T7" fmla="*/ 2147483647 h 2769"/>
              <a:gd name="T8" fmla="*/ 2147483647 w 2770"/>
              <a:gd name="T9" fmla="*/ 2147483647 h 2769"/>
              <a:gd name="T10" fmla="*/ 2147483647 w 2770"/>
              <a:gd name="T11" fmla="*/ 2147483647 h 2769"/>
              <a:gd name="T12" fmla="*/ 2147483647 w 2770"/>
              <a:gd name="T13" fmla="*/ 2147483647 h 2769"/>
              <a:gd name="T14" fmla="*/ 2147483647 w 2770"/>
              <a:gd name="T15" fmla="*/ 2147483647 h 2769"/>
              <a:gd name="T16" fmla="*/ 2147483647 w 2770"/>
              <a:gd name="T17" fmla="*/ 2147483647 h 2769"/>
              <a:gd name="T18" fmla="*/ 2147483647 w 2770"/>
              <a:gd name="T19" fmla="*/ 2147483647 h 2769"/>
              <a:gd name="T20" fmla="*/ 2147483647 w 2770"/>
              <a:gd name="T21" fmla="*/ 2147483647 h 2769"/>
              <a:gd name="T22" fmla="*/ 2147483647 w 2770"/>
              <a:gd name="T23" fmla="*/ 2147483647 h 2769"/>
              <a:gd name="T24" fmla="*/ 2147483647 w 2770"/>
              <a:gd name="T25" fmla="*/ 2147483647 h 2769"/>
              <a:gd name="T26" fmla="*/ 2147483647 w 2770"/>
              <a:gd name="T27" fmla="*/ 2147483647 h 2769"/>
              <a:gd name="T28" fmla="*/ 2147483647 w 2770"/>
              <a:gd name="T29" fmla="*/ 2147483647 h 2769"/>
              <a:gd name="T30" fmla="*/ 2147483647 w 2770"/>
              <a:gd name="T31" fmla="*/ 2147483647 h 2769"/>
              <a:gd name="T32" fmla="*/ 2147483647 w 2770"/>
              <a:gd name="T33" fmla="*/ 2147483647 h 2769"/>
              <a:gd name="T34" fmla="*/ 2147483647 w 2770"/>
              <a:gd name="T35" fmla="*/ 2147483647 h 2769"/>
              <a:gd name="T36" fmla="*/ 2147483647 w 2770"/>
              <a:gd name="T37" fmla="*/ 2147483647 h 2769"/>
              <a:gd name="T38" fmla="*/ 2147483647 w 2770"/>
              <a:gd name="T39" fmla="*/ 2147483647 h 2769"/>
              <a:gd name="T40" fmla="*/ 2147483647 w 2770"/>
              <a:gd name="T41" fmla="*/ 2147483647 h 2769"/>
              <a:gd name="T42" fmla="*/ 2147483647 w 2770"/>
              <a:gd name="T43" fmla="*/ 2147483647 h 2769"/>
              <a:gd name="T44" fmla="*/ 2147483647 w 2770"/>
              <a:gd name="T45" fmla="*/ 2147483647 h 2769"/>
              <a:gd name="T46" fmla="*/ 2147483647 w 2770"/>
              <a:gd name="T47" fmla="*/ 2147483647 h 2769"/>
              <a:gd name="T48" fmla="*/ 2147483647 w 2770"/>
              <a:gd name="T49" fmla="*/ 2147483647 h 2769"/>
              <a:gd name="T50" fmla="*/ 2147483647 w 2770"/>
              <a:gd name="T51" fmla="*/ 2147483647 h 2769"/>
              <a:gd name="T52" fmla="*/ 2147483647 w 2770"/>
              <a:gd name="T53" fmla="*/ 2147483647 h 2769"/>
              <a:gd name="T54" fmla="*/ 2147483647 w 2770"/>
              <a:gd name="T55" fmla="*/ 2147483647 h 2769"/>
              <a:gd name="T56" fmla="*/ 2147483647 w 2770"/>
              <a:gd name="T57" fmla="*/ 2147483647 h 2769"/>
              <a:gd name="T58" fmla="*/ 2147483647 w 2770"/>
              <a:gd name="T59" fmla="*/ 0 h 2769"/>
              <a:gd name="T60" fmla="*/ 2147483647 w 2770"/>
              <a:gd name="T61" fmla="*/ 0 h 2769"/>
              <a:gd name="T62" fmla="*/ 2147483647 w 2770"/>
              <a:gd name="T63" fmla="*/ 2147483647 h 2769"/>
              <a:gd name="T64" fmla="*/ 2147483647 w 2770"/>
              <a:gd name="T65" fmla="*/ 2147483647 h 2769"/>
              <a:gd name="T66" fmla="*/ 2147483647 w 2770"/>
              <a:gd name="T67" fmla="*/ 2147483647 h 2769"/>
              <a:gd name="T68" fmla="*/ 2147483647 w 2770"/>
              <a:gd name="T69" fmla="*/ 2147483647 h 2769"/>
              <a:gd name="T70" fmla="*/ 2147483647 w 2770"/>
              <a:gd name="T71" fmla="*/ 2147483647 h 2769"/>
              <a:gd name="T72" fmla="*/ 2147483647 w 2770"/>
              <a:gd name="T73" fmla="*/ 2147483647 h 2769"/>
              <a:gd name="T74" fmla="*/ 0 w 2770"/>
              <a:gd name="T75" fmla="*/ 2147483647 h 2769"/>
              <a:gd name="T76" fmla="*/ 0 w 2770"/>
              <a:gd name="T77" fmla="*/ 2147483647 h 2769"/>
              <a:gd name="T78" fmla="*/ 2147483647 w 2770"/>
              <a:gd name="T79" fmla="*/ 0 h 276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770" h="2769">
                <a:moveTo>
                  <a:pt x="488" y="95"/>
                </a:moveTo>
                <a:lnTo>
                  <a:pt x="97" y="487"/>
                </a:lnTo>
                <a:lnTo>
                  <a:pt x="97" y="2672"/>
                </a:lnTo>
                <a:lnTo>
                  <a:pt x="2237" y="2672"/>
                </a:lnTo>
                <a:lnTo>
                  <a:pt x="2290" y="2671"/>
                </a:lnTo>
                <a:lnTo>
                  <a:pt x="2340" y="2663"/>
                </a:lnTo>
                <a:lnTo>
                  <a:pt x="2385" y="2654"/>
                </a:lnTo>
                <a:lnTo>
                  <a:pt x="2426" y="2639"/>
                </a:lnTo>
                <a:lnTo>
                  <a:pt x="2462" y="2621"/>
                </a:lnTo>
                <a:lnTo>
                  <a:pt x="2495" y="2601"/>
                </a:lnTo>
                <a:lnTo>
                  <a:pt x="2524" y="2579"/>
                </a:lnTo>
                <a:lnTo>
                  <a:pt x="2550" y="2554"/>
                </a:lnTo>
                <a:lnTo>
                  <a:pt x="2572" y="2528"/>
                </a:lnTo>
                <a:lnTo>
                  <a:pt x="2592" y="2501"/>
                </a:lnTo>
                <a:lnTo>
                  <a:pt x="2610" y="2473"/>
                </a:lnTo>
                <a:lnTo>
                  <a:pt x="2625" y="2445"/>
                </a:lnTo>
                <a:lnTo>
                  <a:pt x="2637" y="2417"/>
                </a:lnTo>
                <a:lnTo>
                  <a:pt x="2647" y="2390"/>
                </a:lnTo>
                <a:lnTo>
                  <a:pt x="2654" y="2362"/>
                </a:lnTo>
                <a:lnTo>
                  <a:pt x="2661" y="2338"/>
                </a:lnTo>
                <a:lnTo>
                  <a:pt x="2666" y="2314"/>
                </a:lnTo>
                <a:lnTo>
                  <a:pt x="2669" y="2293"/>
                </a:lnTo>
                <a:lnTo>
                  <a:pt x="2672" y="2274"/>
                </a:lnTo>
                <a:lnTo>
                  <a:pt x="2673" y="2258"/>
                </a:lnTo>
                <a:lnTo>
                  <a:pt x="2674" y="2246"/>
                </a:lnTo>
                <a:lnTo>
                  <a:pt x="2674" y="2237"/>
                </a:lnTo>
                <a:lnTo>
                  <a:pt x="2674" y="2232"/>
                </a:lnTo>
                <a:lnTo>
                  <a:pt x="2674" y="95"/>
                </a:lnTo>
                <a:lnTo>
                  <a:pt x="488" y="95"/>
                </a:lnTo>
                <a:close/>
                <a:moveTo>
                  <a:pt x="448" y="0"/>
                </a:moveTo>
                <a:lnTo>
                  <a:pt x="2770" y="0"/>
                </a:lnTo>
                <a:lnTo>
                  <a:pt x="2770" y="2719"/>
                </a:lnTo>
                <a:lnTo>
                  <a:pt x="2768" y="2736"/>
                </a:lnTo>
                <a:lnTo>
                  <a:pt x="2761" y="2748"/>
                </a:lnTo>
                <a:lnTo>
                  <a:pt x="2750" y="2759"/>
                </a:lnTo>
                <a:lnTo>
                  <a:pt x="2738" y="2765"/>
                </a:lnTo>
                <a:lnTo>
                  <a:pt x="2723" y="2768"/>
                </a:lnTo>
                <a:lnTo>
                  <a:pt x="0" y="2769"/>
                </a:lnTo>
                <a:lnTo>
                  <a:pt x="0" y="447"/>
                </a:lnTo>
                <a:lnTo>
                  <a:pt x="448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 sz="2400"/>
          </a:p>
        </p:txBody>
      </p:sp>
      <p:grpSp>
        <p:nvGrpSpPr>
          <p:cNvPr id="100" name="그룹 9"/>
          <p:cNvGrpSpPr>
            <a:grpSpLocks noChangeAspect="1"/>
          </p:cNvGrpSpPr>
          <p:nvPr/>
        </p:nvGrpSpPr>
        <p:grpSpPr bwMode="auto">
          <a:xfrm>
            <a:off x="2044032" y="4543055"/>
            <a:ext cx="420702" cy="431424"/>
            <a:chOff x="5359406" y="2073275"/>
            <a:chExt cx="1631953" cy="1616075"/>
          </a:xfrm>
          <a:solidFill>
            <a:schemeClr val="bg1">
              <a:lumMod val="50000"/>
            </a:schemeClr>
          </a:solidFill>
        </p:grpSpPr>
        <p:sp>
          <p:nvSpPr>
            <p:cNvPr id="101" name="Freeform 7"/>
            <p:cNvSpPr>
              <a:spLocks/>
            </p:cNvSpPr>
            <p:nvPr/>
          </p:nvSpPr>
          <p:spPr bwMode="auto">
            <a:xfrm>
              <a:off x="5994399" y="2362201"/>
              <a:ext cx="50800" cy="917575"/>
            </a:xfrm>
            <a:custGeom>
              <a:avLst/>
              <a:gdLst>
                <a:gd name="T0" fmla="*/ 50800 w 32"/>
                <a:gd name="T1" fmla="*/ 860425 h 578"/>
                <a:gd name="T2" fmla="*/ 50800 w 32"/>
                <a:gd name="T3" fmla="*/ 0 h 578"/>
                <a:gd name="T4" fmla="*/ 0 w 32"/>
                <a:gd name="T5" fmla="*/ 0 h 578"/>
                <a:gd name="T6" fmla="*/ 0 w 32"/>
                <a:gd name="T7" fmla="*/ 69850 h 578"/>
                <a:gd name="T8" fmla="*/ 0 w 32"/>
                <a:gd name="T9" fmla="*/ 917575 h 578"/>
                <a:gd name="T10" fmla="*/ 12700 w 32"/>
                <a:gd name="T11" fmla="*/ 917575 h 578"/>
                <a:gd name="T12" fmla="*/ 12700 w 32"/>
                <a:gd name="T13" fmla="*/ 917575 h 578"/>
                <a:gd name="T14" fmla="*/ 19050 w 32"/>
                <a:gd name="T15" fmla="*/ 914400 h 578"/>
                <a:gd name="T16" fmla="*/ 31750 w 32"/>
                <a:gd name="T17" fmla="*/ 908050 h 578"/>
                <a:gd name="T18" fmla="*/ 38100 w 32"/>
                <a:gd name="T19" fmla="*/ 901700 h 578"/>
                <a:gd name="T20" fmla="*/ 44450 w 32"/>
                <a:gd name="T21" fmla="*/ 892175 h 578"/>
                <a:gd name="T22" fmla="*/ 47625 w 32"/>
                <a:gd name="T23" fmla="*/ 876300 h 578"/>
                <a:gd name="T24" fmla="*/ 50800 w 32"/>
                <a:gd name="T25" fmla="*/ 860425 h 578"/>
                <a:gd name="T26" fmla="*/ 50800 w 32"/>
                <a:gd name="T27" fmla="*/ 860425 h 5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578"/>
                <a:gd name="T44" fmla="*/ 32 w 32"/>
                <a:gd name="T45" fmla="*/ 578 h 5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578">
                  <a:moveTo>
                    <a:pt x="32" y="542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578"/>
                  </a:lnTo>
                  <a:lnTo>
                    <a:pt x="8" y="578"/>
                  </a:lnTo>
                  <a:lnTo>
                    <a:pt x="12" y="576"/>
                  </a:lnTo>
                  <a:lnTo>
                    <a:pt x="20" y="572"/>
                  </a:lnTo>
                  <a:lnTo>
                    <a:pt x="24" y="568"/>
                  </a:lnTo>
                  <a:lnTo>
                    <a:pt x="28" y="562"/>
                  </a:lnTo>
                  <a:lnTo>
                    <a:pt x="30" y="552"/>
                  </a:lnTo>
                  <a:lnTo>
                    <a:pt x="32" y="54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2" name="Freeform 8"/>
            <p:cNvSpPr>
              <a:spLocks/>
            </p:cNvSpPr>
            <p:nvPr/>
          </p:nvSpPr>
          <p:spPr bwMode="auto">
            <a:xfrm>
              <a:off x="6305550" y="2362200"/>
              <a:ext cx="50800" cy="530225"/>
            </a:xfrm>
            <a:custGeom>
              <a:avLst/>
              <a:gdLst>
                <a:gd name="T0" fmla="*/ 50800 w 32"/>
                <a:gd name="T1" fmla="*/ 473075 h 334"/>
                <a:gd name="T2" fmla="*/ 50800 w 32"/>
                <a:gd name="T3" fmla="*/ 0 h 334"/>
                <a:gd name="T4" fmla="*/ 0 w 32"/>
                <a:gd name="T5" fmla="*/ 0 h 334"/>
                <a:gd name="T6" fmla="*/ 0 w 32"/>
                <a:gd name="T7" fmla="*/ 69850 h 334"/>
                <a:gd name="T8" fmla="*/ 0 w 32"/>
                <a:gd name="T9" fmla="*/ 530225 h 334"/>
                <a:gd name="T10" fmla="*/ 12700 w 32"/>
                <a:gd name="T11" fmla="*/ 530225 h 334"/>
                <a:gd name="T12" fmla="*/ 12700 w 32"/>
                <a:gd name="T13" fmla="*/ 530225 h 334"/>
                <a:gd name="T14" fmla="*/ 22225 w 32"/>
                <a:gd name="T15" fmla="*/ 527050 h 334"/>
                <a:gd name="T16" fmla="*/ 34925 w 32"/>
                <a:gd name="T17" fmla="*/ 520700 h 334"/>
                <a:gd name="T18" fmla="*/ 41275 w 32"/>
                <a:gd name="T19" fmla="*/ 514350 h 334"/>
                <a:gd name="T20" fmla="*/ 44450 w 32"/>
                <a:gd name="T21" fmla="*/ 504825 h 334"/>
                <a:gd name="T22" fmla="*/ 50800 w 32"/>
                <a:gd name="T23" fmla="*/ 488950 h 334"/>
                <a:gd name="T24" fmla="*/ 50800 w 32"/>
                <a:gd name="T25" fmla="*/ 473075 h 334"/>
                <a:gd name="T26" fmla="*/ 50800 w 32"/>
                <a:gd name="T27" fmla="*/ 473075 h 3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334"/>
                <a:gd name="T44" fmla="*/ 32 w 32"/>
                <a:gd name="T45" fmla="*/ 334 h 3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334">
                  <a:moveTo>
                    <a:pt x="32" y="298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334"/>
                  </a:lnTo>
                  <a:lnTo>
                    <a:pt x="8" y="334"/>
                  </a:lnTo>
                  <a:lnTo>
                    <a:pt x="14" y="332"/>
                  </a:lnTo>
                  <a:lnTo>
                    <a:pt x="22" y="328"/>
                  </a:lnTo>
                  <a:lnTo>
                    <a:pt x="26" y="324"/>
                  </a:lnTo>
                  <a:lnTo>
                    <a:pt x="28" y="318"/>
                  </a:lnTo>
                  <a:lnTo>
                    <a:pt x="32" y="308"/>
                  </a:lnTo>
                  <a:lnTo>
                    <a:pt x="32" y="29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3" name="Freeform 9"/>
            <p:cNvSpPr>
              <a:spLocks noEditPoints="1"/>
            </p:cNvSpPr>
            <p:nvPr/>
          </p:nvSpPr>
          <p:spPr bwMode="auto">
            <a:xfrm>
              <a:off x="5359406" y="2073275"/>
              <a:ext cx="1631953" cy="1616075"/>
            </a:xfrm>
            <a:custGeom>
              <a:avLst/>
              <a:gdLst>
                <a:gd name="T0" fmla="*/ 1628775 w 1028"/>
                <a:gd name="T1" fmla="*/ 1409700 h 1018"/>
                <a:gd name="T2" fmla="*/ 1609725 w 1028"/>
                <a:gd name="T3" fmla="*/ 1368425 h 1018"/>
                <a:gd name="T4" fmla="*/ 1536700 w 1028"/>
                <a:gd name="T5" fmla="*/ 1254125 h 1018"/>
                <a:gd name="T6" fmla="*/ 1422400 w 1028"/>
                <a:gd name="T7" fmla="*/ 1028700 h 1018"/>
                <a:gd name="T8" fmla="*/ 1358900 w 1028"/>
                <a:gd name="T9" fmla="*/ 850900 h 1018"/>
                <a:gd name="T10" fmla="*/ 1330325 w 1028"/>
                <a:gd name="T11" fmla="*/ 723900 h 1018"/>
                <a:gd name="T12" fmla="*/ 1301750 w 1028"/>
                <a:gd name="T13" fmla="*/ 688975 h 1018"/>
                <a:gd name="T14" fmla="*/ 1260475 w 1028"/>
                <a:gd name="T15" fmla="*/ 758825 h 1018"/>
                <a:gd name="T16" fmla="*/ 400050 w 1028"/>
                <a:gd name="T17" fmla="*/ 0 h 1018"/>
                <a:gd name="T18" fmla="*/ 374650 w 1028"/>
                <a:gd name="T19" fmla="*/ 685800 h 1018"/>
                <a:gd name="T20" fmla="*/ 330200 w 1028"/>
                <a:gd name="T21" fmla="*/ 688975 h 1018"/>
                <a:gd name="T22" fmla="*/ 301625 w 1028"/>
                <a:gd name="T23" fmla="*/ 727075 h 1018"/>
                <a:gd name="T24" fmla="*/ 273050 w 1028"/>
                <a:gd name="T25" fmla="*/ 854075 h 1018"/>
                <a:gd name="T26" fmla="*/ 212725 w 1028"/>
                <a:gd name="T27" fmla="*/ 1028700 h 1018"/>
                <a:gd name="T28" fmla="*/ 95250 w 1028"/>
                <a:gd name="T29" fmla="*/ 1257300 h 1018"/>
                <a:gd name="T30" fmla="*/ 22225 w 1028"/>
                <a:gd name="T31" fmla="*/ 1371600 h 1018"/>
                <a:gd name="T32" fmla="*/ 3175 w 1028"/>
                <a:gd name="T33" fmla="*/ 1412875 h 1018"/>
                <a:gd name="T34" fmla="*/ 3175 w 1028"/>
                <a:gd name="T35" fmla="*/ 1533525 h 1018"/>
                <a:gd name="T36" fmla="*/ 6350 w 1028"/>
                <a:gd name="T37" fmla="*/ 1558925 h 1018"/>
                <a:gd name="T38" fmla="*/ 38100 w 1028"/>
                <a:gd name="T39" fmla="*/ 1597025 h 1018"/>
                <a:gd name="T40" fmla="*/ 101600 w 1028"/>
                <a:gd name="T41" fmla="*/ 1616075 h 1018"/>
                <a:gd name="T42" fmla="*/ 987425 w 1028"/>
                <a:gd name="T43" fmla="*/ 1616075 h 1018"/>
                <a:gd name="T44" fmla="*/ 1216025 w 1028"/>
                <a:gd name="T45" fmla="*/ 1612900 h 1018"/>
                <a:gd name="T46" fmla="*/ 1530350 w 1028"/>
                <a:gd name="T47" fmla="*/ 1612900 h 1018"/>
                <a:gd name="T48" fmla="*/ 1555750 w 1028"/>
                <a:gd name="T49" fmla="*/ 1612900 h 1018"/>
                <a:gd name="T50" fmla="*/ 1609725 w 1028"/>
                <a:gd name="T51" fmla="*/ 1584325 h 1018"/>
                <a:gd name="T52" fmla="*/ 1628775 w 1028"/>
                <a:gd name="T53" fmla="*/ 1546225 h 1018"/>
                <a:gd name="T54" fmla="*/ 1631950 w 1028"/>
                <a:gd name="T55" fmla="*/ 1435100 h 1018"/>
                <a:gd name="T56" fmla="*/ 88900 w 1028"/>
                <a:gd name="T57" fmla="*/ 1562100 h 1018"/>
                <a:gd name="T58" fmla="*/ 63500 w 1028"/>
                <a:gd name="T59" fmla="*/ 1552575 h 1018"/>
                <a:gd name="T60" fmla="*/ 53975 w 1028"/>
                <a:gd name="T61" fmla="*/ 1435100 h 1018"/>
                <a:gd name="T62" fmla="*/ 57150 w 1028"/>
                <a:gd name="T63" fmla="*/ 1412875 h 1018"/>
                <a:gd name="T64" fmla="*/ 101600 w 1028"/>
                <a:gd name="T65" fmla="*/ 1343025 h 1018"/>
                <a:gd name="T66" fmla="*/ 222250 w 1028"/>
                <a:gd name="T67" fmla="*/ 1133475 h 1018"/>
                <a:gd name="T68" fmla="*/ 304800 w 1028"/>
                <a:gd name="T69" fmla="*/ 927100 h 1018"/>
                <a:gd name="T70" fmla="*/ 396875 w 1028"/>
                <a:gd name="T71" fmla="*/ 812800 h 1018"/>
                <a:gd name="T72" fmla="*/ 1184275 w 1028"/>
                <a:gd name="T73" fmla="*/ 1368425 h 1018"/>
                <a:gd name="T74" fmla="*/ 1181100 w 1028"/>
                <a:gd name="T75" fmla="*/ 1403350 h 1018"/>
                <a:gd name="T76" fmla="*/ 1146175 w 1028"/>
                <a:gd name="T77" fmla="*/ 1485900 h 1018"/>
                <a:gd name="T78" fmla="*/ 1098550 w 1028"/>
                <a:gd name="T79" fmla="*/ 1533525 h 1018"/>
                <a:gd name="T80" fmla="*/ 1022350 w 1028"/>
                <a:gd name="T81" fmla="*/ 1562100 h 1018"/>
                <a:gd name="T82" fmla="*/ 450850 w 1028"/>
                <a:gd name="T83" fmla="*/ 50800 h 1018"/>
                <a:gd name="T84" fmla="*/ 1530350 w 1028"/>
                <a:gd name="T85" fmla="*/ 1562100 h 1018"/>
                <a:gd name="T86" fmla="*/ 1295400 w 1028"/>
                <a:gd name="T87" fmla="*/ 809625 h 1018"/>
                <a:gd name="T88" fmla="*/ 1330325 w 1028"/>
                <a:gd name="T89" fmla="*/ 927100 h 1018"/>
                <a:gd name="T90" fmla="*/ 1412875 w 1028"/>
                <a:gd name="T91" fmla="*/ 1130300 h 1018"/>
                <a:gd name="T92" fmla="*/ 1530350 w 1028"/>
                <a:gd name="T93" fmla="*/ 1343025 h 1018"/>
                <a:gd name="T94" fmla="*/ 1574800 w 1028"/>
                <a:gd name="T95" fmla="*/ 1409700 h 1018"/>
                <a:gd name="T96" fmla="*/ 1581150 w 1028"/>
                <a:gd name="T97" fmla="*/ 1530350 h 1018"/>
                <a:gd name="T98" fmla="*/ 1571625 w 1028"/>
                <a:gd name="T99" fmla="*/ 1549400 h 1018"/>
                <a:gd name="T100" fmla="*/ 1546225 w 1028"/>
                <a:gd name="T101" fmla="*/ 1562100 h 10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28"/>
                <a:gd name="T154" fmla="*/ 0 h 1018"/>
                <a:gd name="T155" fmla="*/ 1028 w 1028"/>
                <a:gd name="T156" fmla="*/ 1018 h 10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28" h="1018">
                  <a:moveTo>
                    <a:pt x="1028" y="904"/>
                  </a:moveTo>
                  <a:lnTo>
                    <a:pt x="1028" y="904"/>
                  </a:lnTo>
                  <a:lnTo>
                    <a:pt x="1026" y="888"/>
                  </a:lnTo>
                  <a:lnTo>
                    <a:pt x="1022" y="876"/>
                  </a:lnTo>
                  <a:lnTo>
                    <a:pt x="1016" y="862"/>
                  </a:lnTo>
                  <a:lnTo>
                    <a:pt x="1014" y="862"/>
                  </a:lnTo>
                  <a:lnTo>
                    <a:pt x="992" y="828"/>
                  </a:lnTo>
                  <a:lnTo>
                    <a:pt x="968" y="790"/>
                  </a:lnTo>
                  <a:lnTo>
                    <a:pt x="940" y="740"/>
                  </a:lnTo>
                  <a:lnTo>
                    <a:pt x="910" y="680"/>
                  </a:lnTo>
                  <a:lnTo>
                    <a:pt x="896" y="648"/>
                  </a:lnTo>
                  <a:lnTo>
                    <a:pt x="882" y="612"/>
                  </a:lnTo>
                  <a:lnTo>
                    <a:pt x="868" y="576"/>
                  </a:lnTo>
                  <a:lnTo>
                    <a:pt x="856" y="536"/>
                  </a:lnTo>
                  <a:lnTo>
                    <a:pt x="846" y="498"/>
                  </a:lnTo>
                  <a:lnTo>
                    <a:pt x="838" y="456"/>
                  </a:lnTo>
                  <a:lnTo>
                    <a:pt x="836" y="448"/>
                  </a:lnTo>
                  <a:lnTo>
                    <a:pt x="830" y="440"/>
                  </a:lnTo>
                  <a:lnTo>
                    <a:pt x="820" y="434"/>
                  </a:lnTo>
                  <a:lnTo>
                    <a:pt x="810" y="432"/>
                  </a:lnTo>
                  <a:lnTo>
                    <a:pt x="794" y="432"/>
                  </a:lnTo>
                  <a:lnTo>
                    <a:pt x="794" y="478"/>
                  </a:lnTo>
                  <a:lnTo>
                    <a:pt x="778" y="478"/>
                  </a:lnTo>
                  <a:lnTo>
                    <a:pt x="778" y="0"/>
                  </a:lnTo>
                  <a:lnTo>
                    <a:pt x="252" y="0"/>
                  </a:lnTo>
                  <a:lnTo>
                    <a:pt x="252" y="480"/>
                  </a:lnTo>
                  <a:lnTo>
                    <a:pt x="236" y="480"/>
                  </a:lnTo>
                  <a:lnTo>
                    <a:pt x="236" y="432"/>
                  </a:lnTo>
                  <a:lnTo>
                    <a:pt x="220" y="432"/>
                  </a:lnTo>
                  <a:lnTo>
                    <a:pt x="208" y="434"/>
                  </a:lnTo>
                  <a:lnTo>
                    <a:pt x="200" y="440"/>
                  </a:lnTo>
                  <a:lnTo>
                    <a:pt x="194" y="448"/>
                  </a:lnTo>
                  <a:lnTo>
                    <a:pt x="190" y="458"/>
                  </a:lnTo>
                  <a:lnTo>
                    <a:pt x="182" y="498"/>
                  </a:lnTo>
                  <a:lnTo>
                    <a:pt x="172" y="538"/>
                  </a:lnTo>
                  <a:lnTo>
                    <a:pt x="162" y="576"/>
                  </a:lnTo>
                  <a:lnTo>
                    <a:pt x="148" y="612"/>
                  </a:lnTo>
                  <a:lnTo>
                    <a:pt x="134" y="648"/>
                  </a:lnTo>
                  <a:lnTo>
                    <a:pt x="120" y="682"/>
                  </a:lnTo>
                  <a:lnTo>
                    <a:pt x="90" y="742"/>
                  </a:lnTo>
                  <a:lnTo>
                    <a:pt x="60" y="792"/>
                  </a:lnTo>
                  <a:lnTo>
                    <a:pt x="38" y="830"/>
                  </a:lnTo>
                  <a:lnTo>
                    <a:pt x="14" y="862"/>
                  </a:lnTo>
                  <a:lnTo>
                    <a:pt x="14" y="864"/>
                  </a:lnTo>
                  <a:lnTo>
                    <a:pt x="6" y="876"/>
                  </a:lnTo>
                  <a:lnTo>
                    <a:pt x="2" y="890"/>
                  </a:lnTo>
                  <a:lnTo>
                    <a:pt x="2" y="904"/>
                  </a:lnTo>
                  <a:lnTo>
                    <a:pt x="0" y="966"/>
                  </a:lnTo>
                  <a:lnTo>
                    <a:pt x="2" y="966"/>
                  </a:lnTo>
                  <a:lnTo>
                    <a:pt x="2" y="974"/>
                  </a:lnTo>
                  <a:lnTo>
                    <a:pt x="4" y="982"/>
                  </a:lnTo>
                  <a:lnTo>
                    <a:pt x="10" y="990"/>
                  </a:lnTo>
                  <a:lnTo>
                    <a:pt x="16" y="998"/>
                  </a:lnTo>
                  <a:lnTo>
                    <a:pt x="24" y="1006"/>
                  </a:lnTo>
                  <a:lnTo>
                    <a:pt x="34" y="1012"/>
                  </a:lnTo>
                  <a:lnTo>
                    <a:pt x="48" y="1016"/>
                  </a:lnTo>
                  <a:lnTo>
                    <a:pt x="64" y="1018"/>
                  </a:lnTo>
                  <a:lnTo>
                    <a:pt x="282" y="1018"/>
                  </a:lnTo>
                  <a:lnTo>
                    <a:pt x="622" y="1018"/>
                  </a:lnTo>
                  <a:lnTo>
                    <a:pt x="634" y="1016"/>
                  </a:lnTo>
                  <a:lnTo>
                    <a:pt x="766" y="1016"/>
                  </a:lnTo>
                  <a:lnTo>
                    <a:pt x="964" y="1016"/>
                  </a:lnTo>
                  <a:lnTo>
                    <a:pt x="980" y="1016"/>
                  </a:lnTo>
                  <a:lnTo>
                    <a:pt x="994" y="1012"/>
                  </a:lnTo>
                  <a:lnTo>
                    <a:pt x="1006" y="1006"/>
                  </a:lnTo>
                  <a:lnTo>
                    <a:pt x="1014" y="998"/>
                  </a:lnTo>
                  <a:lnTo>
                    <a:pt x="1020" y="990"/>
                  </a:lnTo>
                  <a:lnTo>
                    <a:pt x="1024" y="982"/>
                  </a:lnTo>
                  <a:lnTo>
                    <a:pt x="1026" y="974"/>
                  </a:lnTo>
                  <a:lnTo>
                    <a:pt x="1028" y="966"/>
                  </a:lnTo>
                  <a:lnTo>
                    <a:pt x="1028" y="904"/>
                  </a:lnTo>
                  <a:close/>
                  <a:moveTo>
                    <a:pt x="64" y="986"/>
                  </a:moveTo>
                  <a:lnTo>
                    <a:pt x="64" y="986"/>
                  </a:lnTo>
                  <a:lnTo>
                    <a:pt x="56" y="984"/>
                  </a:lnTo>
                  <a:lnTo>
                    <a:pt x="48" y="982"/>
                  </a:lnTo>
                  <a:lnTo>
                    <a:pt x="44" y="980"/>
                  </a:lnTo>
                  <a:lnTo>
                    <a:pt x="40" y="978"/>
                  </a:lnTo>
                  <a:lnTo>
                    <a:pt x="34" y="970"/>
                  </a:lnTo>
                  <a:lnTo>
                    <a:pt x="32" y="964"/>
                  </a:lnTo>
                  <a:lnTo>
                    <a:pt x="34" y="904"/>
                  </a:lnTo>
                  <a:lnTo>
                    <a:pt x="34" y="896"/>
                  </a:lnTo>
                  <a:lnTo>
                    <a:pt x="36" y="890"/>
                  </a:lnTo>
                  <a:lnTo>
                    <a:pt x="40" y="882"/>
                  </a:lnTo>
                  <a:lnTo>
                    <a:pt x="64" y="846"/>
                  </a:lnTo>
                  <a:lnTo>
                    <a:pt x="86" y="812"/>
                  </a:lnTo>
                  <a:lnTo>
                    <a:pt x="112" y="766"/>
                  </a:lnTo>
                  <a:lnTo>
                    <a:pt x="140" y="714"/>
                  </a:lnTo>
                  <a:lnTo>
                    <a:pt x="168" y="652"/>
                  </a:lnTo>
                  <a:lnTo>
                    <a:pt x="180" y="620"/>
                  </a:lnTo>
                  <a:lnTo>
                    <a:pt x="192" y="584"/>
                  </a:lnTo>
                  <a:lnTo>
                    <a:pt x="204" y="548"/>
                  </a:lnTo>
                  <a:lnTo>
                    <a:pt x="212" y="512"/>
                  </a:lnTo>
                  <a:lnTo>
                    <a:pt x="250" y="512"/>
                  </a:lnTo>
                  <a:lnTo>
                    <a:pt x="250" y="986"/>
                  </a:lnTo>
                  <a:lnTo>
                    <a:pt x="64" y="986"/>
                  </a:lnTo>
                  <a:close/>
                  <a:moveTo>
                    <a:pt x="746" y="862"/>
                  </a:moveTo>
                  <a:lnTo>
                    <a:pt x="746" y="862"/>
                  </a:lnTo>
                  <a:lnTo>
                    <a:pt x="746" y="868"/>
                  </a:lnTo>
                  <a:lnTo>
                    <a:pt x="744" y="884"/>
                  </a:lnTo>
                  <a:lnTo>
                    <a:pt x="738" y="902"/>
                  </a:lnTo>
                  <a:lnTo>
                    <a:pt x="730" y="926"/>
                  </a:lnTo>
                  <a:lnTo>
                    <a:pt x="722" y="936"/>
                  </a:lnTo>
                  <a:lnTo>
                    <a:pt x="714" y="948"/>
                  </a:lnTo>
                  <a:lnTo>
                    <a:pt x="704" y="958"/>
                  </a:lnTo>
                  <a:lnTo>
                    <a:pt x="692" y="966"/>
                  </a:lnTo>
                  <a:lnTo>
                    <a:pt x="678" y="974"/>
                  </a:lnTo>
                  <a:lnTo>
                    <a:pt x="662" y="980"/>
                  </a:lnTo>
                  <a:lnTo>
                    <a:pt x="644" y="984"/>
                  </a:lnTo>
                  <a:lnTo>
                    <a:pt x="622" y="986"/>
                  </a:lnTo>
                  <a:lnTo>
                    <a:pt x="284" y="986"/>
                  </a:lnTo>
                  <a:lnTo>
                    <a:pt x="284" y="32"/>
                  </a:lnTo>
                  <a:lnTo>
                    <a:pt x="746" y="32"/>
                  </a:lnTo>
                  <a:lnTo>
                    <a:pt x="746" y="862"/>
                  </a:lnTo>
                  <a:close/>
                  <a:moveTo>
                    <a:pt x="964" y="984"/>
                  </a:moveTo>
                  <a:lnTo>
                    <a:pt x="780" y="984"/>
                  </a:lnTo>
                  <a:lnTo>
                    <a:pt x="780" y="510"/>
                  </a:lnTo>
                  <a:lnTo>
                    <a:pt x="816" y="510"/>
                  </a:lnTo>
                  <a:lnTo>
                    <a:pt x="826" y="548"/>
                  </a:lnTo>
                  <a:lnTo>
                    <a:pt x="838" y="584"/>
                  </a:lnTo>
                  <a:lnTo>
                    <a:pt x="850" y="618"/>
                  </a:lnTo>
                  <a:lnTo>
                    <a:pt x="862" y="652"/>
                  </a:lnTo>
                  <a:lnTo>
                    <a:pt x="890" y="712"/>
                  </a:lnTo>
                  <a:lnTo>
                    <a:pt x="916" y="766"/>
                  </a:lnTo>
                  <a:lnTo>
                    <a:pt x="942" y="810"/>
                  </a:lnTo>
                  <a:lnTo>
                    <a:pt x="964" y="846"/>
                  </a:lnTo>
                  <a:lnTo>
                    <a:pt x="988" y="880"/>
                  </a:lnTo>
                  <a:lnTo>
                    <a:pt x="992" y="888"/>
                  </a:lnTo>
                  <a:lnTo>
                    <a:pt x="996" y="896"/>
                  </a:lnTo>
                  <a:lnTo>
                    <a:pt x="996" y="904"/>
                  </a:lnTo>
                  <a:lnTo>
                    <a:pt x="996" y="964"/>
                  </a:lnTo>
                  <a:lnTo>
                    <a:pt x="994" y="968"/>
                  </a:lnTo>
                  <a:lnTo>
                    <a:pt x="990" y="976"/>
                  </a:lnTo>
                  <a:lnTo>
                    <a:pt x="986" y="978"/>
                  </a:lnTo>
                  <a:lnTo>
                    <a:pt x="980" y="982"/>
                  </a:lnTo>
                  <a:lnTo>
                    <a:pt x="974" y="984"/>
                  </a:lnTo>
                  <a:lnTo>
                    <a:pt x="964" y="98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04" name="그룹 9"/>
          <p:cNvGrpSpPr>
            <a:grpSpLocks noChangeAspect="1"/>
          </p:cNvGrpSpPr>
          <p:nvPr/>
        </p:nvGrpSpPr>
        <p:grpSpPr bwMode="auto">
          <a:xfrm>
            <a:off x="6863066" y="4543055"/>
            <a:ext cx="420702" cy="431424"/>
            <a:chOff x="5359406" y="2073275"/>
            <a:chExt cx="1631953" cy="1616075"/>
          </a:xfrm>
          <a:solidFill>
            <a:schemeClr val="bg1">
              <a:lumMod val="50000"/>
            </a:schemeClr>
          </a:solidFill>
        </p:grpSpPr>
        <p:sp>
          <p:nvSpPr>
            <p:cNvPr id="105" name="Freeform 7"/>
            <p:cNvSpPr>
              <a:spLocks/>
            </p:cNvSpPr>
            <p:nvPr/>
          </p:nvSpPr>
          <p:spPr bwMode="auto">
            <a:xfrm>
              <a:off x="5994399" y="2362201"/>
              <a:ext cx="50800" cy="917575"/>
            </a:xfrm>
            <a:custGeom>
              <a:avLst/>
              <a:gdLst>
                <a:gd name="T0" fmla="*/ 50800 w 32"/>
                <a:gd name="T1" fmla="*/ 860425 h 578"/>
                <a:gd name="T2" fmla="*/ 50800 w 32"/>
                <a:gd name="T3" fmla="*/ 0 h 578"/>
                <a:gd name="T4" fmla="*/ 0 w 32"/>
                <a:gd name="T5" fmla="*/ 0 h 578"/>
                <a:gd name="T6" fmla="*/ 0 w 32"/>
                <a:gd name="T7" fmla="*/ 69850 h 578"/>
                <a:gd name="T8" fmla="*/ 0 w 32"/>
                <a:gd name="T9" fmla="*/ 917575 h 578"/>
                <a:gd name="T10" fmla="*/ 12700 w 32"/>
                <a:gd name="T11" fmla="*/ 917575 h 578"/>
                <a:gd name="T12" fmla="*/ 12700 w 32"/>
                <a:gd name="T13" fmla="*/ 917575 h 578"/>
                <a:gd name="T14" fmla="*/ 19050 w 32"/>
                <a:gd name="T15" fmla="*/ 914400 h 578"/>
                <a:gd name="T16" fmla="*/ 31750 w 32"/>
                <a:gd name="T17" fmla="*/ 908050 h 578"/>
                <a:gd name="T18" fmla="*/ 38100 w 32"/>
                <a:gd name="T19" fmla="*/ 901700 h 578"/>
                <a:gd name="T20" fmla="*/ 44450 w 32"/>
                <a:gd name="T21" fmla="*/ 892175 h 578"/>
                <a:gd name="T22" fmla="*/ 47625 w 32"/>
                <a:gd name="T23" fmla="*/ 876300 h 578"/>
                <a:gd name="T24" fmla="*/ 50800 w 32"/>
                <a:gd name="T25" fmla="*/ 860425 h 578"/>
                <a:gd name="T26" fmla="*/ 50800 w 32"/>
                <a:gd name="T27" fmla="*/ 860425 h 5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578"/>
                <a:gd name="T44" fmla="*/ 32 w 32"/>
                <a:gd name="T45" fmla="*/ 578 h 5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578">
                  <a:moveTo>
                    <a:pt x="32" y="542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578"/>
                  </a:lnTo>
                  <a:lnTo>
                    <a:pt x="8" y="578"/>
                  </a:lnTo>
                  <a:lnTo>
                    <a:pt x="12" y="576"/>
                  </a:lnTo>
                  <a:lnTo>
                    <a:pt x="20" y="572"/>
                  </a:lnTo>
                  <a:lnTo>
                    <a:pt x="24" y="568"/>
                  </a:lnTo>
                  <a:lnTo>
                    <a:pt x="28" y="562"/>
                  </a:lnTo>
                  <a:lnTo>
                    <a:pt x="30" y="552"/>
                  </a:lnTo>
                  <a:lnTo>
                    <a:pt x="32" y="54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6" name="Freeform 8"/>
            <p:cNvSpPr>
              <a:spLocks/>
            </p:cNvSpPr>
            <p:nvPr/>
          </p:nvSpPr>
          <p:spPr bwMode="auto">
            <a:xfrm>
              <a:off x="6305550" y="2362200"/>
              <a:ext cx="50800" cy="530225"/>
            </a:xfrm>
            <a:custGeom>
              <a:avLst/>
              <a:gdLst>
                <a:gd name="T0" fmla="*/ 50800 w 32"/>
                <a:gd name="T1" fmla="*/ 473075 h 334"/>
                <a:gd name="T2" fmla="*/ 50800 w 32"/>
                <a:gd name="T3" fmla="*/ 0 h 334"/>
                <a:gd name="T4" fmla="*/ 0 w 32"/>
                <a:gd name="T5" fmla="*/ 0 h 334"/>
                <a:gd name="T6" fmla="*/ 0 w 32"/>
                <a:gd name="T7" fmla="*/ 69850 h 334"/>
                <a:gd name="T8" fmla="*/ 0 w 32"/>
                <a:gd name="T9" fmla="*/ 530225 h 334"/>
                <a:gd name="T10" fmla="*/ 12700 w 32"/>
                <a:gd name="T11" fmla="*/ 530225 h 334"/>
                <a:gd name="T12" fmla="*/ 12700 w 32"/>
                <a:gd name="T13" fmla="*/ 530225 h 334"/>
                <a:gd name="T14" fmla="*/ 22225 w 32"/>
                <a:gd name="T15" fmla="*/ 527050 h 334"/>
                <a:gd name="T16" fmla="*/ 34925 w 32"/>
                <a:gd name="T17" fmla="*/ 520700 h 334"/>
                <a:gd name="T18" fmla="*/ 41275 w 32"/>
                <a:gd name="T19" fmla="*/ 514350 h 334"/>
                <a:gd name="T20" fmla="*/ 44450 w 32"/>
                <a:gd name="T21" fmla="*/ 504825 h 334"/>
                <a:gd name="T22" fmla="*/ 50800 w 32"/>
                <a:gd name="T23" fmla="*/ 488950 h 334"/>
                <a:gd name="T24" fmla="*/ 50800 w 32"/>
                <a:gd name="T25" fmla="*/ 473075 h 334"/>
                <a:gd name="T26" fmla="*/ 50800 w 32"/>
                <a:gd name="T27" fmla="*/ 473075 h 3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334"/>
                <a:gd name="T44" fmla="*/ 32 w 32"/>
                <a:gd name="T45" fmla="*/ 334 h 3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334">
                  <a:moveTo>
                    <a:pt x="32" y="298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334"/>
                  </a:lnTo>
                  <a:lnTo>
                    <a:pt x="8" y="334"/>
                  </a:lnTo>
                  <a:lnTo>
                    <a:pt x="14" y="332"/>
                  </a:lnTo>
                  <a:lnTo>
                    <a:pt x="22" y="328"/>
                  </a:lnTo>
                  <a:lnTo>
                    <a:pt x="26" y="324"/>
                  </a:lnTo>
                  <a:lnTo>
                    <a:pt x="28" y="318"/>
                  </a:lnTo>
                  <a:lnTo>
                    <a:pt x="32" y="308"/>
                  </a:lnTo>
                  <a:lnTo>
                    <a:pt x="32" y="29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5359406" y="2073275"/>
              <a:ext cx="1631953" cy="1616075"/>
            </a:xfrm>
            <a:custGeom>
              <a:avLst/>
              <a:gdLst>
                <a:gd name="T0" fmla="*/ 1628775 w 1028"/>
                <a:gd name="T1" fmla="*/ 1409700 h 1018"/>
                <a:gd name="T2" fmla="*/ 1609725 w 1028"/>
                <a:gd name="T3" fmla="*/ 1368425 h 1018"/>
                <a:gd name="T4" fmla="*/ 1536700 w 1028"/>
                <a:gd name="T5" fmla="*/ 1254125 h 1018"/>
                <a:gd name="T6" fmla="*/ 1422400 w 1028"/>
                <a:gd name="T7" fmla="*/ 1028700 h 1018"/>
                <a:gd name="T8" fmla="*/ 1358900 w 1028"/>
                <a:gd name="T9" fmla="*/ 850900 h 1018"/>
                <a:gd name="T10" fmla="*/ 1330325 w 1028"/>
                <a:gd name="T11" fmla="*/ 723900 h 1018"/>
                <a:gd name="T12" fmla="*/ 1301750 w 1028"/>
                <a:gd name="T13" fmla="*/ 688975 h 1018"/>
                <a:gd name="T14" fmla="*/ 1260475 w 1028"/>
                <a:gd name="T15" fmla="*/ 758825 h 1018"/>
                <a:gd name="T16" fmla="*/ 400050 w 1028"/>
                <a:gd name="T17" fmla="*/ 0 h 1018"/>
                <a:gd name="T18" fmla="*/ 374650 w 1028"/>
                <a:gd name="T19" fmla="*/ 685800 h 1018"/>
                <a:gd name="T20" fmla="*/ 330200 w 1028"/>
                <a:gd name="T21" fmla="*/ 688975 h 1018"/>
                <a:gd name="T22" fmla="*/ 301625 w 1028"/>
                <a:gd name="T23" fmla="*/ 727075 h 1018"/>
                <a:gd name="T24" fmla="*/ 273050 w 1028"/>
                <a:gd name="T25" fmla="*/ 854075 h 1018"/>
                <a:gd name="T26" fmla="*/ 212725 w 1028"/>
                <a:gd name="T27" fmla="*/ 1028700 h 1018"/>
                <a:gd name="T28" fmla="*/ 95250 w 1028"/>
                <a:gd name="T29" fmla="*/ 1257300 h 1018"/>
                <a:gd name="T30" fmla="*/ 22225 w 1028"/>
                <a:gd name="T31" fmla="*/ 1371600 h 1018"/>
                <a:gd name="T32" fmla="*/ 3175 w 1028"/>
                <a:gd name="T33" fmla="*/ 1412875 h 1018"/>
                <a:gd name="T34" fmla="*/ 3175 w 1028"/>
                <a:gd name="T35" fmla="*/ 1533525 h 1018"/>
                <a:gd name="T36" fmla="*/ 6350 w 1028"/>
                <a:gd name="T37" fmla="*/ 1558925 h 1018"/>
                <a:gd name="T38" fmla="*/ 38100 w 1028"/>
                <a:gd name="T39" fmla="*/ 1597025 h 1018"/>
                <a:gd name="T40" fmla="*/ 101600 w 1028"/>
                <a:gd name="T41" fmla="*/ 1616075 h 1018"/>
                <a:gd name="T42" fmla="*/ 987425 w 1028"/>
                <a:gd name="T43" fmla="*/ 1616075 h 1018"/>
                <a:gd name="T44" fmla="*/ 1216025 w 1028"/>
                <a:gd name="T45" fmla="*/ 1612900 h 1018"/>
                <a:gd name="T46" fmla="*/ 1530350 w 1028"/>
                <a:gd name="T47" fmla="*/ 1612900 h 1018"/>
                <a:gd name="T48" fmla="*/ 1555750 w 1028"/>
                <a:gd name="T49" fmla="*/ 1612900 h 1018"/>
                <a:gd name="T50" fmla="*/ 1609725 w 1028"/>
                <a:gd name="T51" fmla="*/ 1584325 h 1018"/>
                <a:gd name="T52" fmla="*/ 1628775 w 1028"/>
                <a:gd name="T53" fmla="*/ 1546225 h 1018"/>
                <a:gd name="T54" fmla="*/ 1631950 w 1028"/>
                <a:gd name="T55" fmla="*/ 1435100 h 1018"/>
                <a:gd name="T56" fmla="*/ 88900 w 1028"/>
                <a:gd name="T57" fmla="*/ 1562100 h 1018"/>
                <a:gd name="T58" fmla="*/ 63500 w 1028"/>
                <a:gd name="T59" fmla="*/ 1552575 h 1018"/>
                <a:gd name="T60" fmla="*/ 53975 w 1028"/>
                <a:gd name="T61" fmla="*/ 1435100 h 1018"/>
                <a:gd name="T62" fmla="*/ 57150 w 1028"/>
                <a:gd name="T63" fmla="*/ 1412875 h 1018"/>
                <a:gd name="T64" fmla="*/ 101600 w 1028"/>
                <a:gd name="T65" fmla="*/ 1343025 h 1018"/>
                <a:gd name="T66" fmla="*/ 222250 w 1028"/>
                <a:gd name="T67" fmla="*/ 1133475 h 1018"/>
                <a:gd name="T68" fmla="*/ 304800 w 1028"/>
                <a:gd name="T69" fmla="*/ 927100 h 1018"/>
                <a:gd name="T70" fmla="*/ 396875 w 1028"/>
                <a:gd name="T71" fmla="*/ 812800 h 1018"/>
                <a:gd name="T72" fmla="*/ 1184275 w 1028"/>
                <a:gd name="T73" fmla="*/ 1368425 h 1018"/>
                <a:gd name="T74" fmla="*/ 1181100 w 1028"/>
                <a:gd name="T75" fmla="*/ 1403350 h 1018"/>
                <a:gd name="T76" fmla="*/ 1146175 w 1028"/>
                <a:gd name="T77" fmla="*/ 1485900 h 1018"/>
                <a:gd name="T78" fmla="*/ 1098550 w 1028"/>
                <a:gd name="T79" fmla="*/ 1533525 h 1018"/>
                <a:gd name="T80" fmla="*/ 1022350 w 1028"/>
                <a:gd name="T81" fmla="*/ 1562100 h 1018"/>
                <a:gd name="T82" fmla="*/ 450850 w 1028"/>
                <a:gd name="T83" fmla="*/ 50800 h 1018"/>
                <a:gd name="T84" fmla="*/ 1530350 w 1028"/>
                <a:gd name="T85" fmla="*/ 1562100 h 1018"/>
                <a:gd name="T86" fmla="*/ 1295400 w 1028"/>
                <a:gd name="T87" fmla="*/ 809625 h 1018"/>
                <a:gd name="T88" fmla="*/ 1330325 w 1028"/>
                <a:gd name="T89" fmla="*/ 927100 h 1018"/>
                <a:gd name="T90" fmla="*/ 1412875 w 1028"/>
                <a:gd name="T91" fmla="*/ 1130300 h 1018"/>
                <a:gd name="T92" fmla="*/ 1530350 w 1028"/>
                <a:gd name="T93" fmla="*/ 1343025 h 1018"/>
                <a:gd name="T94" fmla="*/ 1574800 w 1028"/>
                <a:gd name="T95" fmla="*/ 1409700 h 1018"/>
                <a:gd name="T96" fmla="*/ 1581150 w 1028"/>
                <a:gd name="T97" fmla="*/ 1530350 h 1018"/>
                <a:gd name="T98" fmla="*/ 1571625 w 1028"/>
                <a:gd name="T99" fmla="*/ 1549400 h 1018"/>
                <a:gd name="T100" fmla="*/ 1546225 w 1028"/>
                <a:gd name="T101" fmla="*/ 1562100 h 10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28"/>
                <a:gd name="T154" fmla="*/ 0 h 1018"/>
                <a:gd name="T155" fmla="*/ 1028 w 1028"/>
                <a:gd name="T156" fmla="*/ 1018 h 10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28" h="1018">
                  <a:moveTo>
                    <a:pt x="1028" y="904"/>
                  </a:moveTo>
                  <a:lnTo>
                    <a:pt x="1028" y="904"/>
                  </a:lnTo>
                  <a:lnTo>
                    <a:pt x="1026" y="888"/>
                  </a:lnTo>
                  <a:lnTo>
                    <a:pt x="1022" y="876"/>
                  </a:lnTo>
                  <a:lnTo>
                    <a:pt x="1016" y="862"/>
                  </a:lnTo>
                  <a:lnTo>
                    <a:pt x="1014" y="862"/>
                  </a:lnTo>
                  <a:lnTo>
                    <a:pt x="992" y="828"/>
                  </a:lnTo>
                  <a:lnTo>
                    <a:pt x="968" y="790"/>
                  </a:lnTo>
                  <a:lnTo>
                    <a:pt x="940" y="740"/>
                  </a:lnTo>
                  <a:lnTo>
                    <a:pt x="910" y="680"/>
                  </a:lnTo>
                  <a:lnTo>
                    <a:pt x="896" y="648"/>
                  </a:lnTo>
                  <a:lnTo>
                    <a:pt x="882" y="612"/>
                  </a:lnTo>
                  <a:lnTo>
                    <a:pt x="868" y="576"/>
                  </a:lnTo>
                  <a:lnTo>
                    <a:pt x="856" y="536"/>
                  </a:lnTo>
                  <a:lnTo>
                    <a:pt x="846" y="498"/>
                  </a:lnTo>
                  <a:lnTo>
                    <a:pt x="838" y="456"/>
                  </a:lnTo>
                  <a:lnTo>
                    <a:pt x="836" y="448"/>
                  </a:lnTo>
                  <a:lnTo>
                    <a:pt x="830" y="440"/>
                  </a:lnTo>
                  <a:lnTo>
                    <a:pt x="820" y="434"/>
                  </a:lnTo>
                  <a:lnTo>
                    <a:pt x="810" y="432"/>
                  </a:lnTo>
                  <a:lnTo>
                    <a:pt x="794" y="432"/>
                  </a:lnTo>
                  <a:lnTo>
                    <a:pt x="794" y="478"/>
                  </a:lnTo>
                  <a:lnTo>
                    <a:pt x="778" y="478"/>
                  </a:lnTo>
                  <a:lnTo>
                    <a:pt x="778" y="0"/>
                  </a:lnTo>
                  <a:lnTo>
                    <a:pt x="252" y="0"/>
                  </a:lnTo>
                  <a:lnTo>
                    <a:pt x="252" y="480"/>
                  </a:lnTo>
                  <a:lnTo>
                    <a:pt x="236" y="480"/>
                  </a:lnTo>
                  <a:lnTo>
                    <a:pt x="236" y="432"/>
                  </a:lnTo>
                  <a:lnTo>
                    <a:pt x="220" y="432"/>
                  </a:lnTo>
                  <a:lnTo>
                    <a:pt x="208" y="434"/>
                  </a:lnTo>
                  <a:lnTo>
                    <a:pt x="200" y="440"/>
                  </a:lnTo>
                  <a:lnTo>
                    <a:pt x="194" y="448"/>
                  </a:lnTo>
                  <a:lnTo>
                    <a:pt x="190" y="458"/>
                  </a:lnTo>
                  <a:lnTo>
                    <a:pt x="182" y="498"/>
                  </a:lnTo>
                  <a:lnTo>
                    <a:pt x="172" y="538"/>
                  </a:lnTo>
                  <a:lnTo>
                    <a:pt x="162" y="576"/>
                  </a:lnTo>
                  <a:lnTo>
                    <a:pt x="148" y="612"/>
                  </a:lnTo>
                  <a:lnTo>
                    <a:pt x="134" y="648"/>
                  </a:lnTo>
                  <a:lnTo>
                    <a:pt x="120" y="682"/>
                  </a:lnTo>
                  <a:lnTo>
                    <a:pt x="90" y="742"/>
                  </a:lnTo>
                  <a:lnTo>
                    <a:pt x="60" y="792"/>
                  </a:lnTo>
                  <a:lnTo>
                    <a:pt x="38" y="830"/>
                  </a:lnTo>
                  <a:lnTo>
                    <a:pt x="14" y="862"/>
                  </a:lnTo>
                  <a:lnTo>
                    <a:pt x="14" y="864"/>
                  </a:lnTo>
                  <a:lnTo>
                    <a:pt x="6" y="876"/>
                  </a:lnTo>
                  <a:lnTo>
                    <a:pt x="2" y="890"/>
                  </a:lnTo>
                  <a:lnTo>
                    <a:pt x="2" y="904"/>
                  </a:lnTo>
                  <a:lnTo>
                    <a:pt x="0" y="966"/>
                  </a:lnTo>
                  <a:lnTo>
                    <a:pt x="2" y="966"/>
                  </a:lnTo>
                  <a:lnTo>
                    <a:pt x="2" y="974"/>
                  </a:lnTo>
                  <a:lnTo>
                    <a:pt x="4" y="982"/>
                  </a:lnTo>
                  <a:lnTo>
                    <a:pt x="10" y="990"/>
                  </a:lnTo>
                  <a:lnTo>
                    <a:pt x="16" y="998"/>
                  </a:lnTo>
                  <a:lnTo>
                    <a:pt x="24" y="1006"/>
                  </a:lnTo>
                  <a:lnTo>
                    <a:pt x="34" y="1012"/>
                  </a:lnTo>
                  <a:lnTo>
                    <a:pt x="48" y="1016"/>
                  </a:lnTo>
                  <a:lnTo>
                    <a:pt x="64" y="1018"/>
                  </a:lnTo>
                  <a:lnTo>
                    <a:pt x="282" y="1018"/>
                  </a:lnTo>
                  <a:lnTo>
                    <a:pt x="622" y="1018"/>
                  </a:lnTo>
                  <a:lnTo>
                    <a:pt x="634" y="1016"/>
                  </a:lnTo>
                  <a:lnTo>
                    <a:pt x="766" y="1016"/>
                  </a:lnTo>
                  <a:lnTo>
                    <a:pt x="964" y="1016"/>
                  </a:lnTo>
                  <a:lnTo>
                    <a:pt x="980" y="1016"/>
                  </a:lnTo>
                  <a:lnTo>
                    <a:pt x="994" y="1012"/>
                  </a:lnTo>
                  <a:lnTo>
                    <a:pt x="1006" y="1006"/>
                  </a:lnTo>
                  <a:lnTo>
                    <a:pt x="1014" y="998"/>
                  </a:lnTo>
                  <a:lnTo>
                    <a:pt x="1020" y="990"/>
                  </a:lnTo>
                  <a:lnTo>
                    <a:pt x="1024" y="982"/>
                  </a:lnTo>
                  <a:lnTo>
                    <a:pt x="1026" y="974"/>
                  </a:lnTo>
                  <a:lnTo>
                    <a:pt x="1028" y="966"/>
                  </a:lnTo>
                  <a:lnTo>
                    <a:pt x="1028" y="904"/>
                  </a:lnTo>
                  <a:close/>
                  <a:moveTo>
                    <a:pt x="64" y="986"/>
                  </a:moveTo>
                  <a:lnTo>
                    <a:pt x="64" y="986"/>
                  </a:lnTo>
                  <a:lnTo>
                    <a:pt x="56" y="984"/>
                  </a:lnTo>
                  <a:lnTo>
                    <a:pt x="48" y="982"/>
                  </a:lnTo>
                  <a:lnTo>
                    <a:pt x="44" y="980"/>
                  </a:lnTo>
                  <a:lnTo>
                    <a:pt x="40" y="978"/>
                  </a:lnTo>
                  <a:lnTo>
                    <a:pt x="34" y="970"/>
                  </a:lnTo>
                  <a:lnTo>
                    <a:pt x="32" y="964"/>
                  </a:lnTo>
                  <a:lnTo>
                    <a:pt x="34" y="904"/>
                  </a:lnTo>
                  <a:lnTo>
                    <a:pt x="34" y="896"/>
                  </a:lnTo>
                  <a:lnTo>
                    <a:pt x="36" y="890"/>
                  </a:lnTo>
                  <a:lnTo>
                    <a:pt x="40" y="882"/>
                  </a:lnTo>
                  <a:lnTo>
                    <a:pt x="64" y="846"/>
                  </a:lnTo>
                  <a:lnTo>
                    <a:pt x="86" y="812"/>
                  </a:lnTo>
                  <a:lnTo>
                    <a:pt x="112" y="766"/>
                  </a:lnTo>
                  <a:lnTo>
                    <a:pt x="140" y="714"/>
                  </a:lnTo>
                  <a:lnTo>
                    <a:pt x="168" y="652"/>
                  </a:lnTo>
                  <a:lnTo>
                    <a:pt x="180" y="620"/>
                  </a:lnTo>
                  <a:lnTo>
                    <a:pt x="192" y="584"/>
                  </a:lnTo>
                  <a:lnTo>
                    <a:pt x="204" y="548"/>
                  </a:lnTo>
                  <a:lnTo>
                    <a:pt x="212" y="512"/>
                  </a:lnTo>
                  <a:lnTo>
                    <a:pt x="250" y="512"/>
                  </a:lnTo>
                  <a:lnTo>
                    <a:pt x="250" y="986"/>
                  </a:lnTo>
                  <a:lnTo>
                    <a:pt x="64" y="986"/>
                  </a:lnTo>
                  <a:close/>
                  <a:moveTo>
                    <a:pt x="746" y="862"/>
                  </a:moveTo>
                  <a:lnTo>
                    <a:pt x="746" y="862"/>
                  </a:lnTo>
                  <a:lnTo>
                    <a:pt x="746" y="868"/>
                  </a:lnTo>
                  <a:lnTo>
                    <a:pt x="744" y="884"/>
                  </a:lnTo>
                  <a:lnTo>
                    <a:pt x="738" y="902"/>
                  </a:lnTo>
                  <a:lnTo>
                    <a:pt x="730" y="926"/>
                  </a:lnTo>
                  <a:lnTo>
                    <a:pt x="722" y="936"/>
                  </a:lnTo>
                  <a:lnTo>
                    <a:pt x="714" y="948"/>
                  </a:lnTo>
                  <a:lnTo>
                    <a:pt x="704" y="958"/>
                  </a:lnTo>
                  <a:lnTo>
                    <a:pt x="692" y="966"/>
                  </a:lnTo>
                  <a:lnTo>
                    <a:pt x="678" y="974"/>
                  </a:lnTo>
                  <a:lnTo>
                    <a:pt x="662" y="980"/>
                  </a:lnTo>
                  <a:lnTo>
                    <a:pt x="644" y="984"/>
                  </a:lnTo>
                  <a:lnTo>
                    <a:pt x="622" y="986"/>
                  </a:lnTo>
                  <a:lnTo>
                    <a:pt x="284" y="986"/>
                  </a:lnTo>
                  <a:lnTo>
                    <a:pt x="284" y="32"/>
                  </a:lnTo>
                  <a:lnTo>
                    <a:pt x="746" y="32"/>
                  </a:lnTo>
                  <a:lnTo>
                    <a:pt x="746" y="862"/>
                  </a:lnTo>
                  <a:close/>
                  <a:moveTo>
                    <a:pt x="964" y="984"/>
                  </a:moveTo>
                  <a:lnTo>
                    <a:pt x="780" y="984"/>
                  </a:lnTo>
                  <a:lnTo>
                    <a:pt x="780" y="510"/>
                  </a:lnTo>
                  <a:lnTo>
                    <a:pt x="816" y="510"/>
                  </a:lnTo>
                  <a:lnTo>
                    <a:pt x="826" y="548"/>
                  </a:lnTo>
                  <a:lnTo>
                    <a:pt x="838" y="584"/>
                  </a:lnTo>
                  <a:lnTo>
                    <a:pt x="850" y="618"/>
                  </a:lnTo>
                  <a:lnTo>
                    <a:pt x="862" y="652"/>
                  </a:lnTo>
                  <a:lnTo>
                    <a:pt x="890" y="712"/>
                  </a:lnTo>
                  <a:lnTo>
                    <a:pt x="916" y="766"/>
                  </a:lnTo>
                  <a:lnTo>
                    <a:pt x="942" y="810"/>
                  </a:lnTo>
                  <a:lnTo>
                    <a:pt x="964" y="846"/>
                  </a:lnTo>
                  <a:lnTo>
                    <a:pt x="988" y="880"/>
                  </a:lnTo>
                  <a:lnTo>
                    <a:pt x="992" y="888"/>
                  </a:lnTo>
                  <a:lnTo>
                    <a:pt x="996" y="896"/>
                  </a:lnTo>
                  <a:lnTo>
                    <a:pt x="996" y="904"/>
                  </a:lnTo>
                  <a:lnTo>
                    <a:pt x="996" y="964"/>
                  </a:lnTo>
                  <a:lnTo>
                    <a:pt x="994" y="968"/>
                  </a:lnTo>
                  <a:lnTo>
                    <a:pt x="990" y="976"/>
                  </a:lnTo>
                  <a:lnTo>
                    <a:pt x="986" y="978"/>
                  </a:lnTo>
                  <a:lnTo>
                    <a:pt x="980" y="982"/>
                  </a:lnTo>
                  <a:lnTo>
                    <a:pt x="974" y="984"/>
                  </a:lnTo>
                  <a:lnTo>
                    <a:pt x="964" y="98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 sz="24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45" name="그룹 41"/>
          <p:cNvGrpSpPr>
            <a:grpSpLocks noChangeAspect="1"/>
          </p:cNvGrpSpPr>
          <p:nvPr/>
        </p:nvGrpSpPr>
        <p:grpSpPr bwMode="auto">
          <a:xfrm>
            <a:off x="3183496" y="5253967"/>
            <a:ext cx="174841" cy="211480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164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5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6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7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8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9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0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1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2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3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4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5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6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7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8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9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80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sp>
        <p:nvSpPr>
          <p:cNvPr id="146" name="Freeform 7"/>
          <p:cNvSpPr>
            <a:spLocks noChangeAspect="1" noEditPoints="1"/>
          </p:cNvSpPr>
          <p:nvPr/>
        </p:nvSpPr>
        <p:spPr bwMode="auto">
          <a:xfrm>
            <a:off x="3555153" y="5262051"/>
            <a:ext cx="189972" cy="168482"/>
          </a:xfrm>
          <a:custGeom>
            <a:avLst/>
            <a:gdLst>
              <a:gd name="T0" fmla="*/ 699488 w 1126"/>
              <a:gd name="T1" fmla="*/ 763478 h 940"/>
              <a:gd name="T2" fmla="*/ 699488 w 1126"/>
              <a:gd name="T3" fmla="*/ 763478 h 940"/>
              <a:gd name="T4" fmla="*/ 699488 w 1126"/>
              <a:gd name="T5" fmla="*/ 763478 h 940"/>
              <a:gd name="T6" fmla="*/ 699488 w 1126"/>
              <a:gd name="T7" fmla="*/ 0 h 940"/>
              <a:gd name="T8" fmla="*/ 699488 w 1126"/>
              <a:gd name="T9" fmla="*/ 763478 h 940"/>
              <a:gd name="T10" fmla="*/ 699488 w 1126"/>
              <a:gd name="T11" fmla="*/ 763478 h 940"/>
              <a:gd name="T12" fmla="*/ 699488 w 1126"/>
              <a:gd name="T13" fmla="*/ 763478 h 940"/>
              <a:gd name="T14" fmla="*/ 0 w 1126"/>
              <a:gd name="T15" fmla="*/ 763478 h 940"/>
              <a:gd name="T16" fmla="*/ 699488 w 1126"/>
              <a:gd name="T17" fmla="*/ 763478 h 940"/>
              <a:gd name="T18" fmla="*/ 699488 w 1126"/>
              <a:gd name="T19" fmla="*/ 763478 h 940"/>
              <a:gd name="T20" fmla="*/ 699488 w 1126"/>
              <a:gd name="T21" fmla="*/ 763478 h 940"/>
              <a:gd name="T22" fmla="*/ 699488 w 1126"/>
              <a:gd name="T23" fmla="*/ 763478 h 940"/>
              <a:gd name="T24" fmla="*/ 699488 w 1126"/>
              <a:gd name="T25" fmla="*/ 763478 h 940"/>
              <a:gd name="T26" fmla="*/ 699488 w 1126"/>
              <a:gd name="T27" fmla="*/ 763478 h 940"/>
              <a:gd name="T28" fmla="*/ 699488 w 1126"/>
              <a:gd name="T29" fmla="*/ 763478 h 940"/>
              <a:gd name="T30" fmla="*/ 699488 w 1126"/>
              <a:gd name="T31" fmla="*/ 763478 h 940"/>
              <a:gd name="T32" fmla="*/ 699488 w 1126"/>
              <a:gd name="T33" fmla="*/ 763478 h 940"/>
              <a:gd name="T34" fmla="*/ 699488 w 1126"/>
              <a:gd name="T35" fmla="*/ 763478 h 940"/>
              <a:gd name="T36" fmla="*/ 699488 w 1126"/>
              <a:gd name="T37" fmla="*/ 763478 h 940"/>
              <a:gd name="T38" fmla="*/ 699488 w 1126"/>
              <a:gd name="T39" fmla="*/ 763478 h 940"/>
              <a:gd name="T40" fmla="*/ 699488 w 1126"/>
              <a:gd name="T41" fmla="*/ 763478 h 940"/>
              <a:gd name="T42" fmla="*/ 699488 w 1126"/>
              <a:gd name="T43" fmla="*/ 763478 h 940"/>
              <a:gd name="T44" fmla="*/ 699488 w 1126"/>
              <a:gd name="T45" fmla="*/ 763478 h 940"/>
              <a:gd name="T46" fmla="*/ 699488 w 1126"/>
              <a:gd name="T47" fmla="*/ 763478 h 940"/>
              <a:gd name="T48" fmla="*/ 699488 w 1126"/>
              <a:gd name="T49" fmla="*/ 763478 h 940"/>
              <a:gd name="T50" fmla="*/ 699488 w 1126"/>
              <a:gd name="T51" fmla="*/ 763478 h 940"/>
              <a:gd name="T52" fmla="*/ 699488 w 1126"/>
              <a:gd name="T53" fmla="*/ 763478 h 940"/>
              <a:gd name="T54" fmla="*/ 699488 w 1126"/>
              <a:gd name="T55" fmla="*/ 763478 h 940"/>
              <a:gd name="T56" fmla="*/ 699488 w 1126"/>
              <a:gd name="T57" fmla="*/ 763478 h 940"/>
              <a:gd name="T58" fmla="*/ 699488 w 1126"/>
              <a:gd name="T59" fmla="*/ 763478 h 940"/>
              <a:gd name="T60" fmla="*/ 699488 w 1126"/>
              <a:gd name="T61" fmla="*/ 763478 h 940"/>
              <a:gd name="T62" fmla="*/ 699488 w 1126"/>
              <a:gd name="T63" fmla="*/ 763478 h 940"/>
              <a:gd name="T64" fmla="*/ 699488 w 1126"/>
              <a:gd name="T65" fmla="*/ 763478 h 940"/>
              <a:gd name="T66" fmla="*/ 699488 w 1126"/>
              <a:gd name="T67" fmla="*/ 763478 h 940"/>
              <a:gd name="T68" fmla="*/ 699488 w 1126"/>
              <a:gd name="T69" fmla="*/ 763478 h 940"/>
              <a:gd name="T70" fmla="*/ 699488 w 1126"/>
              <a:gd name="T71" fmla="*/ 763478 h 940"/>
              <a:gd name="T72" fmla="*/ 699488 w 1126"/>
              <a:gd name="T73" fmla="*/ 763478 h 940"/>
              <a:gd name="T74" fmla="*/ 699488 w 1126"/>
              <a:gd name="T75" fmla="*/ 763478 h 94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126"/>
              <a:gd name="T115" fmla="*/ 0 h 940"/>
              <a:gd name="T116" fmla="*/ 1126 w 1126"/>
              <a:gd name="T117" fmla="*/ 940 h 940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126" h="940">
                <a:moveTo>
                  <a:pt x="1124" y="836"/>
                </a:moveTo>
                <a:lnTo>
                  <a:pt x="1040" y="582"/>
                </a:lnTo>
                <a:lnTo>
                  <a:pt x="1040" y="576"/>
                </a:lnTo>
                <a:lnTo>
                  <a:pt x="1040" y="414"/>
                </a:lnTo>
                <a:lnTo>
                  <a:pt x="1040" y="0"/>
                </a:lnTo>
                <a:lnTo>
                  <a:pt x="254" y="0"/>
                </a:lnTo>
                <a:lnTo>
                  <a:pt x="82" y="172"/>
                </a:lnTo>
                <a:lnTo>
                  <a:pt x="82" y="592"/>
                </a:lnTo>
                <a:lnTo>
                  <a:pt x="0" y="836"/>
                </a:lnTo>
                <a:lnTo>
                  <a:pt x="10" y="840"/>
                </a:lnTo>
                <a:lnTo>
                  <a:pt x="0" y="840"/>
                </a:lnTo>
                <a:lnTo>
                  <a:pt x="0" y="940"/>
                </a:lnTo>
                <a:lnTo>
                  <a:pt x="1126" y="940"/>
                </a:lnTo>
                <a:lnTo>
                  <a:pt x="1126" y="840"/>
                </a:lnTo>
                <a:lnTo>
                  <a:pt x="1124" y="836"/>
                </a:lnTo>
                <a:close/>
                <a:moveTo>
                  <a:pt x="114" y="186"/>
                </a:moveTo>
                <a:lnTo>
                  <a:pt x="268" y="32"/>
                </a:lnTo>
                <a:lnTo>
                  <a:pt x="1008" y="32"/>
                </a:lnTo>
                <a:lnTo>
                  <a:pt x="1008" y="414"/>
                </a:lnTo>
                <a:lnTo>
                  <a:pt x="1008" y="422"/>
                </a:lnTo>
                <a:lnTo>
                  <a:pt x="1006" y="438"/>
                </a:lnTo>
                <a:lnTo>
                  <a:pt x="1000" y="462"/>
                </a:lnTo>
                <a:lnTo>
                  <a:pt x="996" y="476"/>
                </a:lnTo>
                <a:lnTo>
                  <a:pt x="990" y="488"/>
                </a:lnTo>
                <a:lnTo>
                  <a:pt x="982" y="502"/>
                </a:lnTo>
                <a:lnTo>
                  <a:pt x="972" y="516"/>
                </a:lnTo>
                <a:lnTo>
                  <a:pt x="960" y="528"/>
                </a:lnTo>
                <a:lnTo>
                  <a:pt x="946" y="538"/>
                </a:lnTo>
                <a:lnTo>
                  <a:pt x="930" y="546"/>
                </a:lnTo>
                <a:lnTo>
                  <a:pt x="910" y="554"/>
                </a:lnTo>
                <a:lnTo>
                  <a:pt x="888" y="558"/>
                </a:lnTo>
                <a:lnTo>
                  <a:pt x="862" y="560"/>
                </a:lnTo>
                <a:lnTo>
                  <a:pt x="114" y="560"/>
                </a:lnTo>
                <a:lnTo>
                  <a:pt x="114" y="186"/>
                </a:lnTo>
                <a:close/>
                <a:moveTo>
                  <a:pt x="922" y="592"/>
                </a:moveTo>
                <a:lnTo>
                  <a:pt x="964" y="728"/>
                </a:lnTo>
                <a:lnTo>
                  <a:pt x="162" y="728"/>
                </a:lnTo>
                <a:lnTo>
                  <a:pt x="200" y="592"/>
                </a:lnTo>
                <a:lnTo>
                  <a:pt x="748" y="592"/>
                </a:lnTo>
                <a:lnTo>
                  <a:pt x="862" y="592"/>
                </a:lnTo>
                <a:lnTo>
                  <a:pt x="922" y="592"/>
                </a:lnTo>
                <a:close/>
                <a:moveTo>
                  <a:pt x="116" y="592"/>
                </a:moveTo>
                <a:lnTo>
                  <a:pt x="166" y="592"/>
                </a:lnTo>
                <a:lnTo>
                  <a:pt x="118" y="760"/>
                </a:lnTo>
                <a:lnTo>
                  <a:pt x="466" y="760"/>
                </a:lnTo>
                <a:lnTo>
                  <a:pt x="464" y="804"/>
                </a:lnTo>
                <a:lnTo>
                  <a:pt x="660" y="804"/>
                </a:lnTo>
                <a:lnTo>
                  <a:pt x="658" y="760"/>
                </a:lnTo>
                <a:lnTo>
                  <a:pt x="1006" y="760"/>
                </a:lnTo>
                <a:lnTo>
                  <a:pt x="956" y="592"/>
                </a:lnTo>
                <a:lnTo>
                  <a:pt x="1010" y="592"/>
                </a:lnTo>
                <a:lnTo>
                  <a:pt x="1092" y="840"/>
                </a:lnTo>
                <a:lnTo>
                  <a:pt x="34" y="840"/>
                </a:lnTo>
                <a:lnTo>
                  <a:pt x="116" y="592"/>
                </a:lnTo>
                <a:close/>
                <a:moveTo>
                  <a:pt x="1094" y="908"/>
                </a:moveTo>
                <a:lnTo>
                  <a:pt x="32" y="908"/>
                </a:lnTo>
                <a:lnTo>
                  <a:pt x="32" y="872"/>
                </a:lnTo>
                <a:lnTo>
                  <a:pt x="522" y="872"/>
                </a:lnTo>
                <a:lnTo>
                  <a:pt x="524" y="876"/>
                </a:lnTo>
                <a:lnTo>
                  <a:pt x="528" y="878"/>
                </a:lnTo>
                <a:lnTo>
                  <a:pt x="532" y="880"/>
                </a:lnTo>
                <a:lnTo>
                  <a:pt x="536" y="882"/>
                </a:lnTo>
                <a:lnTo>
                  <a:pt x="590" y="882"/>
                </a:lnTo>
                <a:lnTo>
                  <a:pt x="594" y="880"/>
                </a:lnTo>
                <a:lnTo>
                  <a:pt x="598" y="878"/>
                </a:lnTo>
                <a:lnTo>
                  <a:pt x="602" y="876"/>
                </a:lnTo>
                <a:lnTo>
                  <a:pt x="604" y="872"/>
                </a:lnTo>
                <a:lnTo>
                  <a:pt x="1094" y="872"/>
                </a:lnTo>
                <a:lnTo>
                  <a:pt x="1094" y="90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en-US" sz="2400"/>
          </a:p>
        </p:txBody>
      </p:sp>
      <p:grpSp>
        <p:nvGrpSpPr>
          <p:cNvPr id="147" name="그룹 10"/>
          <p:cNvGrpSpPr>
            <a:grpSpLocks noChangeAspect="1"/>
          </p:cNvGrpSpPr>
          <p:nvPr/>
        </p:nvGrpSpPr>
        <p:grpSpPr bwMode="auto">
          <a:xfrm>
            <a:off x="3591890" y="5544795"/>
            <a:ext cx="133653" cy="225744"/>
            <a:chOff x="3802063" y="2674938"/>
            <a:chExt cx="1038225" cy="1765300"/>
          </a:xfrm>
          <a:solidFill>
            <a:schemeClr val="bg1">
              <a:lumMod val="50000"/>
            </a:schemeClr>
          </a:solidFill>
        </p:grpSpPr>
        <p:sp>
          <p:nvSpPr>
            <p:cNvPr id="160" name="Freeform 7"/>
            <p:cNvSpPr>
              <a:spLocks noEditPoints="1"/>
            </p:cNvSpPr>
            <p:nvPr/>
          </p:nvSpPr>
          <p:spPr bwMode="auto">
            <a:xfrm>
              <a:off x="3802063" y="2674938"/>
              <a:ext cx="1038225" cy="1765300"/>
            </a:xfrm>
            <a:custGeom>
              <a:avLst/>
              <a:gdLst>
                <a:gd name="T0" fmla="*/ 172 w 654"/>
                <a:gd name="T1" fmla="*/ 0 h 1112"/>
                <a:gd name="T2" fmla="*/ 0 w 654"/>
                <a:gd name="T3" fmla="*/ 172 h 1112"/>
                <a:gd name="T4" fmla="*/ 0 w 654"/>
                <a:gd name="T5" fmla="*/ 1112 h 1112"/>
                <a:gd name="T6" fmla="*/ 362 w 654"/>
                <a:gd name="T7" fmla="*/ 1112 h 1112"/>
                <a:gd name="T8" fmla="*/ 362 w 654"/>
                <a:gd name="T9" fmla="*/ 1112 h 1112"/>
                <a:gd name="T10" fmla="*/ 362 w 654"/>
                <a:gd name="T11" fmla="*/ 1112 h 1112"/>
                <a:gd name="T12" fmla="*/ 638 w 654"/>
                <a:gd name="T13" fmla="*/ 1112 h 1112"/>
                <a:gd name="T14" fmla="*/ 638 w 654"/>
                <a:gd name="T15" fmla="*/ 1112 h 1112"/>
                <a:gd name="T16" fmla="*/ 644 w 654"/>
                <a:gd name="T17" fmla="*/ 1112 h 1112"/>
                <a:gd name="T18" fmla="*/ 650 w 654"/>
                <a:gd name="T19" fmla="*/ 1108 h 1112"/>
                <a:gd name="T20" fmla="*/ 654 w 654"/>
                <a:gd name="T21" fmla="*/ 1102 h 1112"/>
                <a:gd name="T22" fmla="*/ 654 w 654"/>
                <a:gd name="T23" fmla="*/ 1096 h 1112"/>
                <a:gd name="T24" fmla="*/ 654 w 654"/>
                <a:gd name="T25" fmla="*/ 938 h 1112"/>
                <a:gd name="T26" fmla="*/ 654 w 654"/>
                <a:gd name="T27" fmla="*/ 938 h 1112"/>
                <a:gd name="T28" fmla="*/ 654 w 654"/>
                <a:gd name="T29" fmla="*/ 934 h 1112"/>
                <a:gd name="T30" fmla="*/ 654 w 654"/>
                <a:gd name="T31" fmla="*/ 0 h 1112"/>
                <a:gd name="T32" fmla="*/ 172 w 654"/>
                <a:gd name="T33" fmla="*/ 0 h 1112"/>
                <a:gd name="T34" fmla="*/ 622 w 654"/>
                <a:gd name="T35" fmla="*/ 934 h 1112"/>
                <a:gd name="T36" fmla="*/ 622 w 654"/>
                <a:gd name="T37" fmla="*/ 934 h 1112"/>
                <a:gd name="T38" fmla="*/ 622 w 654"/>
                <a:gd name="T39" fmla="*/ 942 h 1112"/>
                <a:gd name="T40" fmla="*/ 620 w 654"/>
                <a:gd name="T41" fmla="*/ 960 h 1112"/>
                <a:gd name="T42" fmla="*/ 614 w 654"/>
                <a:gd name="T43" fmla="*/ 982 h 1112"/>
                <a:gd name="T44" fmla="*/ 610 w 654"/>
                <a:gd name="T45" fmla="*/ 996 h 1112"/>
                <a:gd name="T46" fmla="*/ 604 w 654"/>
                <a:gd name="T47" fmla="*/ 1010 h 1112"/>
                <a:gd name="T48" fmla="*/ 596 w 654"/>
                <a:gd name="T49" fmla="*/ 1022 h 1112"/>
                <a:gd name="T50" fmla="*/ 586 w 654"/>
                <a:gd name="T51" fmla="*/ 1036 h 1112"/>
                <a:gd name="T52" fmla="*/ 574 w 654"/>
                <a:gd name="T53" fmla="*/ 1048 h 1112"/>
                <a:gd name="T54" fmla="*/ 560 w 654"/>
                <a:gd name="T55" fmla="*/ 1058 h 1112"/>
                <a:gd name="T56" fmla="*/ 544 w 654"/>
                <a:gd name="T57" fmla="*/ 1068 h 1112"/>
                <a:gd name="T58" fmla="*/ 524 w 654"/>
                <a:gd name="T59" fmla="*/ 1074 h 1112"/>
                <a:gd name="T60" fmla="*/ 502 w 654"/>
                <a:gd name="T61" fmla="*/ 1078 h 1112"/>
                <a:gd name="T62" fmla="*/ 476 w 654"/>
                <a:gd name="T63" fmla="*/ 1080 h 1112"/>
                <a:gd name="T64" fmla="*/ 32 w 654"/>
                <a:gd name="T65" fmla="*/ 1080 h 1112"/>
                <a:gd name="T66" fmla="*/ 32 w 654"/>
                <a:gd name="T67" fmla="*/ 186 h 1112"/>
                <a:gd name="T68" fmla="*/ 186 w 654"/>
                <a:gd name="T69" fmla="*/ 32 h 1112"/>
                <a:gd name="T70" fmla="*/ 622 w 654"/>
                <a:gd name="T71" fmla="*/ 32 h 1112"/>
                <a:gd name="T72" fmla="*/ 622 w 654"/>
                <a:gd name="T73" fmla="*/ 934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54" h="1112">
                  <a:moveTo>
                    <a:pt x="172" y="0"/>
                  </a:moveTo>
                  <a:lnTo>
                    <a:pt x="0" y="172"/>
                  </a:lnTo>
                  <a:lnTo>
                    <a:pt x="0" y="1112"/>
                  </a:lnTo>
                  <a:lnTo>
                    <a:pt x="362" y="1112"/>
                  </a:lnTo>
                  <a:lnTo>
                    <a:pt x="362" y="1112"/>
                  </a:lnTo>
                  <a:lnTo>
                    <a:pt x="362" y="1112"/>
                  </a:lnTo>
                  <a:lnTo>
                    <a:pt x="638" y="1112"/>
                  </a:lnTo>
                  <a:lnTo>
                    <a:pt x="638" y="1112"/>
                  </a:lnTo>
                  <a:lnTo>
                    <a:pt x="644" y="1112"/>
                  </a:lnTo>
                  <a:lnTo>
                    <a:pt x="650" y="1108"/>
                  </a:lnTo>
                  <a:lnTo>
                    <a:pt x="654" y="1102"/>
                  </a:lnTo>
                  <a:lnTo>
                    <a:pt x="654" y="1096"/>
                  </a:lnTo>
                  <a:lnTo>
                    <a:pt x="654" y="938"/>
                  </a:lnTo>
                  <a:lnTo>
                    <a:pt x="654" y="938"/>
                  </a:lnTo>
                  <a:lnTo>
                    <a:pt x="654" y="934"/>
                  </a:lnTo>
                  <a:lnTo>
                    <a:pt x="654" y="0"/>
                  </a:lnTo>
                  <a:lnTo>
                    <a:pt x="172" y="0"/>
                  </a:lnTo>
                  <a:close/>
                  <a:moveTo>
                    <a:pt x="622" y="934"/>
                  </a:moveTo>
                  <a:lnTo>
                    <a:pt x="622" y="934"/>
                  </a:lnTo>
                  <a:lnTo>
                    <a:pt x="622" y="942"/>
                  </a:lnTo>
                  <a:lnTo>
                    <a:pt x="620" y="960"/>
                  </a:lnTo>
                  <a:lnTo>
                    <a:pt x="614" y="982"/>
                  </a:lnTo>
                  <a:lnTo>
                    <a:pt x="610" y="996"/>
                  </a:lnTo>
                  <a:lnTo>
                    <a:pt x="604" y="1010"/>
                  </a:lnTo>
                  <a:lnTo>
                    <a:pt x="596" y="1022"/>
                  </a:lnTo>
                  <a:lnTo>
                    <a:pt x="586" y="1036"/>
                  </a:lnTo>
                  <a:lnTo>
                    <a:pt x="574" y="1048"/>
                  </a:lnTo>
                  <a:lnTo>
                    <a:pt x="560" y="1058"/>
                  </a:lnTo>
                  <a:lnTo>
                    <a:pt x="544" y="1068"/>
                  </a:lnTo>
                  <a:lnTo>
                    <a:pt x="524" y="1074"/>
                  </a:lnTo>
                  <a:lnTo>
                    <a:pt x="502" y="1078"/>
                  </a:lnTo>
                  <a:lnTo>
                    <a:pt x="476" y="1080"/>
                  </a:lnTo>
                  <a:lnTo>
                    <a:pt x="32" y="1080"/>
                  </a:lnTo>
                  <a:lnTo>
                    <a:pt x="32" y="186"/>
                  </a:lnTo>
                  <a:lnTo>
                    <a:pt x="186" y="32"/>
                  </a:lnTo>
                  <a:lnTo>
                    <a:pt x="622" y="32"/>
                  </a:lnTo>
                  <a:lnTo>
                    <a:pt x="622" y="9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1" name="Freeform 8"/>
            <p:cNvSpPr>
              <a:spLocks noEditPoints="1"/>
            </p:cNvSpPr>
            <p:nvPr/>
          </p:nvSpPr>
          <p:spPr bwMode="auto">
            <a:xfrm>
              <a:off x="3938588" y="2881313"/>
              <a:ext cx="765175" cy="1295400"/>
            </a:xfrm>
            <a:custGeom>
              <a:avLst/>
              <a:gdLst>
                <a:gd name="T0" fmla="*/ 0 w 482"/>
                <a:gd name="T1" fmla="*/ 816 h 816"/>
                <a:gd name="T2" fmla="*/ 482 w 482"/>
                <a:gd name="T3" fmla="*/ 816 h 816"/>
                <a:gd name="T4" fmla="*/ 482 w 482"/>
                <a:gd name="T5" fmla="*/ 0 h 816"/>
                <a:gd name="T6" fmla="*/ 102 w 482"/>
                <a:gd name="T7" fmla="*/ 0 h 816"/>
                <a:gd name="T8" fmla="*/ 0 w 482"/>
                <a:gd name="T9" fmla="*/ 100 h 816"/>
                <a:gd name="T10" fmla="*/ 0 w 482"/>
                <a:gd name="T11" fmla="*/ 816 h 816"/>
                <a:gd name="T12" fmla="*/ 32 w 482"/>
                <a:gd name="T13" fmla="*/ 114 h 816"/>
                <a:gd name="T14" fmla="*/ 114 w 482"/>
                <a:gd name="T15" fmla="*/ 32 h 816"/>
                <a:gd name="T16" fmla="*/ 450 w 482"/>
                <a:gd name="T17" fmla="*/ 32 h 816"/>
                <a:gd name="T18" fmla="*/ 450 w 482"/>
                <a:gd name="T19" fmla="*/ 784 h 816"/>
                <a:gd name="T20" fmla="*/ 32 w 482"/>
                <a:gd name="T21" fmla="*/ 784 h 816"/>
                <a:gd name="T22" fmla="*/ 32 w 482"/>
                <a:gd name="T23" fmla="*/ 114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2" h="816">
                  <a:moveTo>
                    <a:pt x="0" y="816"/>
                  </a:moveTo>
                  <a:lnTo>
                    <a:pt x="482" y="816"/>
                  </a:lnTo>
                  <a:lnTo>
                    <a:pt x="482" y="0"/>
                  </a:lnTo>
                  <a:lnTo>
                    <a:pt x="102" y="0"/>
                  </a:lnTo>
                  <a:lnTo>
                    <a:pt x="0" y="100"/>
                  </a:lnTo>
                  <a:lnTo>
                    <a:pt x="0" y="816"/>
                  </a:lnTo>
                  <a:close/>
                  <a:moveTo>
                    <a:pt x="32" y="114"/>
                  </a:moveTo>
                  <a:lnTo>
                    <a:pt x="114" y="32"/>
                  </a:lnTo>
                  <a:lnTo>
                    <a:pt x="450" y="32"/>
                  </a:lnTo>
                  <a:lnTo>
                    <a:pt x="450" y="784"/>
                  </a:lnTo>
                  <a:lnTo>
                    <a:pt x="32" y="784"/>
                  </a:lnTo>
                  <a:lnTo>
                    <a:pt x="32" y="1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2" name="Rectangle 9"/>
            <p:cNvSpPr>
              <a:spLocks noChangeArrowheads="1"/>
            </p:cNvSpPr>
            <p:nvPr/>
          </p:nvSpPr>
          <p:spPr bwMode="auto">
            <a:xfrm>
              <a:off x="4268788" y="4233863"/>
              <a:ext cx="101600" cy="1016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3" name="Rectangle 10"/>
            <p:cNvSpPr>
              <a:spLocks noChangeArrowheads="1"/>
            </p:cNvSpPr>
            <p:nvPr/>
          </p:nvSpPr>
          <p:spPr bwMode="auto">
            <a:xfrm>
              <a:off x="4278313" y="2779713"/>
              <a:ext cx="171450" cy="508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148" name="그룹 17"/>
          <p:cNvGrpSpPr>
            <a:grpSpLocks noChangeAspect="1"/>
          </p:cNvGrpSpPr>
          <p:nvPr/>
        </p:nvGrpSpPr>
        <p:grpSpPr bwMode="auto">
          <a:xfrm>
            <a:off x="3204746" y="5545281"/>
            <a:ext cx="131972" cy="217623"/>
            <a:chOff x="4060825" y="2411413"/>
            <a:chExt cx="1098550" cy="1714500"/>
          </a:xfrm>
          <a:solidFill>
            <a:schemeClr val="bg1">
              <a:lumMod val="50000"/>
            </a:schemeClr>
          </a:solidFill>
        </p:grpSpPr>
        <p:sp>
          <p:nvSpPr>
            <p:cNvPr id="149" name="Freeform 7"/>
            <p:cNvSpPr>
              <a:spLocks noEditPoints="1"/>
            </p:cNvSpPr>
            <p:nvPr/>
          </p:nvSpPr>
          <p:spPr bwMode="auto">
            <a:xfrm>
              <a:off x="4060825" y="2411413"/>
              <a:ext cx="1098550" cy="1714500"/>
            </a:xfrm>
            <a:custGeom>
              <a:avLst/>
              <a:gdLst>
                <a:gd name="T0" fmla="*/ 2147483647 w 692"/>
                <a:gd name="T1" fmla="*/ 2147483647 h 1080"/>
                <a:gd name="T2" fmla="*/ 2147483647 w 692"/>
                <a:gd name="T3" fmla="*/ 2147483647 h 1080"/>
                <a:gd name="T4" fmla="*/ 2147483647 w 692"/>
                <a:gd name="T5" fmla="*/ 2147483647 h 1080"/>
                <a:gd name="T6" fmla="*/ 2147483647 w 692"/>
                <a:gd name="T7" fmla="*/ 2147483647 h 1080"/>
                <a:gd name="T8" fmla="*/ 2147483647 w 692"/>
                <a:gd name="T9" fmla="*/ 2147483647 h 1080"/>
                <a:gd name="T10" fmla="*/ 2147483647 w 692"/>
                <a:gd name="T11" fmla="*/ 2147483647 h 1080"/>
                <a:gd name="T12" fmla="*/ 2147483647 w 692"/>
                <a:gd name="T13" fmla="*/ 0 h 1080"/>
                <a:gd name="T14" fmla="*/ 2147483647 w 692"/>
                <a:gd name="T15" fmla="*/ 0 h 1080"/>
                <a:gd name="T16" fmla="*/ 2147483647 w 692"/>
                <a:gd name="T17" fmla="*/ 0 h 1080"/>
                <a:gd name="T18" fmla="*/ 2147483647 w 692"/>
                <a:gd name="T19" fmla="*/ 2147483647 h 1080"/>
                <a:gd name="T20" fmla="*/ 2147483647 w 692"/>
                <a:gd name="T21" fmla="*/ 2147483647 h 1080"/>
                <a:gd name="T22" fmla="*/ 2147483647 w 692"/>
                <a:gd name="T23" fmla="*/ 2147483647 h 1080"/>
                <a:gd name="T24" fmla="*/ 2147483647 w 692"/>
                <a:gd name="T25" fmla="*/ 2147483647 h 1080"/>
                <a:gd name="T26" fmla="*/ 2147483647 w 692"/>
                <a:gd name="T27" fmla="*/ 2147483647 h 1080"/>
                <a:gd name="T28" fmla="*/ 2147483647 w 692"/>
                <a:gd name="T29" fmla="*/ 2147483647 h 1080"/>
                <a:gd name="T30" fmla="*/ 2147483647 w 692"/>
                <a:gd name="T31" fmla="*/ 2147483647 h 1080"/>
                <a:gd name="T32" fmla="*/ 2147483647 w 692"/>
                <a:gd name="T33" fmla="*/ 2147483647 h 1080"/>
                <a:gd name="T34" fmla="*/ 2147483647 w 692"/>
                <a:gd name="T35" fmla="*/ 2147483647 h 1080"/>
                <a:gd name="T36" fmla="*/ 0 w 692"/>
                <a:gd name="T37" fmla="*/ 2147483647 h 1080"/>
                <a:gd name="T38" fmla="*/ 0 w 692"/>
                <a:gd name="T39" fmla="*/ 2147483647 h 1080"/>
                <a:gd name="T40" fmla="*/ 2147483647 w 692"/>
                <a:gd name="T41" fmla="*/ 2147483647 h 1080"/>
                <a:gd name="T42" fmla="*/ 2147483647 w 692"/>
                <a:gd name="T43" fmla="*/ 2147483647 h 1080"/>
                <a:gd name="T44" fmla="*/ 2147483647 w 692"/>
                <a:gd name="T45" fmla="*/ 2147483647 h 1080"/>
                <a:gd name="T46" fmla="*/ 2147483647 w 692"/>
                <a:gd name="T47" fmla="*/ 2147483647 h 1080"/>
                <a:gd name="T48" fmla="*/ 2147483647 w 692"/>
                <a:gd name="T49" fmla="*/ 2147483647 h 1080"/>
                <a:gd name="T50" fmla="*/ 2147483647 w 692"/>
                <a:gd name="T51" fmla="*/ 2147483647 h 1080"/>
                <a:gd name="T52" fmla="*/ 2147483647 w 692"/>
                <a:gd name="T53" fmla="*/ 2147483647 h 1080"/>
                <a:gd name="T54" fmla="*/ 2147483647 w 692"/>
                <a:gd name="T55" fmla="*/ 2147483647 h 1080"/>
                <a:gd name="T56" fmla="*/ 2147483647 w 692"/>
                <a:gd name="T57" fmla="*/ 2147483647 h 1080"/>
                <a:gd name="T58" fmla="*/ 2147483647 w 692"/>
                <a:gd name="T59" fmla="*/ 2147483647 h 1080"/>
                <a:gd name="T60" fmla="*/ 2147483647 w 692"/>
                <a:gd name="T61" fmla="*/ 2147483647 h 1080"/>
                <a:gd name="T62" fmla="*/ 2147483647 w 692"/>
                <a:gd name="T63" fmla="*/ 2147483647 h 1080"/>
                <a:gd name="T64" fmla="*/ 2147483647 w 692"/>
                <a:gd name="T65" fmla="*/ 2147483647 h 1080"/>
                <a:gd name="T66" fmla="*/ 2147483647 w 692"/>
                <a:gd name="T67" fmla="*/ 2147483647 h 1080"/>
                <a:gd name="T68" fmla="*/ 2147483647 w 692"/>
                <a:gd name="T69" fmla="*/ 2147483647 h 1080"/>
                <a:gd name="T70" fmla="*/ 2147483647 w 692"/>
                <a:gd name="T71" fmla="*/ 2147483647 h 1080"/>
                <a:gd name="T72" fmla="*/ 2147483647 w 692"/>
                <a:gd name="T73" fmla="*/ 2147483647 h 1080"/>
                <a:gd name="T74" fmla="*/ 2147483647 w 692"/>
                <a:gd name="T75" fmla="*/ 2147483647 h 1080"/>
                <a:gd name="T76" fmla="*/ 2147483647 w 692"/>
                <a:gd name="T77" fmla="*/ 2147483647 h 1080"/>
                <a:gd name="T78" fmla="*/ 2147483647 w 692"/>
                <a:gd name="T79" fmla="*/ 2147483647 h 1080"/>
                <a:gd name="T80" fmla="*/ 2147483647 w 692"/>
                <a:gd name="T81" fmla="*/ 2147483647 h 1080"/>
                <a:gd name="T82" fmla="*/ 2147483647 w 692"/>
                <a:gd name="T83" fmla="*/ 2147483647 h 1080"/>
                <a:gd name="T84" fmla="*/ 2147483647 w 692"/>
                <a:gd name="T85" fmla="*/ 2147483647 h 1080"/>
                <a:gd name="T86" fmla="*/ 2147483647 w 692"/>
                <a:gd name="T87" fmla="*/ 2147483647 h 1080"/>
                <a:gd name="T88" fmla="*/ 2147483647 w 692"/>
                <a:gd name="T89" fmla="*/ 2147483647 h 1080"/>
                <a:gd name="T90" fmla="*/ 2147483647 w 692"/>
                <a:gd name="T91" fmla="*/ 2147483647 h 1080"/>
                <a:gd name="T92" fmla="*/ 2147483647 w 692"/>
                <a:gd name="T93" fmla="*/ 2147483647 h 1080"/>
                <a:gd name="T94" fmla="*/ 2147483647 w 692"/>
                <a:gd name="T95" fmla="*/ 2147483647 h 1080"/>
                <a:gd name="T96" fmla="*/ 2147483647 w 692"/>
                <a:gd name="T97" fmla="*/ 2147483647 h 1080"/>
                <a:gd name="T98" fmla="*/ 2147483647 w 692"/>
                <a:gd name="T99" fmla="*/ 2147483647 h 1080"/>
                <a:gd name="T100" fmla="*/ 2147483647 w 692"/>
                <a:gd name="T101" fmla="*/ 2147483647 h 1080"/>
                <a:gd name="T102" fmla="*/ 2147483647 w 692"/>
                <a:gd name="T103" fmla="*/ 2147483647 h 1080"/>
                <a:gd name="T104" fmla="*/ 2147483647 w 692"/>
                <a:gd name="T105" fmla="*/ 2147483647 h 1080"/>
                <a:gd name="T106" fmla="*/ 2147483647 w 692"/>
                <a:gd name="T107" fmla="*/ 2147483647 h 1080"/>
                <a:gd name="T108" fmla="*/ 2147483647 w 692"/>
                <a:gd name="T109" fmla="*/ 2147483647 h 1080"/>
                <a:gd name="T110" fmla="*/ 2147483647 w 692"/>
                <a:gd name="T111" fmla="*/ 2147483647 h 1080"/>
                <a:gd name="T112" fmla="*/ 2147483647 w 692"/>
                <a:gd name="T113" fmla="*/ 2147483647 h 1080"/>
                <a:gd name="T114" fmla="*/ 2147483647 w 692"/>
                <a:gd name="T115" fmla="*/ 2147483647 h 1080"/>
                <a:gd name="T116" fmla="*/ 2147483647 w 692"/>
                <a:gd name="T117" fmla="*/ 2147483647 h 1080"/>
                <a:gd name="T118" fmla="*/ 2147483647 w 692"/>
                <a:gd name="T119" fmla="*/ 2147483647 h 10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92"/>
                <a:gd name="T181" fmla="*/ 0 h 1080"/>
                <a:gd name="T182" fmla="*/ 692 w 692"/>
                <a:gd name="T183" fmla="*/ 1080 h 10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92" h="1080">
                  <a:moveTo>
                    <a:pt x="692" y="700"/>
                  </a:moveTo>
                  <a:lnTo>
                    <a:pt x="592" y="700"/>
                  </a:lnTo>
                  <a:lnTo>
                    <a:pt x="592" y="58"/>
                  </a:lnTo>
                  <a:lnTo>
                    <a:pt x="532" y="58"/>
                  </a:lnTo>
                  <a:lnTo>
                    <a:pt x="532" y="52"/>
                  </a:lnTo>
                  <a:lnTo>
                    <a:pt x="532" y="0"/>
                  </a:lnTo>
                  <a:lnTo>
                    <a:pt x="512" y="0"/>
                  </a:lnTo>
                  <a:lnTo>
                    <a:pt x="502" y="2"/>
                  </a:lnTo>
                  <a:lnTo>
                    <a:pt x="494" y="4"/>
                  </a:lnTo>
                  <a:lnTo>
                    <a:pt x="488" y="10"/>
                  </a:lnTo>
                  <a:lnTo>
                    <a:pt x="486" y="16"/>
                  </a:lnTo>
                  <a:lnTo>
                    <a:pt x="482" y="26"/>
                  </a:lnTo>
                  <a:lnTo>
                    <a:pt x="482" y="32"/>
                  </a:lnTo>
                  <a:lnTo>
                    <a:pt x="482" y="58"/>
                  </a:lnTo>
                  <a:lnTo>
                    <a:pt x="106" y="58"/>
                  </a:lnTo>
                  <a:lnTo>
                    <a:pt x="106" y="700"/>
                  </a:lnTo>
                  <a:lnTo>
                    <a:pt x="0" y="700"/>
                  </a:lnTo>
                  <a:lnTo>
                    <a:pt x="0" y="1080"/>
                  </a:lnTo>
                  <a:lnTo>
                    <a:pt x="676" y="1080"/>
                  </a:lnTo>
                  <a:lnTo>
                    <a:pt x="682" y="1080"/>
                  </a:lnTo>
                  <a:lnTo>
                    <a:pt x="688" y="1076"/>
                  </a:lnTo>
                  <a:lnTo>
                    <a:pt x="692" y="1070"/>
                  </a:lnTo>
                  <a:lnTo>
                    <a:pt x="692" y="1064"/>
                  </a:lnTo>
                  <a:lnTo>
                    <a:pt x="692" y="928"/>
                  </a:lnTo>
                  <a:lnTo>
                    <a:pt x="692" y="700"/>
                  </a:lnTo>
                  <a:close/>
                  <a:moveTo>
                    <a:pt x="138" y="732"/>
                  </a:moveTo>
                  <a:lnTo>
                    <a:pt x="138" y="700"/>
                  </a:lnTo>
                  <a:lnTo>
                    <a:pt x="138" y="90"/>
                  </a:lnTo>
                  <a:lnTo>
                    <a:pt x="560" y="90"/>
                  </a:lnTo>
                  <a:lnTo>
                    <a:pt x="560" y="700"/>
                  </a:lnTo>
                  <a:lnTo>
                    <a:pt x="560" y="732"/>
                  </a:lnTo>
                  <a:lnTo>
                    <a:pt x="560" y="920"/>
                  </a:lnTo>
                  <a:lnTo>
                    <a:pt x="138" y="920"/>
                  </a:lnTo>
                  <a:lnTo>
                    <a:pt x="138" y="732"/>
                  </a:lnTo>
                  <a:close/>
                  <a:moveTo>
                    <a:pt x="660" y="928"/>
                  </a:moveTo>
                  <a:lnTo>
                    <a:pt x="660" y="928"/>
                  </a:lnTo>
                  <a:lnTo>
                    <a:pt x="660" y="934"/>
                  </a:lnTo>
                  <a:lnTo>
                    <a:pt x="658" y="950"/>
                  </a:lnTo>
                  <a:lnTo>
                    <a:pt x="654" y="968"/>
                  </a:lnTo>
                  <a:lnTo>
                    <a:pt x="644" y="990"/>
                  </a:lnTo>
                  <a:lnTo>
                    <a:pt x="638" y="1002"/>
                  </a:lnTo>
                  <a:lnTo>
                    <a:pt x="630" y="1012"/>
                  </a:lnTo>
                  <a:lnTo>
                    <a:pt x="620" y="1022"/>
                  </a:lnTo>
                  <a:lnTo>
                    <a:pt x="610" y="1030"/>
                  </a:lnTo>
                  <a:lnTo>
                    <a:pt x="596" y="1038"/>
                  </a:lnTo>
                  <a:lnTo>
                    <a:pt x="580" y="1044"/>
                  </a:lnTo>
                  <a:lnTo>
                    <a:pt x="562" y="1048"/>
                  </a:lnTo>
                  <a:lnTo>
                    <a:pt x="540" y="1048"/>
                  </a:lnTo>
                  <a:lnTo>
                    <a:pt x="32" y="1048"/>
                  </a:lnTo>
                  <a:lnTo>
                    <a:pt x="32" y="732"/>
                  </a:lnTo>
                  <a:lnTo>
                    <a:pt x="106" y="732"/>
                  </a:lnTo>
                  <a:lnTo>
                    <a:pt x="106" y="952"/>
                  </a:lnTo>
                  <a:lnTo>
                    <a:pt x="592" y="952"/>
                  </a:lnTo>
                  <a:lnTo>
                    <a:pt x="592" y="732"/>
                  </a:lnTo>
                  <a:lnTo>
                    <a:pt x="660" y="732"/>
                  </a:lnTo>
                  <a:lnTo>
                    <a:pt x="660" y="9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0" name="Freeform 8"/>
            <p:cNvSpPr>
              <a:spLocks/>
            </p:cNvSpPr>
            <p:nvPr/>
          </p:nvSpPr>
          <p:spPr bwMode="auto">
            <a:xfrm>
              <a:off x="4403725" y="3227388"/>
              <a:ext cx="85725" cy="85725"/>
            </a:xfrm>
            <a:custGeom>
              <a:avLst/>
              <a:gdLst>
                <a:gd name="T0" fmla="*/ 2147483647 w 54"/>
                <a:gd name="T1" fmla="*/ 0 h 54"/>
                <a:gd name="T2" fmla="*/ 0 w 54"/>
                <a:gd name="T3" fmla="*/ 0 h 54"/>
                <a:gd name="T4" fmla="*/ 0 w 54"/>
                <a:gd name="T5" fmla="*/ 2147483647 h 54"/>
                <a:gd name="T6" fmla="*/ 0 w 54"/>
                <a:gd name="T7" fmla="*/ 2147483647 h 54"/>
                <a:gd name="T8" fmla="*/ 0 w 54"/>
                <a:gd name="T9" fmla="*/ 2147483647 h 54"/>
                <a:gd name="T10" fmla="*/ 2147483647 w 54"/>
                <a:gd name="T11" fmla="*/ 2147483647 h 54"/>
                <a:gd name="T12" fmla="*/ 2147483647 w 54"/>
                <a:gd name="T13" fmla="*/ 2147483647 h 54"/>
                <a:gd name="T14" fmla="*/ 2147483647 w 54"/>
                <a:gd name="T15" fmla="*/ 2147483647 h 54"/>
                <a:gd name="T16" fmla="*/ 2147483647 w 54"/>
                <a:gd name="T17" fmla="*/ 2147483647 h 54"/>
                <a:gd name="T18" fmla="*/ 2147483647 w 54"/>
                <a:gd name="T19" fmla="*/ 2147483647 h 54"/>
                <a:gd name="T20" fmla="*/ 2147483647 w 54"/>
                <a:gd name="T21" fmla="*/ 2147483647 h 54"/>
                <a:gd name="T22" fmla="*/ 2147483647 w 54"/>
                <a:gd name="T23" fmla="*/ 2147483647 h 54"/>
                <a:gd name="T24" fmla="*/ 2147483647 w 54"/>
                <a:gd name="T25" fmla="*/ 2147483647 h 54"/>
                <a:gd name="T26" fmla="*/ 2147483647 w 54"/>
                <a:gd name="T27" fmla="*/ 0 h 54"/>
                <a:gd name="T28" fmla="*/ 2147483647 w 54"/>
                <a:gd name="T29" fmla="*/ 0 h 54"/>
                <a:gd name="T30" fmla="*/ 2147483647 w 54"/>
                <a:gd name="T31" fmla="*/ 0 h 5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54"/>
                <a:gd name="T50" fmla="*/ 54 w 54"/>
                <a:gd name="T51" fmla="*/ 54 h 5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54">
                  <a:moveTo>
                    <a:pt x="26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54"/>
                  </a:lnTo>
                  <a:lnTo>
                    <a:pt x="26" y="54"/>
                  </a:lnTo>
                  <a:lnTo>
                    <a:pt x="36" y="54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4" y="36"/>
                  </a:lnTo>
                  <a:lnTo>
                    <a:pt x="54" y="34"/>
                  </a:lnTo>
                  <a:lnTo>
                    <a:pt x="54" y="0"/>
                  </a:lnTo>
                  <a:lnTo>
                    <a:pt x="3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1" name="Freeform 9"/>
            <p:cNvSpPr>
              <a:spLocks/>
            </p:cNvSpPr>
            <p:nvPr/>
          </p:nvSpPr>
          <p:spPr bwMode="auto">
            <a:xfrm>
              <a:off x="4403725" y="3379788"/>
              <a:ext cx="85725" cy="88900"/>
            </a:xfrm>
            <a:custGeom>
              <a:avLst/>
              <a:gdLst>
                <a:gd name="T0" fmla="*/ 2147483647 w 54"/>
                <a:gd name="T1" fmla="*/ 0 h 56"/>
                <a:gd name="T2" fmla="*/ 0 w 54"/>
                <a:gd name="T3" fmla="*/ 0 h 56"/>
                <a:gd name="T4" fmla="*/ 0 w 54"/>
                <a:gd name="T5" fmla="*/ 2147483647 h 56"/>
                <a:gd name="T6" fmla="*/ 0 w 54"/>
                <a:gd name="T7" fmla="*/ 2147483647 h 56"/>
                <a:gd name="T8" fmla="*/ 0 w 54"/>
                <a:gd name="T9" fmla="*/ 2147483647 h 56"/>
                <a:gd name="T10" fmla="*/ 2147483647 w 54"/>
                <a:gd name="T11" fmla="*/ 2147483647 h 56"/>
                <a:gd name="T12" fmla="*/ 2147483647 w 54"/>
                <a:gd name="T13" fmla="*/ 2147483647 h 56"/>
                <a:gd name="T14" fmla="*/ 2147483647 w 54"/>
                <a:gd name="T15" fmla="*/ 2147483647 h 56"/>
                <a:gd name="T16" fmla="*/ 2147483647 w 54"/>
                <a:gd name="T17" fmla="*/ 2147483647 h 56"/>
                <a:gd name="T18" fmla="*/ 2147483647 w 54"/>
                <a:gd name="T19" fmla="*/ 2147483647 h 56"/>
                <a:gd name="T20" fmla="*/ 2147483647 w 54"/>
                <a:gd name="T21" fmla="*/ 2147483647 h 56"/>
                <a:gd name="T22" fmla="*/ 2147483647 w 54"/>
                <a:gd name="T23" fmla="*/ 2147483647 h 56"/>
                <a:gd name="T24" fmla="*/ 2147483647 w 54"/>
                <a:gd name="T25" fmla="*/ 2147483647 h 56"/>
                <a:gd name="T26" fmla="*/ 2147483647 w 54"/>
                <a:gd name="T27" fmla="*/ 0 h 56"/>
                <a:gd name="T28" fmla="*/ 2147483647 w 54"/>
                <a:gd name="T29" fmla="*/ 0 h 56"/>
                <a:gd name="T30" fmla="*/ 2147483647 w 54"/>
                <a:gd name="T31" fmla="*/ 0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4"/>
                <a:gd name="T49" fmla="*/ 0 h 56"/>
                <a:gd name="T50" fmla="*/ 54 w 5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4" h="56">
                  <a:moveTo>
                    <a:pt x="26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0" y="56"/>
                  </a:lnTo>
                  <a:lnTo>
                    <a:pt x="26" y="56"/>
                  </a:lnTo>
                  <a:lnTo>
                    <a:pt x="36" y="54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4" y="0"/>
                  </a:lnTo>
                  <a:lnTo>
                    <a:pt x="3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2" name="Freeform 10"/>
            <p:cNvSpPr>
              <a:spLocks/>
            </p:cNvSpPr>
            <p:nvPr/>
          </p:nvSpPr>
          <p:spPr bwMode="auto">
            <a:xfrm>
              <a:off x="4568825" y="3379788"/>
              <a:ext cx="88900" cy="88900"/>
            </a:xfrm>
            <a:custGeom>
              <a:avLst/>
              <a:gdLst>
                <a:gd name="T0" fmla="*/ 2147483647 w 56"/>
                <a:gd name="T1" fmla="*/ 0 h 56"/>
                <a:gd name="T2" fmla="*/ 0 w 56"/>
                <a:gd name="T3" fmla="*/ 0 h 56"/>
                <a:gd name="T4" fmla="*/ 0 w 56"/>
                <a:gd name="T5" fmla="*/ 2147483647 h 56"/>
                <a:gd name="T6" fmla="*/ 0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2147483647 w 56"/>
                <a:gd name="T17" fmla="*/ 2147483647 h 56"/>
                <a:gd name="T18" fmla="*/ 2147483647 w 56"/>
                <a:gd name="T19" fmla="*/ 2147483647 h 56"/>
                <a:gd name="T20" fmla="*/ 2147483647 w 56"/>
                <a:gd name="T21" fmla="*/ 2147483647 h 56"/>
                <a:gd name="T22" fmla="*/ 2147483647 w 56"/>
                <a:gd name="T23" fmla="*/ 2147483647 h 56"/>
                <a:gd name="T24" fmla="*/ 2147483647 w 56"/>
                <a:gd name="T25" fmla="*/ 2147483647 h 56"/>
                <a:gd name="T26" fmla="*/ 2147483647 w 56"/>
                <a:gd name="T27" fmla="*/ 0 h 56"/>
                <a:gd name="T28" fmla="*/ 2147483647 w 56"/>
                <a:gd name="T29" fmla="*/ 0 h 56"/>
                <a:gd name="T30" fmla="*/ 2147483647 w 56"/>
                <a:gd name="T31" fmla="*/ 0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56"/>
                <a:gd name="T50" fmla="*/ 56 w 56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56">
                  <a:moveTo>
                    <a:pt x="28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0" y="56"/>
                  </a:lnTo>
                  <a:lnTo>
                    <a:pt x="28" y="56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56" y="0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3" name="Freeform 11"/>
            <p:cNvSpPr>
              <a:spLocks/>
            </p:cNvSpPr>
            <p:nvPr/>
          </p:nvSpPr>
          <p:spPr bwMode="auto">
            <a:xfrm>
              <a:off x="4737100" y="3379788"/>
              <a:ext cx="88900" cy="88900"/>
            </a:xfrm>
            <a:custGeom>
              <a:avLst/>
              <a:gdLst>
                <a:gd name="T0" fmla="*/ 2147483647 w 56"/>
                <a:gd name="T1" fmla="*/ 0 h 56"/>
                <a:gd name="T2" fmla="*/ 0 w 56"/>
                <a:gd name="T3" fmla="*/ 0 h 56"/>
                <a:gd name="T4" fmla="*/ 0 w 56"/>
                <a:gd name="T5" fmla="*/ 2147483647 h 56"/>
                <a:gd name="T6" fmla="*/ 0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2147483647 w 56"/>
                <a:gd name="T17" fmla="*/ 2147483647 h 56"/>
                <a:gd name="T18" fmla="*/ 2147483647 w 56"/>
                <a:gd name="T19" fmla="*/ 2147483647 h 56"/>
                <a:gd name="T20" fmla="*/ 2147483647 w 56"/>
                <a:gd name="T21" fmla="*/ 2147483647 h 56"/>
                <a:gd name="T22" fmla="*/ 2147483647 w 56"/>
                <a:gd name="T23" fmla="*/ 2147483647 h 56"/>
                <a:gd name="T24" fmla="*/ 2147483647 w 56"/>
                <a:gd name="T25" fmla="*/ 2147483647 h 56"/>
                <a:gd name="T26" fmla="*/ 2147483647 w 56"/>
                <a:gd name="T27" fmla="*/ 0 h 56"/>
                <a:gd name="T28" fmla="*/ 2147483647 w 56"/>
                <a:gd name="T29" fmla="*/ 0 h 56"/>
                <a:gd name="T30" fmla="*/ 2147483647 w 56"/>
                <a:gd name="T31" fmla="*/ 0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56"/>
                <a:gd name="T50" fmla="*/ 56 w 56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56">
                  <a:moveTo>
                    <a:pt x="28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0" y="38"/>
                  </a:lnTo>
                  <a:lnTo>
                    <a:pt x="0" y="56"/>
                  </a:lnTo>
                  <a:lnTo>
                    <a:pt x="28" y="56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56" y="0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4" name="Freeform 12"/>
            <p:cNvSpPr>
              <a:spLocks/>
            </p:cNvSpPr>
            <p:nvPr/>
          </p:nvSpPr>
          <p:spPr bwMode="auto">
            <a:xfrm>
              <a:off x="4403725" y="3532188"/>
              <a:ext cx="85725" cy="88900"/>
            </a:xfrm>
            <a:custGeom>
              <a:avLst/>
              <a:gdLst>
                <a:gd name="T0" fmla="*/ 2147483647 w 54"/>
                <a:gd name="T1" fmla="*/ 0 h 56"/>
                <a:gd name="T2" fmla="*/ 0 w 54"/>
                <a:gd name="T3" fmla="*/ 0 h 56"/>
                <a:gd name="T4" fmla="*/ 0 w 54"/>
                <a:gd name="T5" fmla="*/ 2147483647 h 56"/>
                <a:gd name="T6" fmla="*/ 0 w 54"/>
                <a:gd name="T7" fmla="*/ 2147483647 h 56"/>
                <a:gd name="T8" fmla="*/ 0 w 54"/>
                <a:gd name="T9" fmla="*/ 2147483647 h 56"/>
                <a:gd name="T10" fmla="*/ 0 w 54"/>
                <a:gd name="T11" fmla="*/ 2147483647 h 56"/>
                <a:gd name="T12" fmla="*/ 2147483647 w 54"/>
                <a:gd name="T13" fmla="*/ 2147483647 h 56"/>
                <a:gd name="T14" fmla="*/ 2147483647 w 54"/>
                <a:gd name="T15" fmla="*/ 2147483647 h 56"/>
                <a:gd name="T16" fmla="*/ 2147483647 w 54"/>
                <a:gd name="T17" fmla="*/ 2147483647 h 56"/>
                <a:gd name="T18" fmla="*/ 2147483647 w 54"/>
                <a:gd name="T19" fmla="*/ 2147483647 h 56"/>
                <a:gd name="T20" fmla="*/ 2147483647 w 54"/>
                <a:gd name="T21" fmla="*/ 2147483647 h 56"/>
                <a:gd name="T22" fmla="*/ 2147483647 w 54"/>
                <a:gd name="T23" fmla="*/ 2147483647 h 56"/>
                <a:gd name="T24" fmla="*/ 2147483647 w 54"/>
                <a:gd name="T25" fmla="*/ 2147483647 h 56"/>
                <a:gd name="T26" fmla="*/ 2147483647 w 54"/>
                <a:gd name="T27" fmla="*/ 2147483647 h 56"/>
                <a:gd name="T28" fmla="*/ 2147483647 w 54"/>
                <a:gd name="T29" fmla="*/ 2147483647 h 56"/>
                <a:gd name="T30" fmla="*/ 2147483647 w 54"/>
                <a:gd name="T31" fmla="*/ 0 h 56"/>
                <a:gd name="T32" fmla="*/ 2147483647 w 54"/>
                <a:gd name="T33" fmla="*/ 0 h 56"/>
                <a:gd name="T34" fmla="*/ 2147483647 w 54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56"/>
                <a:gd name="T56" fmla="*/ 54 w 54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56">
                  <a:moveTo>
                    <a:pt x="26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6" y="56"/>
                  </a:lnTo>
                  <a:lnTo>
                    <a:pt x="36" y="56"/>
                  </a:lnTo>
                  <a:lnTo>
                    <a:pt x="44" y="54"/>
                  </a:lnTo>
                  <a:lnTo>
                    <a:pt x="48" y="50"/>
                  </a:lnTo>
                  <a:lnTo>
                    <a:pt x="52" y="46"/>
                  </a:lnTo>
                  <a:lnTo>
                    <a:pt x="54" y="38"/>
                  </a:lnTo>
                  <a:lnTo>
                    <a:pt x="54" y="34"/>
                  </a:lnTo>
                  <a:lnTo>
                    <a:pt x="54" y="26"/>
                  </a:lnTo>
                  <a:lnTo>
                    <a:pt x="54" y="0"/>
                  </a:lnTo>
                  <a:lnTo>
                    <a:pt x="32" y="0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5" name="Freeform 13"/>
            <p:cNvSpPr>
              <a:spLocks/>
            </p:cNvSpPr>
            <p:nvPr/>
          </p:nvSpPr>
          <p:spPr bwMode="auto">
            <a:xfrm>
              <a:off x="4568825" y="3532188"/>
              <a:ext cx="88900" cy="88900"/>
            </a:xfrm>
            <a:custGeom>
              <a:avLst/>
              <a:gdLst>
                <a:gd name="T0" fmla="*/ 2147483647 w 56"/>
                <a:gd name="T1" fmla="*/ 0 h 56"/>
                <a:gd name="T2" fmla="*/ 0 w 56"/>
                <a:gd name="T3" fmla="*/ 0 h 56"/>
                <a:gd name="T4" fmla="*/ 0 w 56"/>
                <a:gd name="T5" fmla="*/ 2147483647 h 56"/>
                <a:gd name="T6" fmla="*/ 0 w 56"/>
                <a:gd name="T7" fmla="*/ 2147483647 h 56"/>
                <a:gd name="T8" fmla="*/ 0 w 56"/>
                <a:gd name="T9" fmla="*/ 2147483647 h 56"/>
                <a:gd name="T10" fmla="*/ 0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2147483647 w 56"/>
                <a:gd name="T17" fmla="*/ 2147483647 h 56"/>
                <a:gd name="T18" fmla="*/ 2147483647 w 56"/>
                <a:gd name="T19" fmla="*/ 2147483647 h 56"/>
                <a:gd name="T20" fmla="*/ 2147483647 w 56"/>
                <a:gd name="T21" fmla="*/ 2147483647 h 56"/>
                <a:gd name="T22" fmla="*/ 2147483647 w 56"/>
                <a:gd name="T23" fmla="*/ 2147483647 h 56"/>
                <a:gd name="T24" fmla="*/ 2147483647 w 56"/>
                <a:gd name="T25" fmla="*/ 2147483647 h 56"/>
                <a:gd name="T26" fmla="*/ 2147483647 w 56"/>
                <a:gd name="T27" fmla="*/ 2147483647 h 56"/>
                <a:gd name="T28" fmla="*/ 2147483647 w 56"/>
                <a:gd name="T29" fmla="*/ 2147483647 h 56"/>
                <a:gd name="T30" fmla="*/ 2147483647 w 56"/>
                <a:gd name="T31" fmla="*/ 0 h 56"/>
                <a:gd name="T32" fmla="*/ 2147483647 w 56"/>
                <a:gd name="T33" fmla="*/ 0 h 56"/>
                <a:gd name="T34" fmla="*/ 2147483647 w 56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56"/>
                <a:gd name="T56" fmla="*/ 56 w 56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56">
                  <a:moveTo>
                    <a:pt x="28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8" y="56"/>
                  </a:lnTo>
                  <a:lnTo>
                    <a:pt x="38" y="56"/>
                  </a:lnTo>
                  <a:lnTo>
                    <a:pt x="44" y="54"/>
                  </a:lnTo>
                  <a:lnTo>
                    <a:pt x="50" y="50"/>
                  </a:lnTo>
                  <a:lnTo>
                    <a:pt x="52" y="46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56" y="26"/>
                  </a:lnTo>
                  <a:lnTo>
                    <a:pt x="56" y="0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6" name="Freeform 14"/>
            <p:cNvSpPr>
              <a:spLocks/>
            </p:cNvSpPr>
            <p:nvPr/>
          </p:nvSpPr>
          <p:spPr bwMode="auto">
            <a:xfrm>
              <a:off x="4737100" y="3532188"/>
              <a:ext cx="88900" cy="88900"/>
            </a:xfrm>
            <a:custGeom>
              <a:avLst/>
              <a:gdLst>
                <a:gd name="T0" fmla="*/ 2147483647 w 56"/>
                <a:gd name="T1" fmla="*/ 0 h 56"/>
                <a:gd name="T2" fmla="*/ 0 w 56"/>
                <a:gd name="T3" fmla="*/ 0 h 56"/>
                <a:gd name="T4" fmla="*/ 0 w 56"/>
                <a:gd name="T5" fmla="*/ 2147483647 h 56"/>
                <a:gd name="T6" fmla="*/ 0 w 56"/>
                <a:gd name="T7" fmla="*/ 2147483647 h 56"/>
                <a:gd name="T8" fmla="*/ 0 w 56"/>
                <a:gd name="T9" fmla="*/ 2147483647 h 56"/>
                <a:gd name="T10" fmla="*/ 0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2147483647 w 56"/>
                <a:gd name="T17" fmla="*/ 2147483647 h 56"/>
                <a:gd name="T18" fmla="*/ 2147483647 w 56"/>
                <a:gd name="T19" fmla="*/ 2147483647 h 56"/>
                <a:gd name="T20" fmla="*/ 2147483647 w 56"/>
                <a:gd name="T21" fmla="*/ 2147483647 h 56"/>
                <a:gd name="T22" fmla="*/ 2147483647 w 56"/>
                <a:gd name="T23" fmla="*/ 2147483647 h 56"/>
                <a:gd name="T24" fmla="*/ 2147483647 w 56"/>
                <a:gd name="T25" fmla="*/ 2147483647 h 56"/>
                <a:gd name="T26" fmla="*/ 2147483647 w 56"/>
                <a:gd name="T27" fmla="*/ 2147483647 h 56"/>
                <a:gd name="T28" fmla="*/ 2147483647 w 56"/>
                <a:gd name="T29" fmla="*/ 2147483647 h 56"/>
                <a:gd name="T30" fmla="*/ 2147483647 w 56"/>
                <a:gd name="T31" fmla="*/ 0 h 56"/>
                <a:gd name="T32" fmla="*/ 2147483647 w 56"/>
                <a:gd name="T33" fmla="*/ 0 h 56"/>
                <a:gd name="T34" fmla="*/ 2147483647 w 56"/>
                <a:gd name="T35" fmla="*/ 0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6"/>
                <a:gd name="T55" fmla="*/ 0 h 56"/>
                <a:gd name="T56" fmla="*/ 56 w 56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6" h="56">
                  <a:moveTo>
                    <a:pt x="28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40"/>
                  </a:lnTo>
                  <a:lnTo>
                    <a:pt x="0" y="56"/>
                  </a:lnTo>
                  <a:lnTo>
                    <a:pt x="28" y="56"/>
                  </a:lnTo>
                  <a:lnTo>
                    <a:pt x="38" y="56"/>
                  </a:lnTo>
                  <a:lnTo>
                    <a:pt x="44" y="54"/>
                  </a:lnTo>
                  <a:lnTo>
                    <a:pt x="50" y="50"/>
                  </a:lnTo>
                  <a:lnTo>
                    <a:pt x="52" y="46"/>
                  </a:lnTo>
                  <a:lnTo>
                    <a:pt x="56" y="38"/>
                  </a:lnTo>
                  <a:lnTo>
                    <a:pt x="56" y="34"/>
                  </a:lnTo>
                  <a:lnTo>
                    <a:pt x="56" y="26"/>
                  </a:lnTo>
                  <a:lnTo>
                    <a:pt x="56" y="0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7" name="Freeform 15"/>
            <p:cNvSpPr>
              <a:spLocks/>
            </p:cNvSpPr>
            <p:nvPr/>
          </p:nvSpPr>
          <p:spPr bwMode="auto">
            <a:xfrm>
              <a:off x="4568825" y="3227388"/>
              <a:ext cx="88900" cy="85725"/>
            </a:xfrm>
            <a:custGeom>
              <a:avLst/>
              <a:gdLst>
                <a:gd name="T0" fmla="*/ 2147483647 w 56"/>
                <a:gd name="T1" fmla="*/ 0 h 54"/>
                <a:gd name="T2" fmla="*/ 0 w 56"/>
                <a:gd name="T3" fmla="*/ 0 h 54"/>
                <a:gd name="T4" fmla="*/ 0 w 56"/>
                <a:gd name="T5" fmla="*/ 2147483647 h 54"/>
                <a:gd name="T6" fmla="*/ 0 w 56"/>
                <a:gd name="T7" fmla="*/ 2147483647 h 54"/>
                <a:gd name="T8" fmla="*/ 0 w 56"/>
                <a:gd name="T9" fmla="*/ 2147483647 h 54"/>
                <a:gd name="T10" fmla="*/ 2147483647 w 56"/>
                <a:gd name="T11" fmla="*/ 2147483647 h 54"/>
                <a:gd name="T12" fmla="*/ 2147483647 w 56"/>
                <a:gd name="T13" fmla="*/ 2147483647 h 54"/>
                <a:gd name="T14" fmla="*/ 2147483647 w 56"/>
                <a:gd name="T15" fmla="*/ 2147483647 h 54"/>
                <a:gd name="T16" fmla="*/ 2147483647 w 56"/>
                <a:gd name="T17" fmla="*/ 2147483647 h 54"/>
                <a:gd name="T18" fmla="*/ 2147483647 w 56"/>
                <a:gd name="T19" fmla="*/ 2147483647 h 54"/>
                <a:gd name="T20" fmla="*/ 2147483647 w 56"/>
                <a:gd name="T21" fmla="*/ 2147483647 h 54"/>
                <a:gd name="T22" fmla="*/ 2147483647 w 56"/>
                <a:gd name="T23" fmla="*/ 2147483647 h 54"/>
                <a:gd name="T24" fmla="*/ 2147483647 w 56"/>
                <a:gd name="T25" fmla="*/ 2147483647 h 54"/>
                <a:gd name="T26" fmla="*/ 2147483647 w 56"/>
                <a:gd name="T27" fmla="*/ 0 h 54"/>
                <a:gd name="T28" fmla="*/ 2147483647 w 56"/>
                <a:gd name="T29" fmla="*/ 0 h 54"/>
                <a:gd name="T30" fmla="*/ 2147483647 w 56"/>
                <a:gd name="T31" fmla="*/ 0 h 5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54"/>
                <a:gd name="T50" fmla="*/ 56 w 56"/>
                <a:gd name="T51" fmla="*/ 54 h 5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54">
                  <a:moveTo>
                    <a:pt x="2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54"/>
                  </a:lnTo>
                  <a:lnTo>
                    <a:pt x="28" y="54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6" y="0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8" name="Freeform 16"/>
            <p:cNvSpPr>
              <a:spLocks/>
            </p:cNvSpPr>
            <p:nvPr/>
          </p:nvSpPr>
          <p:spPr bwMode="auto">
            <a:xfrm>
              <a:off x="4737100" y="3227388"/>
              <a:ext cx="88900" cy="85725"/>
            </a:xfrm>
            <a:custGeom>
              <a:avLst/>
              <a:gdLst>
                <a:gd name="T0" fmla="*/ 2147483647 w 56"/>
                <a:gd name="T1" fmla="*/ 0 h 54"/>
                <a:gd name="T2" fmla="*/ 0 w 56"/>
                <a:gd name="T3" fmla="*/ 0 h 54"/>
                <a:gd name="T4" fmla="*/ 0 w 56"/>
                <a:gd name="T5" fmla="*/ 2147483647 h 54"/>
                <a:gd name="T6" fmla="*/ 0 w 56"/>
                <a:gd name="T7" fmla="*/ 2147483647 h 54"/>
                <a:gd name="T8" fmla="*/ 0 w 56"/>
                <a:gd name="T9" fmla="*/ 2147483647 h 54"/>
                <a:gd name="T10" fmla="*/ 2147483647 w 56"/>
                <a:gd name="T11" fmla="*/ 2147483647 h 54"/>
                <a:gd name="T12" fmla="*/ 2147483647 w 56"/>
                <a:gd name="T13" fmla="*/ 2147483647 h 54"/>
                <a:gd name="T14" fmla="*/ 2147483647 w 56"/>
                <a:gd name="T15" fmla="*/ 2147483647 h 54"/>
                <a:gd name="T16" fmla="*/ 2147483647 w 56"/>
                <a:gd name="T17" fmla="*/ 2147483647 h 54"/>
                <a:gd name="T18" fmla="*/ 2147483647 w 56"/>
                <a:gd name="T19" fmla="*/ 2147483647 h 54"/>
                <a:gd name="T20" fmla="*/ 2147483647 w 56"/>
                <a:gd name="T21" fmla="*/ 2147483647 h 54"/>
                <a:gd name="T22" fmla="*/ 2147483647 w 56"/>
                <a:gd name="T23" fmla="*/ 2147483647 h 54"/>
                <a:gd name="T24" fmla="*/ 2147483647 w 56"/>
                <a:gd name="T25" fmla="*/ 2147483647 h 54"/>
                <a:gd name="T26" fmla="*/ 2147483647 w 56"/>
                <a:gd name="T27" fmla="*/ 0 h 54"/>
                <a:gd name="T28" fmla="*/ 2147483647 w 56"/>
                <a:gd name="T29" fmla="*/ 0 h 54"/>
                <a:gd name="T30" fmla="*/ 2147483647 w 56"/>
                <a:gd name="T31" fmla="*/ 0 h 5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54"/>
                <a:gd name="T50" fmla="*/ 56 w 56"/>
                <a:gd name="T51" fmla="*/ 54 h 5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54">
                  <a:moveTo>
                    <a:pt x="28" y="0"/>
                  </a:moveTo>
                  <a:lnTo>
                    <a:pt x="0" y="0"/>
                  </a:lnTo>
                  <a:lnTo>
                    <a:pt x="0" y="20"/>
                  </a:lnTo>
                  <a:lnTo>
                    <a:pt x="0" y="38"/>
                  </a:lnTo>
                  <a:lnTo>
                    <a:pt x="0" y="54"/>
                  </a:lnTo>
                  <a:lnTo>
                    <a:pt x="28" y="54"/>
                  </a:lnTo>
                  <a:lnTo>
                    <a:pt x="38" y="54"/>
                  </a:lnTo>
                  <a:lnTo>
                    <a:pt x="44" y="52"/>
                  </a:lnTo>
                  <a:lnTo>
                    <a:pt x="50" y="48"/>
                  </a:lnTo>
                  <a:lnTo>
                    <a:pt x="52" y="44"/>
                  </a:lnTo>
                  <a:lnTo>
                    <a:pt x="56" y="36"/>
                  </a:lnTo>
                  <a:lnTo>
                    <a:pt x="56" y="34"/>
                  </a:lnTo>
                  <a:lnTo>
                    <a:pt x="56" y="0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9" name="Freeform 17"/>
            <p:cNvSpPr>
              <a:spLocks noEditPoints="1"/>
            </p:cNvSpPr>
            <p:nvPr/>
          </p:nvSpPr>
          <p:spPr bwMode="auto">
            <a:xfrm>
              <a:off x="4321175" y="2598738"/>
              <a:ext cx="581025" cy="466725"/>
            </a:xfrm>
            <a:custGeom>
              <a:avLst/>
              <a:gdLst>
                <a:gd name="T0" fmla="*/ 0 w 366"/>
                <a:gd name="T1" fmla="*/ 2147483647 h 294"/>
                <a:gd name="T2" fmla="*/ 0 w 366"/>
                <a:gd name="T3" fmla="*/ 2147483647 h 294"/>
                <a:gd name="T4" fmla="*/ 2147483647 w 366"/>
                <a:gd name="T5" fmla="*/ 2147483647 h 294"/>
                <a:gd name="T6" fmla="*/ 2147483647 w 366"/>
                <a:gd name="T7" fmla="*/ 2147483647 h 294"/>
                <a:gd name="T8" fmla="*/ 2147483647 w 366"/>
                <a:gd name="T9" fmla="*/ 2147483647 h 294"/>
                <a:gd name="T10" fmla="*/ 2147483647 w 366"/>
                <a:gd name="T11" fmla="*/ 2147483647 h 294"/>
                <a:gd name="T12" fmla="*/ 2147483647 w 366"/>
                <a:gd name="T13" fmla="*/ 2147483647 h 294"/>
                <a:gd name="T14" fmla="*/ 2147483647 w 366"/>
                <a:gd name="T15" fmla="*/ 2147483647 h 294"/>
                <a:gd name="T16" fmla="*/ 2147483647 w 366"/>
                <a:gd name="T17" fmla="*/ 2147483647 h 294"/>
                <a:gd name="T18" fmla="*/ 2147483647 w 366"/>
                <a:gd name="T19" fmla="*/ 2147483647 h 294"/>
                <a:gd name="T20" fmla="*/ 2147483647 w 366"/>
                <a:gd name="T21" fmla="*/ 2147483647 h 294"/>
                <a:gd name="T22" fmla="*/ 2147483647 w 366"/>
                <a:gd name="T23" fmla="*/ 2147483647 h 294"/>
                <a:gd name="T24" fmla="*/ 2147483647 w 366"/>
                <a:gd name="T25" fmla="*/ 2147483647 h 294"/>
                <a:gd name="T26" fmla="*/ 2147483647 w 366"/>
                <a:gd name="T27" fmla="*/ 0 h 294"/>
                <a:gd name="T28" fmla="*/ 2147483647 w 366"/>
                <a:gd name="T29" fmla="*/ 0 h 294"/>
                <a:gd name="T30" fmla="*/ 0 w 366"/>
                <a:gd name="T31" fmla="*/ 2147483647 h 294"/>
                <a:gd name="T32" fmla="*/ 2147483647 w 366"/>
                <a:gd name="T33" fmla="*/ 2147483647 h 294"/>
                <a:gd name="T34" fmla="*/ 2147483647 w 366"/>
                <a:gd name="T35" fmla="*/ 2147483647 h 294"/>
                <a:gd name="T36" fmla="*/ 2147483647 w 366"/>
                <a:gd name="T37" fmla="*/ 2147483647 h 294"/>
                <a:gd name="T38" fmla="*/ 2147483647 w 366"/>
                <a:gd name="T39" fmla="*/ 2147483647 h 294"/>
                <a:gd name="T40" fmla="*/ 2147483647 w 366"/>
                <a:gd name="T41" fmla="*/ 2147483647 h 294"/>
                <a:gd name="T42" fmla="*/ 2147483647 w 366"/>
                <a:gd name="T43" fmla="*/ 2147483647 h 294"/>
                <a:gd name="T44" fmla="*/ 2147483647 w 366"/>
                <a:gd name="T45" fmla="*/ 2147483647 h 294"/>
                <a:gd name="T46" fmla="*/ 2147483647 w 366"/>
                <a:gd name="T47" fmla="*/ 2147483647 h 294"/>
                <a:gd name="T48" fmla="*/ 2147483647 w 366"/>
                <a:gd name="T49" fmla="*/ 2147483647 h 294"/>
                <a:gd name="T50" fmla="*/ 2147483647 w 366"/>
                <a:gd name="T51" fmla="*/ 2147483647 h 294"/>
                <a:gd name="T52" fmla="*/ 2147483647 w 366"/>
                <a:gd name="T53" fmla="*/ 2147483647 h 294"/>
                <a:gd name="T54" fmla="*/ 2147483647 w 366"/>
                <a:gd name="T55" fmla="*/ 2147483647 h 294"/>
                <a:gd name="T56" fmla="*/ 2147483647 w 366"/>
                <a:gd name="T57" fmla="*/ 2147483647 h 29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6"/>
                <a:gd name="T88" fmla="*/ 0 h 294"/>
                <a:gd name="T89" fmla="*/ 366 w 366"/>
                <a:gd name="T90" fmla="*/ 294 h 29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6" h="294">
                  <a:moveTo>
                    <a:pt x="0" y="70"/>
                  </a:moveTo>
                  <a:lnTo>
                    <a:pt x="0" y="294"/>
                  </a:lnTo>
                  <a:lnTo>
                    <a:pt x="292" y="294"/>
                  </a:lnTo>
                  <a:lnTo>
                    <a:pt x="306" y="294"/>
                  </a:lnTo>
                  <a:lnTo>
                    <a:pt x="316" y="292"/>
                  </a:lnTo>
                  <a:lnTo>
                    <a:pt x="326" y="290"/>
                  </a:lnTo>
                  <a:lnTo>
                    <a:pt x="334" y="286"/>
                  </a:lnTo>
                  <a:lnTo>
                    <a:pt x="348" y="276"/>
                  </a:lnTo>
                  <a:lnTo>
                    <a:pt x="356" y="264"/>
                  </a:lnTo>
                  <a:lnTo>
                    <a:pt x="362" y="254"/>
                  </a:lnTo>
                  <a:lnTo>
                    <a:pt x="364" y="244"/>
                  </a:lnTo>
                  <a:lnTo>
                    <a:pt x="366" y="234"/>
                  </a:lnTo>
                  <a:lnTo>
                    <a:pt x="366" y="0"/>
                  </a:lnTo>
                  <a:lnTo>
                    <a:pt x="72" y="0"/>
                  </a:lnTo>
                  <a:lnTo>
                    <a:pt x="0" y="70"/>
                  </a:lnTo>
                  <a:close/>
                  <a:moveTo>
                    <a:pt x="334" y="32"/>
                  </a:moveTo>
                  <a:lnTo>
                    <a:pt x="334" y="234"/>
                  </a:lnTo>
                  <a:lnTo>
                    <a:pt x="332" y="244"/>
                  </a:lnTo>
                  <a:lnTo>
                    <a:pt x="328" y="250"/>
                  </a:lnTo>
                  <a:lnTo>
                    <a:pt x="322" y="256"/>
                  </a:lnTo>
                  <a:lnTo>
                    <a:pt x="314" y="258"/>
                  </a:lnTo>
                  <a:lnTo>
                    <a:pt x="300" y="262"/>
                  </a:lnTo>
                  <a:lnTo>
                    <a:pt x="292" y="262"/>
                  </a:lnTo>
                  <a:lnTo>
                    <a:pt x="32" y="262"/>
                  </a:lnTo>
                  <a:lnTo>
                    <a:pt x="32" y="84"/>
                  </a:lnTo>
                  <a:lnTo>
                    <a:pt x="84" y="32"/>
                  </a:lnTo>
                  <a:lnTo>
                    <a:pt x="33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792602" y="5253967"/>
            <a:ext cx="561629" cy="516572"/>
            <a:chOff x="2075010" y="5101104"/>
            <a:chExt cx="771229" cy="699634"/>
          </a:xfrm>
        </p:grpSpPr>
        <p:grpSp>
          <p:nvGrpSpPr>
            <p:cNvPr id="182" name="그룹 41"/>
            <p:cNvGrpSpPr>
              <a:grpSpLocks noChangeAspect="1"/>
            </p:cNvGrpSpPr>
            <p:nvPr/>
          </p:nvGrpSpPr>
          <p:grpSpPr bwMode="auto">
            <a:xfrm>
              <a:off x="2075010" y="5101104"/>
              <a:ext cx="240092" cy="286424"/>
              <a:chOff x="3575050" y="2439988"/>
              <a:chExt cx="1793875" cy="2035175"/>
            </a:xfrm>
            <a:solidFill>
              <a:schemeClr val="bg1">
                <a:lumMod val="50000"/>
              </a:schemeClr>
            </a:solidFill>
          </p:grpSpPr>
          <p:sp>
            <p:nvSpPr>
              <p:cNvPr id="201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2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3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4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5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6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7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8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9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0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1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2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3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4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5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6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17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</p:grpSp>
        <p:sp>
          <p:nvSpPr>
            <p:cNvPr id="183" name="Freeform 7"/>
            <p:cNvSpPr>
              <a:spLocks noChangeAspect="1" noEditPoints="1"/>
            </p:cNvSpPr>
            <p:nvPr/>
          </p:nvSpPr>
          <p:spPr bwMode="auto">
            <a:xfrm>
              <a:off x="2585370" y="5112053"/>
              <a:ext cx="260869" cy="228188"/>
            </a:xfrm>
            <a:custGeom>
              <a:avLst/>
              <a:gdLst>
                <a:gd name="T0" fmla="*/ 699488 w 1126"/>
                <a:gd name="T1" fmla="*/ 763478 h 940"/>
                <a:gd name="T2" fmla="*/ 699488 w 1126"/>
                <a:gd name="T3" fmla="*/ 763478 h 940"/>
                <a:gd name="T4" fmla="*/ 699488 w 1126"/>
                <a:gd name="T5" fmla="*/ 763478 h 940"/>
                <a:gd name="T6" fmla="*/ 699488 w 1126"/>
                <a:gd name="T7" fmla="*/ 0 h 940"/>
                <a:gd name="T8" fmla="*/ 699488 w 1126"/>
                <a:gd name="T9" fmla="*/ 763478 h 940"/>
                <a:gd name="T10" fmla="*/ 699488 w 1126"/>
                <a:gd name="T11" fmla="*/ 763478 h 940"/>
                <a:gd name="T12" fmla="*/ 699488 w 1126"/>
                <a:gd name="T13" fmla="*/ 763478 h 940"/>
                <a:gd name="T14" fmla="*/ 0 w 1126"/>
                <a:gd name="T15" fmla="*/ 763478 h 940"/>
                <a:gd name="T16" fmla="*/ 699488 w 1126"/>
                <a:gd name="T17" fmla="*/ 763478 h 940"/>
                <a:gd name="T18" fmla="*/ 699488 w 1126"/>
                <a:gd name="T19" fmla="*/ 763478 h 940"/>
                <a:gd name="T20" fmla="*/ 699488 w 1126"/>
                <a:gd name="T21" fmla="*/ 763478 h 940"/>
                <a:gd name="T22" fmla="*/ 699488 w 1126"/>
                <a:gd name="T23" fmla="*/ 763478 h 940"/>
                <a:gd name="T24" fmla="*/ 699488 w 1126"/>
                <a:gd name="T25" fmla="*/ 763478 h 940"/>
                <a:gd name="T26" fmla="*/ 699488 w 1126"/>
                <a:gd name="T27" fmla="*/ 763478 h 940"/>
                <a:gd name="T28" fmla="*/ 699488 w 1126"/>
                <a:gd name="T29" fmla="*/ 763478 h 940"/>
                <a:gd name="T30" fmla="*/ 699488 w 1126"/>
                <a:gd name="T31" fmla="*/ 763478 h 940"/>
                <a:gd name="T32" fmla="*/ 699488 w 1126"/>
                <a:gd name="T33" fmla="*/ 763478 h 940"/>
                <a:gd name="T34" fmla="*/ 699488 w 1126"/>
                <a:gd name="T35" fmla="*/ 763478 h 940"/>
                <a:gd name="T36" fmla="*/ 699488 w 1126"/>
                <a:gd name="T37" fmla="*/ 763478 h 940"/>
                <a:gd name="T38" fmla="*/ 699488 w 1126"/>
                <a:gd name="T39" fmla="*/ 763478 h 940"/>
                <a:gd name="T40" fmla="*/ 699488 w 1126"/>
                <a:gd name="T41" fmla="*/ 763478 h 940"/>
                <a:gd name="T42" fmla="*/ 699488 w 1126"/>
                <a:gd name="T43" fmla="*/ 763478 h 940"/>
                <a:gd name="T44" fmla="*/ 699488 w 1126"/>
                <a:gd name="T45" fmla="*/ 763478 h 940"/>
                <a:gd name="T46" fmla="*/ 699488 w 1126"/>
                <a:gd name="T47" fmla="*/ 763478 h 940"/>
                <a:gd name="T48" fmla="*/ 699488 w 1126"/>
                <a:gd name="T49" fmla="*/ 763478 h 940"/>
                <a:gd name="T50" fmla="*/ 699488 w 1126"/>
                <a:gd name="T51" fmla="*/ 763478 h 940"/>
                <a:gd name="T52" fmla="*/ 699488 w 1126"/>
                <a:gd name="T53" fmla="*/ 763478 h 940"/>
                <a:gd name="T54" fmla="*/ 699488 w 1126"/>
                <a:gd name="T55" fmla="*/ 763478 h 940"/>
                <a:gd name="T56" fmla="*/ 699488 w 1126"/>
                <a:gd name="T57" fmla="*/ 763478 h 940"/>
                <a:gd name="T58" fmla="*/ 699488 w 1126"/>
                <a:gd name="T59" fmla="*/ 763478 h 940"/>
                <a:gd name="T60" fmla="*/ 699488 w 1126"/>
                <a:gd name="T61" fmla="*/ 763478 h 940"/>
                <a:gd name="T62" fmla="*/ 699488 w 1126"/>
                <a:gd name="T63" fmla="*/ 763478 h 940"/>
                <a:gd name="T64" fmla="*/ 699488 w 1126"/>
                <a:gd name="T65" fmla="*/ 763478 h 940"/>
                <a:gd name="T66" fmla="*/ 699488 w 1126"/>
                <a:gd name="T67" fmla="*/ 763478 h 940"/>
                <a:gd name="T68" fmla="*/ 699488 w 1126"/>
                <a:gd name="T69" fmla="*/ 763478 h 940"/>
                <a:gd name="T70" fmla="*/ 699488 w 1126"/>
                <a:gd name="T71" fmla="*/ 763478 h 940"/>
                <a:gd name="T72" fmla="*/ 699488 w 1126"/>
                <a:gd name="T73" fmla="*/ 763478 h 940"/>
                <a:gd name="T74" fmla="*/ 699488 w 1126"/>
                <a:gd name="T75" fmla="*/ 763478 h 94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26"/>
                <a:gd name="T115" fmla="*/ 0 h 940"/>
                <a:gd name="T116" fmla="*/ 1126 w 1126"/>
                <a:gd name="T117" fmla="*/ 940 h 94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26" h="940">
                  <a:moveTo>
                    <a:pt x="1124" y="836"/>
                  </a:moveTo>
                  <a:lnTo>
                    <a:pt x="1040" y="582"/>
                  </a:lnTo>
                  <a:lnTo>
                    <a:pt x="1040" y="576"/>
                  </a:lnTo>
                  <a:lnTo>
                    <a:pt x="1040" y="414"/>
                  </a:lnTo>
                  <a:lnTo>
                    <a:pt x="1040" y="0"/>
                  </a:lnTo>
                  <a:lnTo>
                    <a:pt x="254" y="0"/>
                  </a:lnTo>
                  <a:lnTo>
                    <a:pt x="82" y="172"/>
                  </a:lnTo>
                  <a:lnTo>
                    <a:pt x="82" y="592"/>
                  </a:lnTo>
                  <a:lnTo>
                    <a:pt x="0" y="836"/>
                  </a:lnTo>
                  <a:lnTo>
                    <a:pt x="10" y="840"/>
                  </a:lnTo>
                  <a:lnTo>
                    <a:pt x="0" y="840"/>
                  </a:lnTo>
                  <a:lnTo>
                    <a:pt x="0" y="940"/>
                  </a:lnTo>
                  <a:lnTo>
                    <a:pt x="1126" y="940"/>
                  </a:lnTo>
                  <a:lnTo>
                    <a:pt x="1126" y="840"/>
                  </a:lnTo>
                  <a:lnTo>
                    <a:pt x="1124" y="836"/>
                  </a:lnTo>
                  <a:close/>
                  <a:moveTo>
                    <a:pt x="114" y="186"/>
                  </a:moveTo>
                  <a:lnTo>
                    <a:pt x="268" y="32"/>
                  </a:lnTo>
                  <a:lnTo>
                    <a:pt x="1008" y="32"/>
                  </a:lnTo>
                  <a:lnTo>
                    <a:pt x="1008" y="414"/>
                  </a:lnTo>
                  <a:lnTo>
                    <a:pt x="1008" y="422"/>
                  </a:lnTo>
                  <a:lnTo>
                    <a:pt x="1006" y="438"/>
                  </a:lnTo>
                  <a:lnTo>
                    <a:pt x="1000" y="462"/>
                  </a:lnTo>
                  <a:lnTo>
                    <a:pt x="996" y="476"/>
                  </a:lnTo>
                  <a:lnTo>
                    <a:pt x="990" y="488"/>
                  </a:lnTo>
                  <a:lnTo>
                    <a:pt x="982" y="502"/>
                  </a:lnTo>
                  <a:lnTo>
                    <a:pt x="972" y="516"/>
                  </a:lnTo>
                  <a:lnTo>
                    <a:pt x="960" y="528"/>
                  </a:lnTo>
                  <a:lnTo>
                    <a:pt x="946" y="538"/>
                  </a:lnTo>
                  <a:lnTo>
                    <a:pt x="930" y="546"/>
                  </a:lnTo>
                  <a:lnTo>
                    <a:pt x="910" y="554"/>
                  </a:lnTo>
                  <a:lnTo>
                    <a:pt x="888" y="558"/>
                  </a:lnTo>
                  <a:lnTo>
                    <a:pt x="862" y="560"/>
                  </a:lnTo>
                  <a:lnTo>
                    <a:pt x="114" y="560"/>
                  </a:lnTo>
                  <a:lnTo>
                    <a:pt x="114" y="186"/>
                  </a:lnTo>
                  <a:close/>
                  <a:moveTo>
                    <a:pt x="922" y="592"/>
                  </a:moveTo>
                  <a:lnTo>
                    <a:pt x="964" y="728"/>
                  </a:lnTo>
                  <a:lnTo>
                    <a:pt x="162" y="728"/>
                  </a:lnTo>
                  <a:lnTo>
                    <a:pt x="200" y="592"/>
                  </a:lnTo>
                  <a:lnTo>
                    <a:pt x="748" y="592"/>
                  </a:lnTo>
                  <a:lnTo>
                    <a:pt x="862" y="592"/>
                  </a:lnTo>
                  <a:lnTo>
                    <a:pt x="922" y="592"/>
                  </a:lnTo>
                  <a:close/>
                  <a:moveTo>
                    <a:pt x="116" y="592"/>
                  </a:moveTo>
                  <a:lnTo>
                    <a:pt x="166" y="592"/>
                  </a:lnTo>
                  <a:lnTo>
                    <a:pt x="118" y="760"/>
                  </a:lnTo>
                  <a:lnTo>
                    <a:pt x="466" y="760"/>
                  </a:lnTo>
                  <a:lnTo>
                    <a:pt x="464" y="804"/>
                  </a:lnTo>
                  <a:lnTo>
                    <a:pt x="660" y="804"/>
                  </a:lnTo>
                  <a:lnTo>
                    <a:pt x="658" y="760"/>
                  </a:lnTo>
                  <a:lnTo>
                    <a:pt x="1006" y="760"/>
                  </a:lnTo>
                  <a:lnTo>
                    <a:pt x="956" y="592"/>
                  </a:lnTo>
                  <a:lnTo>
                    <a:pt x="1010" y="592"/>
                  </a:lnTo>
                  <a:lnTo>
                    <a:pt x="1092" y="840"/>
                  </a:lnTo>
                  <a:lnTo>
                    <a:pt x="34" y="840"/>
                  </a:lnTo>
                  <a:lnTo>
                    <a:pt x="116" y="592"/>
                  </a:lnTo>
                  <a:close/>
                  <a:moveTo>
                    <a:pt x="1094" y="908"/>
                  </a:moveTo>
                  <a:lnTo>
                    <a:pt x="32" y="908"/>
                  </a:lnTo>
                  <a:lnTo>
                    <a:pt x="32" y="872"/>
                  </a:lnTo>
                  <a:lnTo>
                    <a:pt x="522" y="872"/>
                  </a:lnTo>
                  <a:lnTo>
                    <a:pt x="524" y="876"/>
                  </a:lnTo>
                  <a:lnTo>
                    <a:pt x="528" y="878"/>
                  </a:lnTo>
                  <a:lnTo>
                    <a:pt x="532" y="880"/>
                  </a:lnTo>
                  <a:lnTo>
                    <a:pt x="536" y="882"/>
                  </a:lnTo>
                  <a:lnTo>
                    <a:pt x="590" y="882"/>
                  </a:lnTo>
                  <a:lnTo>
                    <a:pt x="594" y="880"/>
                  </a:lnTo>
                  <a:lnTo>
                    <a:pt x="598" y="878"/>
                  </a:lnTo>
                  <a:lnTo>
                    <a:pt x="602" y="876"/>
                  </a:lnTo>
                  <a:lnTo>
                    <a:pt x="604" y="872"/>
                  </a:lnTo>
                  <a:lnTo>
                    <a:pt x="1094" y="872"/>
                  </a:lnTo>
                  <a:lnTo>
                    <a:pt x="1094" y="90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184" name="그룹 10"/>
            <p:cNvGrpSpPr>
              <a:grpSpLocks noChangeAspect="1"/>
            </p:cNvGrpSpPr>
            <p:nvPr/>
          </p:nvGrpSpPr>
          <p:grpSpPr bwMode="auto">
            <a:xfrm>
              <a:off x="2635816" y="5494995"/>
              <a:ext cx="183532" cy="305743"/>
              <a:chOff x="3802063" y="2674938"/>
              <a:chExt cx="1038225" cy="1765300"/>
            </a:xfrm>
            <a:solidFill>
              <a:schemeClr val="bg1">
                <a:lumMod val="50000"/>
              </a:schemeClr>
            </a:solidFill>
          </p:grpSpPr>
          <p:sp>
            <p:nvSpPr>
              <p:cNvPr id="197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198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199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  <p:sp>
            <p:nvSpPr>
              <p:cNvPr id="200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2400">
                  <a:latin typeface="+mn-lt"/>
                  <a:ea typeface="+mn-ea"/>
                </a:endParaRPr>
              </a:p>
            </p:txBody>
          </p:sp>
        </p:grpSp>
        <p:grpSp>
          <p:nvGrpSpPr>
            <p:cNvPr id="185" name="그룹 17"/>
            <p:cNvGrpSpPr>
              <a:grpSpLocks noChangeAspect="1"/>
            </p:cNvGrpSpPr>
            <p:nvPr/>
          </p:nvGrpSpPr>
          <p:grpSpPr bwMode="auto">
            <a:xfrm>
              <a:off x="2104191" y="5495653"/>
              <a:ext cx="181224" cy="294744"/>
              <a:chOff x="4060825" y="2411413"/>
              <a:chExt cx="1098550" cy="1714500"/>
            </a:xfrm>
            <a:solidFill>
              <a:schemeClr val="bg1">
                <a:lumMod val="50000"/>
              </a:schemeClr>
            </a:solidFill>
          </p:grpSpPr>
          <p:sp>
            <p:nvSpPr>
              <p:cNvPr id="186" name="Freeform 7"/>
              <p:cNvSpPr>
                <a:spLocks noEditPoints="1"/>
              </p:cNvSpPr>
              <p:nvPr/>
            </p:nvSpPr>
            <p:spPr bwMode="auto">
              <a:xfrm>
                <a:off x="4060825" y="2411413"/>
                <a:ext cx="1098550" cy="1714500"/>
              </a:xfrm>
              <a:custGeom>
                <a:avLst/>
                <a:gdLst>
                  <a:gd name="T0" fmla="*/ 2147483647 w 692"/>
                  <a:gd name="T1" fmla="*/ 2147483647 h 1080"/>
                  <a:gd name="T2" fmla="*/ 2147483647 w 692"/>
                  <a:gd name="T3" fmla="*/ 2147483647 h 1080"/>
                  <a:gd name="T4" fmla="*/ 2147483647 w 692"/>
                  <a:gd name="T5" fmla="*/ 2147483647 h 1080"/>
                  <a:gd name="T6" fmla="*/ 2147483647 w 692"/>
                  <a:gd name="T7" fmla="*/ 2147483647 h 1080"/>
                  <a:gd name="T8" fmla="*/ 2147483647 w 692"/>
                  <a:gd name="T9" fmla="*/ 2147483647 h 1080"/>
                  <a:gd name="T10" fmla="*/ 2147483647 w 692"/>
                  <a:gd name="T11" fmla="*/ 2147483647 h 1080"/>
                  <a:gd name="T12" fmla="*/ 2147483647 w 692"/>
                  <a:gd name="T13" fmla="*/ 0 h 1080"/>
                  <a:gd name="T14" fmla="*/ 2147483647 w 692"/>
                  <a:gd name="T15" fmla="*/ 0 h 1080"/>
                  <a:gd name="T16" fmla="*/ 2147483647 w 692"/>
                  <a:gd name="T17" fmla="*/ 0 h 1080"/>
                  <a:gd name="T18" fmla="*/ 2147483647 w 692"/>
                  <a:gd name="T19" fmla="*/ 2147483647 h 1080"/>
                  <a:gd name="T20" fmla="*/ 2147483647 w 692"/>
                  <a:gd name="T21" fmla="*/ 2147483647 h 1080"/>
                  <a:gd name="T22" fmla="*/ 2147483647 w 692"/>
                  <a:gd name="T23" fmla="*/ 2147483647 h 1080"/>
                  <a:gd name="T24" fmla="*/ 2147483647 w 692"/>
                  <a:gd name="T25" fmla="*/ 2147483647 h 1080"/>
                  <a:gd name="T26" fmla="*/ 2147483647 w 692"/>
                  <a:gd name="T27" fmla="*/ 2147483647 h 1080"/>
                  <a:gd name="T28" fmla="*/ 2147483647 w 692"/>
                  <a:gd name="T29" fmla="*/ 2147483647 h 1080"/>
                  <a:gd name="T30" fmla="*/ 2147483647 w 692"/>
                  <a:gd name="T31" fmla="*/ 2147483647 h 1080"/>
                  <a:gd name="T32" fmla="*/ 2147483647 w 692"/>
                  <a:gd name="T33" fmla="*/ 2147483647 h 1080"/>
                  <a:gd name="T34" fmla="*/ 2147483647 w 692"/>
                  <a:gd name="T35" fmla="*/ 2147483647 h 1080"/>
                  <a:gd name="T36" fmla="*/ 0 w 692"/>
                  <a:gd name="T37" fmla="*/ 2147483647 h 1080"/>
                  <a:gd name="T38" fmla="*/ 0 w 692"/>
                  <a:gd name="T39" fmla="*/ 2147483647 h 1080"/>
                  <a:gd name="T40" fmla="*/ 2147483647 w 692"/>
                  <a:gd name="T41" fmla="*/ 2147483647 h 1080"/>
                  <a:gd name="T42" fmla="*/ 2147483647 w 692"/>
                  <a:gd name="T43" fmla="*/ 2147483647 h 1080"/>
                  <a:gd name="T44" fmla="*/ 2147483647 w 692"/>
                  <a:gd name="T45" fmla="*/ 2147483647 h 1080"/>
                  <a:gd name="T46" fmla="*/ 2147483647 w 692"/>
                  <a:gd name="T47" fmla="*/ 2147483647 h 1080"/>
                  <a:gd name="T48" fmla="*/ 2147483647 w 692"/>
                  <a:gd name="T49" fmla="*/ 2147483647 h 1080"/>
                  <a:gd name="T50" fmla="*/ 2147483647 w 692"/>
                  <a:gd name="T51" fmla="*/ 2147483647 h 1080"/>
                  <a:gd name="T52" fmla="*/ 2147483647 w 692"/>
                  <a:gd name="T53" fmla="*/ 2147483647 h 1080"/>
                  <a:gd name="T54" fmla="*/ 2147483647 w 692"/>
                  <a:gd name="T55" fmla="*/ 2147483647 h 1080"/>
                  <a:gd name="T56" fmla="*/ 2147483647 w 692"/>
                  <a:gd name="T57" fmla="*/ 2147483647 h 1080"/>
                  <a:gd name="T58" fmla="*/ 2147483647 w 692"/>
                  <a:gd name="T59" fmla="*/ 2147483647 h 1080"/>
                  <a:gd name="T60" fmla="*/ 2147483647 w 692"/>
                  <a:gd name="T61" fmla="*/ 2147483647 h 1080"/>
                  <a:gd name="T62" fmla="*/ 2147483647 w 692"/>
                  <a:gd name="T63" fmla="*/ 2147483647 h 1080"/>
                  <a:gd name="T64" fmla="*/ 2147483647 w 692"/>
                  <a:gd name="T65" fmla="*/ 2147483647 h 1080"/>
                  <a:gd name="T66" fmla="*/ 2147483647 w 692"/>
                  <a:gd name="T67" fmla="*/ 2147483647 h 1080"/>
                  <a:gd name="T68" fmla="*/ 2147483647 w 692"/>
                  <a:gd name="T69" fmla="*/ 2147483647 h 1080"/>
                  <a:gd name="T70" fmla="*/ 2147483647 w 692"/>
                  <a:gd name="T71" fmla="*/ 2147483647 h 1080"/>
                  <a:gd name="T72" fmla="*/ 2147483647 w 692"/>
                  <a:gd name="T73" fmla="*/ 2147483647 h 1080"/>
                  <a:gd name="T74" fmla="*/ 2147483647 w 692"/>
                  <a:gd name="T75" fmla="*/ 2147483647 h 1080"/>
                  <a:gd name="T76" fmla="*/ 2147483647 w 692"/>
                  <a:gd name="T77" fmla="*/ 2147483647 h 1080"/>
                  <a:gd name="T78" fmla="*/ 2147483647 w 692"/>
                  <a:gd name="T79" fmla="*/ 2147483647 h 1080"/>
                  <a:gd name="T80" fmla="*/ 2147483647 w 692"/>
                  <a:gd name="T81" fmla="*/ 2147483647 h 1080"/>
                  <a:gd name="T82" fmla="*/ 2147483647 w 692"/>
                  <a:gd name="T83" fmla="*/ 2147483647 h 1080"/>
                  <a:gd name="T84" fmla="*/ 2147483647 w 692"/>
                  <a:gd name="T85" fmla="*/ 2147483647 h 1080"/>
                  <a:gd name="T86" fmla="*/ 2147483647 w 692"/>
                  <a:gd name="T87" fmla="*/ 2147483647 h 1080"/>
                  <a:gd name="T88" fmla="*/ 2147483647 w 692"/>
                  <a:gd name="T89" fmla="*/ 2147483647 h 1080"/>
                  <a:gd name="T90" fmla="*/ 2147483647 w 692"/>
                  <a:gd name="T91" fmla="*/ 2147483647 h 1080"/>
                  <a:gd name="T92" fmla="*/ 2147483647 w 692"/>
                  <a:gd name="T93" fmla="*/ 2147483647 h 1080"/>
                  <a:gd name="T94" fmla="*/ 2147483647 w 692"/>
                  <a:gd name="T95" fmla="*/ 2147483647 h 1080"/>
                  <a:gd name="T96" fmla="*/ 2147483647 w 692"/>
                  <a:gd name="T97" fmla="*/ 2147483647 h 1080"/>
                  <a:gd name="T98" fmla="*/ 2147483647 w 692"/>
                  <a:gd name="T99" fmla="*/ 2147483647 h 1080"/>
                  <a:gd name="T100" fmla="*/ 2147483647 w 692"/>
                  <a:gd name="T101" fmla="*/ 2147483647 h 1080"/>
                  <a:gd name="T102" fmla="*/ 2147483647 w 692"/>
                  <a:gd name="T103" fmla="*/ 2147483647 h 1080"/>
                  <a:gd name="T104" fmla="*/ 2147483647 w 692"/>
                  <a:gd name="T105" fmla="*/ 2147483647 h 1080"/>
                  <a:gd name="T106" fmla="*/ 2147483647 w 692"/>
                  <a:gd name="T107" fmla="*/ 2147483647 h 1080"/>
                  <a:gd name="T108" fmla="*/ 2147483647 w 692"/>
                  <a:gd name="T109" fmla="*/ 2147483647 h 1080"/>
                  <a:gd name="T110" fmla="*/ 2147483647 w 692"/>
                  <a:gd name="T111" fmla="*/ 2147483647 h 1080"/>
                  <a:gd name="T112" fmla="*/ 2147483647 w 692"/>
                  <a:gd name="T113" fmla="*/ 2147483647 h 1080"/>
                  <a:gd name="T114" fmla="*/ 2147483647 w 692"/>
                  <a:gd name="T115" fmla="*/ 2147483647 h 1080"/>
                  <a:gd name="T116" fmla="*/ 2147483647 w 692"/>
                  <a:gd name="T117" fmla="*/ 2147483647 h 1080"/>
                  <a:gd name="T118" fmla="*/ 2147483647 w 692"/>
                  <a:gd name="T119" fmla="*/ 2147483647 h 10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92"/>
                  <a:gd name="T181" fmla="*/ 0 h 1080"/>
                  <a:gd name="T182" fmla="*/ 692 w 692"/>
                  <a:gd name="T183" fmla="*/ 1080 h 10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92" h="1080">
                    <a:moveTo>
                      <a:pt x="692" y="700"/>
                    </a:moveTo>
                    <a:lnTo>
                      <a:pt x="592" y="700"/>
                    </a:lnTo>
                    <a:lnTo>
                      <a:pt x="592" y="58"/>
                    </a:lnTo>
                    <a:lnTo>
                      <a:pt x="532" y="58"/>
                    </a:lnTo>
                    <a:lnTo>
                      <a:pt x="532" y="52"/>
                    </a:lnTo>
                    <a:lnTo>
                      <a:pt x="532" y="0"/>
                    </a:lnTo>
                    <a:lnTo>
                      <a:pt x="512" y="0"/>
                    </a:lnTo>
                    <a:lnTo>
                      <a:pt x="502" y="2"/>
                    </a:lnTo>
                    <a:lnTo>
                      <a:pt x="494" y="4"/>
                    </a:lnTo>
                    <a:lnTo>
                      <a:pt x="488" y="10"/>
                    </a:lnTo>
                    <a:lnTo>
                      <a:pt x="486" y="16"/>
                    </a:lnTo>
                    <a:lnTo>
                      <a:pt x="482" y="26"/>
                    </a:lnTo>
                    <a:lnTo>
                      <a:pt x="482" y="32"/>
                    </a:lnTo>
                    <a:lnTo>
                      <a:pt x="482" y="58"/>
                    </a:lnTo>
                    <a:lnTo>
                      <a:pt x="106" y="58"/>
                    </a:lnTo>
                    <a:lnTo>
                      <a:pt x="106" y="700"/>
                    </a:lnTo>
                    <a:lnTo>
                      <a:pt x="0" y="700"/>
                    </a:lnTo>
                    <a:lnTo>
                      <a:pt x="0" y="1080"/>
                    </a:lnTo>
                    <a:lnTo>
                      <a:pt x="676" y="1080"/>
                    </a:lnTo>
                    <a:lnTo>
                      <a:pt x="682" y="1080"/>
                    </a:lnTo>
                    <a:lnTo>
                      <a:pt x="688" y="1076"/>
                    </a:lnTo>
                    <a:lnTo>
                      <a:pt x="692" y="1070"/>
                    </a:lnTo>
                    <a:lnTo>
                      <a:pt x="692" y="1064"/>
                    </a:lnTo>
                    <a:lnTo>
                      <a:pt x="692" y="928"/>
                    </a:lnTo>
                    <a:lnTo>
                      <a:pt x="692" y="700"/>
                    </a:lnTo>
                    <a:close/>
                    <a:moveTo>
                      <a:pt x="138" y="732"/>
                    </a:moveTo>
                    <a:lnTo>
                      <a:pt x="138" y="700"/>
                    </a:lnTo>
                    <a:lnTo>
                      <a:pt x="138" y="90"/>
                    </a:lnTo>
                    <a:lnTo>
                      <a:pt x="560" y="90"/>
                    </a:lnTo>
                    <a:lnTo>
                      <a:pt x="560" y="700"/>
                    </a:lnTo>
                    <a:lnTo>
                      <a:pt x="560" y="732"/>
                    </a:lnTo>
                    <a:lnTo>
                      <a:pt x="560" y="920"/>
                    </a:lnTo>
                    <a:lnTo>
                      <a:pt x="138" y="920"/>
                    </a:lnTo>
                    <a:lnTo>
                      <a:pt x="138" y="732"/>
                    </a:lnTo>
                    <a:close/>
                    <a:moveTo>
                      <a:pt x="660" y="928"/>
                    </a:moveTo>
                    <a:lnTo>
                      <a:pt x="660" y="928"/>
                    </a:lnTo>
                    <a:lnTo>
                      <a:pt x="660" y="934"/>
                    </a:lnTo>
                    <a:lnTo>
                      <a:pt x="658" y="950"/>
                    </a:lnTo>
                    <a:lnTo>
                      <a:pt x="654" y="968"/>
                    </a:lnTo>
                    <a:lnTo>
                      <a:pt x="644" y="990"/>
                    </a:lnTo>
                    <a:lnTo>
                      <a:pt x="638" y="1002"/>
                    </a:lnTo>
                    <a:lnTo>
                      <a:pt x="630" y="1012"/>
                    </a:lnTo>
                    <a:lnTo>
                      <a:pt x="620" y="1022"/>
                    </a:lnTo>
                    <a:lnTo>
                      <a:pt x="610" y="1030"/>
                    </a:lnTo>
                    <a:lnTo>
                      <a:pt x="596" y="1038"/>
                    </a:lnTo>
                    <a:lnTo>
                      <a:pt x="580" y="1044"/>
                    </a:lnTo>
                    <a:lnTo>
                      <a:pt x="562" y="1048"/>
                    </a:lnTo>
                    <a:lnTo>
                      <a:pt x="540" y="1048"/>
                    </a:lnTo>
                    <a:lnTo>
                      <a:pt x="32" y="1048"/>
                    </a:lnTo>
                    <a:lnTo>
                      <a:pt x="32" y="732"/>
                    </a:lnTo>
                    <a:lnTo>
                      <a:pt x="106" y="732"/>
                    </a:lnTo>
                    <a:lnTo>
                      <a:pt x="106" y="952"/>
                    </a:lnTo>
                    <a:lnTo>
                      <a:pt x="592" y="952"/>
                    </a:lnTo>
                    <a:lnTo>
                      <a:pt x="592" y="732"/>
                    </a:lnTo>
                    <a:lnTo>
                      <a:pt x="660" y="732"/>
                    </a:lnTo>
                    <a:lnTo>
                      <a:pt x="660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87" name="Freeform 8"/>
              <p:cNvSpPr>
                <a:spLocks/>
              </p:cNvSpPr>
              <p:nvPr/>
            </p:nvSpPr>
            <p:spPr bwMode="auto">
              <a:xfrm>
                <a:off x="4403725" y="3227388"/>
                <a:ext cx="85725" cy="85725"/>
              </a:xfrm>
              <a:custGeom>
                <a:avLst/>
                <a:gdLst>
                  <a:gd name="T0" fmla="*/ 2147483647 w 54"/>
                  <a:gd name="T1" fmla="*/ 0 h 54"/>
                  <a:gd name="T2" fmla="*/ 0 w 54"/>
                  <a:gd name="T3" fmla="*/ 0 h 54"/>
                  <a:gd name="T4" fmla="*/ 0 w 54"/>
                  <a:gd name="T5" fmla="*/ 2147483647 h 54"/>
                  <a:gd name="T6" fmla="*/ 0 w 54"/>
                  <a:gd name="T7" fmla="*/ 2147483647 h 54"/>
                  <a:gd name="T8" fmla="*/ 0 w 54"/>
                  <a:gd name="T9" fmla="*/ 2147483647 h 54"/>
                  <a:gd name="T10" fmla="*/ 2147483647 w 54"/>
                  <a:gd name="T11" fmla="*/ 2147483647 h 54"/>
                  <a:gd name="T12" fmla="*/ 2147483647 w 54"/>
                  <a:gd name="T13" fmla="*/ 2147483647 h 54"/>
                  <a:gd name="T14" fmla="*/ 2147483647 w 54"/>
                  <a:gd name="T15" fmla="*/ 2147483647 h 54"/>
                  <a:gd name="T16" fmla="*/ 2147483647 w 54"/>
                  <a:gd name="T17" fmla="*/ 2147483647 h 54"/>
                  <a:gd name="T18" fmla="*/ 2147483647 w 54"/>
                  <a:gd name="T19" fmla="*/ 2147483647 h 54"/>
                  <a:gd name="T20" fmla="*/ 2147483647 w 54"/>
                  <a:gd name="T21" fmla="*/ 2147483647 h 54"/>
                  <a:gd name="T22" fmla="*/ 2147483647 w 54"/>
                  <a:gd name="T23" fmla="*/ 2147483647 h 54"/>
                  <a:gd name="T24" fmla="*/ 2147483647 w 54"/>
                  <a:gd name="T25" fmla="*/ 2147483647 h 54"/>
                  <a:gd name="T26" fmla="*/ 2147483647 w 54"/>
                  <a:gd name="T27" fmla="*/ 0 h 54"/>
                  <a:gd name="T28" fmla="*/ 2147483647 w 54"/>
                  <a:gd name="T29" fmla="*/ 0 h 54"/>
                  <a:gd name="T30" fmla="*/ 2147483647 w 54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4"/>
                  <a:gd name="T50" fmla="*/ 54 w 54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4">
                    <a:moveTo>
                      <a:pt x="2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6" y="54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6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88" name="Freeform 9"/>
              <p:cNvSpPr>
                <a:spLocks/>
              </p:cNvSpPr>
              <p:nvPr/>
            </p:nvSpPr>
            <p:spPr bwMode="auto">
              <a:xfrm>
                <a:off x="4403725" y="33797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2147483647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0 h 56"/>
                  <a:gd name="T28" fmla="*/ 2147483647 w 54"/>
                  <a:gd name="T29" fmla="*/ 0 h 56"/>
                  <a:gd name="T30" fmla="*/ 2147483647 w 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6"/>
                  <a:gd name="T50" fmla="*/ 54 w 54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89" name="Freeform 10"/>
              <p:cNvSpPr>
                <a:spLocks/>
              </p:cNvSpPr>
              <p:nvPr/>
            </p:nvSpPr>
            <p:spPr bwMode="auto">
              <a:xfrm>
                <a:off x="4568825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0" name="Freeform 11"/>
              <p:cNvSpPr>
                <a:spLocks/>
              </p:cNvSpPr>
              <p:nvPr/>
            </p:nvSpPr>
            <p:spPr bwMode="auto">
              <a:xfrm>
                <a:off x="4737100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1" name="Freeform 12"/>
              <p:cNvSpPr>
                <a:spLocks/>
              </p:cNvSpPr>
              <p:nvPr/>
            </p:nvSpPr>
            <p:spPr bwMode="auto">
              <a:xfrm>
                <a:off x="4403725" y="35321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0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2147483647 h 56"/>
                  <a:gd name="T28" fmla="*/ 2147483647 w 54"/>
                  <a:gd name="T29" fmla="*/ 2147483647 h 56"/>
                  <a:gd name="T30" fmla="*/ 2147483647 w 54"/>
                  <a:gd name="T31" fmla="*/ 0 h 56"/>
                  <a:gd name="T32" fmla="*/ 2147483647 w 54"/>
                  <a:gd name="T33" fmla="*/ 0 h 56"/>
                  <a:gd name="T34" fmla="*/ 2147483647 w 54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4"/>
                  <a:gd name="T55" fmla="*/ 0 h 56"/>
                  <a:gd name="T56" fmla="*/ 54 w 54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6"/>
                    </a:lnTo>
                    <a:lnTo>
                      <a:pt x="44" y="54"/>
                    </a:lnTo>
                    <a:lnTo>
                      <a:pt x="48" y="50"/>
                    </a:lnTo>
                    <a:lnTo>
                      <a:pt x="52" y="46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26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2" name="Freeform 13"/>
              <p:cNvSpPr>
                <a:spLocks/>
              </p:cNvSpPr>
              <p:nvPr/>
            </p:nvSpPr>
            <p:spPr bwMode="auto">
              <a:xfrm>
                <a:off x="4568825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3" name="Freeform 14"/>
              <p:cNvSpPr>
                <a:spLocks/>
              </p:cNvSpPr>
              <p:nvPr/>
            </p:nvSpPr>
            <p:spPr bwMode="auto">
              <a:xfrm>
                <a:off x="4737100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4" name="Freeform 15"/>
              <p:cNvSpPr>
                <a:spLocks/>
              </p:cNvSpPr>
              <p:nvPr/>
            </p:nvSpPr>
            <p:spPr bwMode="auto">
              <a:xfrm>
                <a:off x="4568825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5" name="Freeform 16"/>
              <p:cNvSpPr>
                <a:spLocks/>
              </p:cNvSpPr>
              <p:nvPr/>
            </p:nvSpPr>
            <p:spPr bwMode="auto">
              <a:xfrm>
                <a:off x="4737100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  <p:sp>
            <p:nvSpPr>
              <p:cNvPr id="196" name="Freeform 17"/>
              <p:cNvSpPr>
                <a:spLocks noEditPoints="1"/>
              </p:cNvSpPr>
              <p:nvPr/>
            </p:nvSpPr>
            <p:spPr bwMode="auto">
              <a:xfrm>
                <a:off x="4321175" y="2598738"/>
                <a:ext cx="581025" cy="466725"/>
              </a:xfrm>
              <a:custGeom>
                <a:avLst/>
                <a:gdLst>
                  <a:gd name="T0" fmla="*/ 0 w 366"/>
                  <a:gd name="T1" fmla="*/ 2147483647 h 294"/>
                  <a:gd name="T2" fmla="*/ 0 w 366"/>
                  <a:gd name="T3" fmla="*/ 2147483647 h 294"/>
                  <a:gd name="T4" fmla="*/ 2147483647 w 366"/>
                  <a:gd name="T5" fmla="*/ 2147483647 h 294"/>
                  <a:gd name="T6" fmla="*/ 2147483647 w 366"/>
                  <a:gd name="T7" fmla="*/ 2147483647 h 294"/>
                  <a:gd name="T8" fmla="*/ 2147483647 w 366"/>
                  <a:gd name="T9" fmla="*/ 2147483647 h 294"/>
                  <a:gd name="T10" fmla="*/ 2147483647 w 366"/>
                  <a:gd name="T11" fmla="*/ 2147483647 h 294"/>
                  <a:gd name="T12" fmla="*/ 2147483647 w 366"/>
                  <a:gd name="T13" fmla="*/ 2147483647 h 294"/>
                  <a:gd name="T14" fmla="*/ 2147483647 w 366"/>
                  <a:gd name="T15" fmla="*/ 2147483647 h 294"/>
                  <a:gd name="T16" fmla="*/ 2147483647 w 366"/>
                  <a:gd name="T17" fmla="*/ 2147483647 h 294"/>
                  <a:gd name="T18" fmla="*/ 2147483647 w 366"/>
                  <a:gd name="T19" fmla="*/ 2147483647 h 294"/>
                  <a:gd name="T20" fmla="*/ 2147483647 w 366"/>
                  <a:gd name="T21" fmla="*/ 2147483647 h 294"/>
                  <a:gd name="T22" fmla="*/ 2147483647 w 366"/>
                  <a:gd name="T23" fmla="*/ 2147483647 h 294"/>
                  <a:gd name="T24" fmla="*/ 2147483647 w 366"/>
                  <a:gd name="T25" fmla="*/ 2147483647 h 294"/>
                  <a:gd name="T26" fmla="*/ 2147483647 w 366"/>
                  <a:gd name="T27" fmla="*/ 0 h 294"/>
                  <a:gd name="T28" fmla="*/ 2147483647 w 366"/>
                  <a:gd name="T29" fmla="*/ 0 h 294"/>
                  <a:gd name="T30" fmla="*/ 0 w 366"/>
                  <a:gd name="T31" fmla="*/ 2147483647 h 294"/>
                  <a:gd name="T32" fmla="*/ 2147483647 w 366"/>
                  <a:gd name="T33" fmla="*/ 2147483647 h 294"/>
                  <a:gd name="T34" fmla="*/ 2147483647 w 366"/>
                  <a:gd name="T35" fmla="*/ 2147483647 h 294"/>
                  <a:gd name="T36" fmla="*/ 2147483647 w 366"/>
                  <a:gd name="T37" fmla="*/ 2147483647 h 294"/>
                  <a:gd name="T38" fmla="*/ 2147483647 w 366"/>
                  <a:gd name="T39" fmla="*/ 2147483647 h 294"/>
                  <a:gd name="T40" fmla="*/ 2147483647 w 366"/>
                  <a:gd name="T41" fmla="*/ 2147483647 h 294"/>
                  <a:gd name="T42" fmla="*/ 2147483647 w 366"/>
                  <a:gd name="T43" fmla="*/ 2147483647 h 294"/>
                  <a:gd name="T44" fmla="*/ 2147483647 w 366"/>
                  <a:gd name="T45" fmla="*/ 2147483647 h 294"/>
                  <a:gd name="T46" fmla="*/ 2147483647 w 366"/>
                  <a:gd name="T47" fmla="*/ 2147483647 h 294"/>
                  <a:gd name="T48" fmla="*/ 2147483647 w 366"/>
                  <a:gd name="T49" fmla="*/ 2147483647 h 294"/>
                  <a:gd name="T50" fmla="*/ 2147483647 w 366"/>
                  <a:gd name="T51" fmla="*/ 2147483647 h 294"/>
                  <a:gd name="T52" fmla="*/ 2147483647 w 366"/>
                  <a:gd name="T53" fmla="*/ 2147483647 h 294"/>
                  <a:gd name="T54" fmla="*/ 2147483647 w 366"/>
                  <a:gd name="T55" fmla="*/ 2147483647 h 294"/>
                  <a:gd name="T56" fmla="*/ 2147483647 w 366"/>
                  <a:gd name="T57" fmla="*/ 2147483647 h 2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66"/>
                  <a:gd name="T88" fmla="*/ 0 h 294"/>
                  <a:gd name="T89" fmla="*/ 366 w 366"/>
                  <a:gd name="T90" fmla="*/ 294 h 29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66" h="294">
                    <a:moveTo>
                      <a:pt x="0" y="70"/>
                    </a:moveTo>
                    <a:lnTo>
                      <a:pt x="0" y="294"/>
                    </a:lnTo>
                    <a:lnTo>
                      <a:pt x="292" y="294"/>
                    </a:lnTo>
                    <a:lnTo>
                      <a:pt x="306" y="294"/>
                    </a:lnTo>
                    <a:lnTo>
                      <a:pt x="316" y="292"/>
                    </a:lnTo>
                    <a:lnTo>
                      <a:pt x="326" y="290"/>
                    </a:lnTo>
                    <a:lnTo>
                      <a:pt x="334" y="286"/>
                    </a:lnTo>
                    <a:lnTo>
                      <a:pt x="348" y="276"/>
                    </a:lnTo>
                    <a:lnTo>
                      <a:pt x="356" y="264"/>
                    </a:lnTo>
                    <a:lnTo>
                      <a:pt x="362" y="254"/>
                    </a:lnTo>
                    <a:lnTo>
                      <a:pt x="364" y="244"/>
                    </a:lnTo>
                    <a:lnTo>
                      <a:pt x="366" y="234"/>
                    </a:lnTo>
                    <a:lnTo>
                      <a:pt x="366" y="0"/>
                    </a:lnTo>
                    <a:lnTo>
                      <a:pt x="72" y="0"/>
                    </a:lnTo>
                    <a:lnTo>
                      <a:pt x="0" y="70"/>
                    </a:lnTo>
                    <a:close/>
                    <a:moveTo>
                      <a:pt x="334" y="32"/>
                    </a:moveTo>
                    <a:lnTo>
                      <a:pt x="334" y="234"/>
                    </a:lnTo>
                    <a:lnTo>
                      <a:pt x="332" y="244"/>
                    </a:lnTo>
                    <a:lnTo>
                      <a:pt x="328" y="250"/>
                    </a:lnTo>
                    <a:lnTo>
                      <a:pt x="322" y="256"/>
                    </a:lnTo>
                    <a:lnTo>
                      <a:pt x="314" y="258"/>
                    </a:lnTo>
                    <a:lnTo>
                      <a:pt x="300" y="262"/>
                    </a:lnTo>
                    <a:lnTo>
                      <a:pt x="292" y="262"/>
                    </a:lnTo>
                    <a:lnTo>
                      <a:pt x="32" y="262"/>
                    </a:lnTo>
                    <a:lnTo>
                      <a:pt x="32" y="84"/>
                    </a:lnTo>
                    <a:lnTo>
                      <a:pt x="84" y="32"/>
                    </a:lnTo>
                    <a:lnTo>
                      <a:pt x="3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sz="2400"/>
              </a:p>
            </p:txBody>
          </p:sp>
        </p:grpSp>
      </p:grpSp>
      <p:sp>
        <p:nvSpPr>
          <p:cNvPr id="219" name="Rectangle 218"/>
          <p:cNvSpPr/>
          <p:nvPr/>
        </p:nvSpPr>
        <p:spPr bwMode="auto">
          <a:xfrm>
            <a:off x="5760758" y="2774544"/>
            <a:ext cx="75651" cy="522403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5854824" y="2774544"/>
            <a:ext cx="75651" cy="522403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1" name="Freeform 8"/>
          <p:cNvSpPr>
            <a:spLocks noEditPoints="1"/>
          </p:cNvSpPr>
          <p:nvPr/>
        </p:nvSpPr>
        <p:spPr bwMode="auto">
          <a:xfrm>
            <a:off x="5148278" y="2743200"/>
            <a:ext cx="815454" cy="582742"/>
          </a:xfrm>
          <a:custGeom>
            <a:avLst/>
            <a:gdLst>
              <a:gd name="T0" fmla="*/ 2147483647 w 2770"/>
              <a:gd name="T1" fmla="*/ 2147483647 h 2769"/>
              <a:gd name="T2" fmla="*/ 2147483647 w 2770"/>
              <a:gd name="T3" fmla="*/ 2147483647 h 2769"/>
              <a:gd name="T4" fmla="*/ 2147483647 w 2770"/>
              <a:gd name="T5" fmla="*/ 2147483647 h 2769"/>
              <a:gd name="T6" fmla="*/ 2147483647 w 2770"/>
              <a:gd name="T7" fmla="*/ 2147483647 h 2769"/>
              <a:gd name="T8" fmla="*/ 2147483647 w 2770"/>
              <a:gd name="T9" fmla="*/ 2147483647 h 2769"/>
              <a:gd name="T10" fmla="*/ 2147483647 w 2770"/>
              <a:gd name="T11" fmla="*/ 2147483647 h 2769"/>
              <a:gd name="T12" fmla="*/ 2147483647 w 2770"/>
              <a:gd name="T13" fmla="*/ 2147483647 h 2769"/>
              <a:gd name="T14" fmla="*/ 2147483647 w 2770"/>
              <a:gd name="T15" fmla="*/ 2147483647 h 2769"/>
              <a:gd name="T16" fmla="*/ 2147483647 w 2770"/>
              <a:gd name="T17" fmla="*/ 2147483647 h 2769"/>
              <a:gd name="T18" fmla="*/ 2147483647 w 2770"/>
              <a:gd name="T19" fmla="*/ 2147483647 h 2769"/>
              <a:gd name="T20" fmla="*/ 2147483647 w 2770"/>
              <a:gd name="T21" fmla="*/ 2147483647 h 2769"/>
              <a:gd name="T22" fmla="*/ 2147483647 w 2770"/>
              <a:gd name="T23" fmla="*/ 2147483647 h 2769"/>
              <a:gd name="T24" fmla="*/ 2147483647 w 2770"/>
              <a:gd name="T25" fmla="*/ 2147483647 h 2769"/>
              <a:gd name="T26" fmla="*/ 2147483647 w 2770"/>
              <a:gd name="T27" fmla="*/ 2147483647 h 2769"/>
              <a:gd name="T28" fmla="*/ 2147483647 w 2770"/>
              <a:gd name="T29" fmla="*/ 2147483647 h 2769"/>
              <a:gd name="T30" fmla="*/ 2147483647 w 2770"/>
              <a:gd name="T31" fmla="*/ 2147483647 h 2769"/>
              <a:gd name="T32" fmla="*/ 2147483647 w 2770"/>
              <a:gd name="T33" fmla="*/ 2147483647 h 2769"/>
              <a:gd name="T34" fmla="*/ 2147483647 w 2770"/>
              <a:gd name="T35" fmla="*/ 2147483647 h 2769"/>
              <a:gd name="T36" fmla="*/ 2147483647 w 2770"/>
              <a:gd name="T37" fmla="*/ 2147483647 h 2769"/>
              <a:gd name="T38" fmla="*/ 2147483647 w 2770"/>
              <a:gd name="T39" fmla="*/ 2147483647 h 2769"/>
              <a:gd name="T40" fmla="*/ 2147483647 w 2770"/>
              <a:gd name="T41" fmla="*/ 2147483647 h 2769"/>
              <a:gd name="T42" fmla="*/ 2147483647 w 2770"/>
              <a:gd name="T43" fmla="*/ 2147483647 h 2769"/>
              <a:gd name="T44" fmla="*/ 2147483647 w 2770"/>
              <a:gd name="T45" fmla="*/ 2147483647 h 2769"/>
              <a:gd name="T46" fmla="*/ 2147483647 w 2770"/>
              <a:gd name="T47" fmla="*/ 2147483647 h 2769"/>
              <a:gd name="T48" fmla="*/ 2147483647 w 2770"/>
              <a:gd name="T49" fmla="*/ 2147483647 h 2769"/>
              <a:gd name="T50" fmla="*/ 2147483647 w 2770"/>
              <a:gd name="T51" fmla="*/ 2147483647 h 2769"/>
              <a:gd name="T52" fmla="*/ 2147483647 w 2770"/>
              <a:gd name="T53" fmla="*/ 2147483647 h 2769"/>
              <a:gd name="T54" fmla="*/ 2147483647 w 2770"/>
              <a:gd name="T55" fmla="*/ 2147483647 h 2769"/>
              <a:gd name="T56" fmla="*/ 2147483647 w 2770"/>
              <a:gd name="T57" fmla="*/ 2147483647 h 2769"/>
              <a:gd name="T58" fmla="*/ 2147483647 w 2770"/>
              <a:gd name="T59" fmla="*/ 0 h 2769"/>
              <a:gd name="T60" fmla="*/ 2147483647 w 2770"/>
              <a:gd name="T61" fmla="*/ 0 h 2769"/>
              <a:gd name="T62" fmla="*/ 2147483647 w 2770"/>
              <a:gd name="T63" fmla="*/ 2147483647 h 2769"/>
              <a:gd name="T64" fmla="*/ 2147483647 w 2770"/>
              <a:gd name="T65" fmla="*/ 2147483647 h 2769"/>
              <a:gd name="T66" fmla="*/ 2147483647 w 2770"/>
              <a:gd name="T67" fmla="*/ 2147483647 h 2769"/>
              <a:gd name="T68" fmla="*/ 2147483647 w 2770"/>
              <a:gd name="T69" fmla="*/ 2147483647 h 2769"/>
              <a:gd name="T70" fmla="*/ 2147483647 w 2770"/>
              <a:gd name="T71" fmla="*/ 2147483647 h 2769"/>
              <a:gd name="T72" fmla="*/ 2147483647 w 2770"/>
              <a:gd name="T73" fmla="*/ 2147483647 h 2769"/>
              <a:gd name="T74" fmla="*/ 0 w 2770"/>
              <a:gd name="T75" fmla="*/ 2147483647 h 2769"/>
              <a:gd name="T76" fmla="*/ 0 w 2770"/>
              <a:gd name="T77" fmla="*/ 2147483647 h 2769"/>
              <a:gd name="T78" fmla="*/ 2147483647 w 2770"/>
              <a:gd name="T79" fmla="*/ 0 h 276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770" h="2769">
                <a:moveTo>
                  <a:pt x="488" y="95"/>
                </a:moveTo>
                <a:lnTo>
                  <a:pt x="97" y="487"/>
                </a:lnTo>
                <a:lnTo>
                  <a:pt x="97" y="2672"/>
                </a:lnTo>
                <a:lnTo>
                  <a:pt x="2237" y="2672"/>
                </a:lnTo>
                <a:lnTo>
                  <a:pt x="2290" y="2671"/>
                </a:lnTo>
                <a:lnTo>
                  <a:pt x="2340" y="2663"/>
                </a:lnTo>
                <a:lnTo>
                  <a:pt x="2385" y="2654"/>
                </a:lnTo>
                <a:lnTo>
                  <a:pt x="2426" y="2639"/>
                </a:lnTo>
                <a:lnTo>
                  <a:pt x="2462" y="2621"/>
                </a:lnTo>
                <a:lnTo>
                  <a:pt x="2495" y="2601"/>
                </a:lnTo>
                <a:lnTo>
                  <a:pt x="2524" y="2579"/>
                </a:lnTo>
                <a:lnTo>
                  <a:pt x="2550" y="2554"/>
                </a:lnTo>
                <a:lnTo>
                  <a:pt x="2572" y="2528"/>
                </a:lnTo>
                <a:lnTo>
                  <a:pt x="2592" y="2501"/>
                </a:lnTo>
                <a:lnTo>
                  <a:pt x="2610" y="2473"/>
                </a:lnTo>
                <a:lnTo>
                  <a:pt x="2625" y="2445"/>
                </a:lnTo>
                <a:lnTo>
                  <a:pt x="2637" y="2417"/>
                </a:lnTo>
                <a:lnTo>
                  <a:pt x="2647" y="2390"/>
                </a:lnTo>
                <a:lnTo>
                  <a:pt x="2654" y="2362"/>
                </a:lnTo>
                <a:lnTo>
                  <a:pt x="2661" y="2338"/>
                </a:lnTo>
                <a:lnTo>
                  <a:pt x="2666" y="2314"/>
                </a:lnTo>
                <a:lnTo>
                  <a:pt x="2669" y="2293"/>
                </a:lnTo>
                <a:lnTo>
                  <a:pt x="2672" y="2274"/>
                </a:lnTo>
                <a:lnTo>
                  <a:pt x="2673" y="2258"/>
                </a:lnTo>
                <a:lnTo>
                  <a:pt x="2674" y="2246"/>
                </a:lnTo>
                <a:lnTo>
                  <a:pt x="2674" y="2237"/>
                </a:lnTo>
                <a:lnTo>
                  <a:pt x="2674" y="2232"/>
                </a:lnTo>
                <a:lnTo>
                  <a:pt x="2674" y="95"/>
                </a:lnTo>
                <a:lnTo>
                  <a:pt x="488" y="95"/>
                </a:lnTo>
                <a:close/>
                <a:moveTo>
                  <a:pt x="448" y="0"/>
                </a:moveTo>
                <a:lnTo>
                  <a:pt x="2770" y="0"/>
                </a:lnTo>
                <a:lnTo>
                  <a:pt x="2770" y="2719"/>
                </a:lnTo>
                <a:lnTo>
                  <a:pt x="2768" y="2736"/>
                </a:lnTo>
                <a:lnTo>
                  <a:pt x="2761" y="2748"/>
                </a:lnTo>
                <a:lnTo>
                  <a:pt x="2750" y="2759"/>
                </a:lnTo>
                <a:lnTo>
                  <a:pt x="2738" y="2765"/>
                </a:lnTo>
                <a:lnTo>
                  <a:pt x="2723" y="2768"/>
                </a:lnTo>
                <a:lnTo>
                  <a:pt x="0" y="2769"/>
                </a:lnTo>
                <a:lnTo>
                  <a:pt x="0" y="447"/>
                </a:lnTo>
                <a:lnTo>
                  <a:pt x="448" y="0"/>
                </a:lnTo>
                <a:close/>
              </a:path>
            </a:pathLst>
          </a:custGeom>
          <a:solidFill>
            <a:srgbClr val="FF9900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en-US" sz="2400"/>
          </a:p>
        </p:txBody>
      </p:sp>
      <p:sp>
        <p:nvSpPr>
          <p:cNvPr id="222" name="TextBox 221"/>
          <p:cNvSpPr txBox="1"/>
          <p:nvPr/>
        </p:nvSpPr>
        <p:spPr>
          <a:xfrm>
            <a:off x="1492844" y="2939127"/>
            <a:ext cx="1609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Active Call Server</a:t>
            </a:r>
          </a:p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(CCM)</a:t>
            </a:r>
            <a:endParaRPr kumimoji="0" lang="en-US" sz="1400" dirty="0">
              <a:latin typeface="Arial" charset="0"/>
              <a:cs typeface="Arial" charset="0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6061613" y="2939128"/>
            <a:ext cx="1558387" cy="2672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400" dirty="0" smtClean="0">
                <a:latin typeface="Arial" charset="0"/>
                <a:cs typeface="Arial" charset="0"/>
              </a:rPr>
              <a:t>Standby Call Server</a:t>
            </a:r>
            <a:endParaRPr kumimoji="0" lang="en-US" sz="1400" dirty="0">
              <a:latin typeface="Arial" charset="0"/>
              <a:cs typeface="Arial" charset="0"/>
            </a:endParaRPr>
          </a:p>
        </p:txBody>
      </p:sp>
      <p:sp>
        <p:nvSpPr>
          <p:cNvPr id="231" name="Freeform 230"/>
          <p:cNvSpPr/>
          <p:nvPr/>
        </p:nvSpPr>
        <p:spPr bwMode="auto">
          <a:xfrm>
            <a:off x="2254383" y="4091000"/>
            <a:ext cx="1931967" cy="452056"/>
          </a:xfrm>
          <a:custGeom>
            <a:avLst/>
            <a:gdLst>
              <a:gd name="connsiteX0" fmla="*/ 0 w 1540043"/>
              <a:gd name="connsiteY0" fmla="*/ 529389 h 529389"/>
              <a:gd name="connsiteX1" fmla="*/ 802106 w 1540043"/>
              <a:gd name="connsiteY1" fmla="*/ 112294 h 529389"/>
              <a:gd name="connsiteX2" fmla="*/ 1540043 w 1540043"/>
              <a:gd name="connsiteY2" fmla="*/ 0 h 529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0043" h="529389">
                <a:moveTo>
                  <a:pt x="0" y="529389"/>
                </a:moveTo>
                <a:cubicBezTo>
                  <a:pt x="272716" y="364957"/>
                  <a:pt x="545432" y="200526"/>
                  <a:pt x="802106" y="112294"/>
                </a:cubicBezTo>
                <a:cubicBezTo>
                  <a:pt x="1058780" y="24062"/>
                  <a:pt x="1299411" y="12031"/>
                  <a:pt x="1540043" y="0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33" name="Curved Connector 232"/>
          <p:cNvCxnSpPr/>
          <p:nvPr/>
        </p:nvCxnSpPr>
        <p:spPr bwMode="auto">
          <a:xfrm flipV="1">
            <a:off x="3555156" y="4158345"/>
            <a:ext cx="666345" cy="461841"/>
          </a:xfrm>
          <a:prstGeom prst="curvedConnector3">
            <a:avLst/>
          </a:prstGeom>
          <a:solidFill>
            <a:schemeClr val="accent1"/>
          </a:solidFill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4" name="Freeform 233"/>
          <p:cNvSpPr/>
          <p:nvPr/>
        </p:nvSpPr>
        <p:spPr bwMode="auto">
          <a:xfrm>
            <a:off x="3434127" y="3310878"/>
            <a:ext cx="787373" cy="689571"/>
          </a:xfrm>
          <a:custGeom>
            <a:avLst/>
            <a:gdLst>
              <a:gd name="connsiteX0" fmla="*/ 0 w 898358"/>
              <a:gd name="connsiteY0" fmla="*/ 0 h 794084"/>
              <a:gd name="connsiteX1" fmla="*/ 304800 w 898358"/>
              <a:gd name="connsiteY1" fmla="*/ 537410 h 794084"/>
              <a:gd name="connsiteX2" fmla="*/ 898358 w 898358"/>
              <a:gd name="connsiteY2" fmla="*/ 794084 h 79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8358" h="794084">
                <a:moveTo>
                  <a:pt x="0" y="0"/>
                </a:moveTo>
                <a:cubicBezTo>
                  <a:pt x="77537" y="202531"/>
                  <a:pt x="155074" y="405063"/>
                  <a:pt x="304800" y="537410"/>
                </a:cubicBezTo>
                <a:cubicBezTo>
                  <a:pt x="454526" y="669757"/>
                  <a:pt x="676442" y="731920"/>
                  <a:pt x="898358" y="794084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5" name="Freeform 234"/>
          <p:cNvSpPr/>
          <p:nvPr/>
        </p:nvSpPr>
        <p:spPr bwMode="auto">
          <a:xfrm>
            <a:off x="4819060" y="3310878"/>
            <a:ext cx="738162" cy="682606"/>
          </a:xfrm>
          <a:custGeom>
            <a:avLst/>
            <a:gdLst>
              <a:gd name="connsiteX0" fmla="*/ 842211 w 842211"/>
              <a:gd name="connsiteY0" fmla="*/ 0 h 786063"/>
              <a:gd name="connsiteX1" fmla="*/ 577516 w 842211"/>
              <a:gd name="connsiteY1" fmla="*/ 561473 h 786063"/>
              <a:gd name="connsiteX2" fmla="*/ 0 w 842211"/>
              <a:gd name="connsiteY2" fmla="*/ 786063 h 786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2211" h="786063">
                <a:moveTo>
                  <a:pt x="842211" y="0"/>
                </a:moveTo>
                <a:cubicBezTo>
                  <a:pt x="780047" y="215231"/>
                  <a:pt x="717884" y="430463"/>
                  <a:pt x="577516" y="561473"/>
                </a:cubicBezTo>
                <a:cubicBezTo>
                  <a:pt x="437148" y="692483"/>
                  <a:pt x="218574" y="739273"/>
                  <a:pt x="0" y="786063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8" name="Freeform 237"/>
          <p:cNvSpPr/>
          <p:nvPr/>
        </p:nvSpPr>
        <p:spPr bwMode="auto">
          <a:xfrm>
            <a:off x="4884005" y="4091000"/>
            <a:ext cx="2189411" cy="459713"/>
          </a:xfrm>
          <a:custGeom>
            <a:avLst/>
            <a:gdLst>
              <a:gd name="connsiteX0" fmla="*/ 0 w 1556085"/>
              <a:gd name="connsiteY0" fmla="*/ 18699 h 451836"/>
              <a:gd name="connsiteX1" fmla="*/ 834190 w 1556085"/>
              <a:gd name="connsiteY1" fmla="*/ 50784 h 451836"/>
              <a:gd name="connsiteX2" fmla="*/ 1556085 w 1556085"/>
              <a:gd name="connsiteY2" fmla="*/ 451836 h 451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56085" h="451836">
                <a:moveTo>
                  <a:pt x="0" y="18699"/>
                </a:moveTo>
                <a:cubicBezTo>
                  <a:pt x="287421" y="-1354"/>
                  <a:pt x="574842" y="-21406"/>
                  <a:pt x="834190" y="50784"/>
                </a:cubicBezTo>
                <a:cubicBezTo>
                  <a:pt x="1093538" y="122974"/>
                  <a:pt x="1324811" y="287405"/>
                  <a:pt x="1556085" y="451836"/>
                </a:cubicBezTo>
              </a:path>
            </a:pathLst>
          </a:cu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2" name="TextBox 241"/>
          <p:cNvSpPr txBox="1"/>
          <p:nvPr/>
        </p:nvSpPr>
        <p:spPr>
          <a:xfrm>
            <a:off x="3007664" y="2798310"/>
            <a:ext cx="651023" cy="208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800" dirty="0" smtClean="0">
                <a:solidFill>
                  <a:srgbClr val="FF9900"/>
                </a:solidFill>
                <a:latin typeface="iPECS" panose="020B0603000000000000" pitchFamily="50" charset="-127"/>
                <a:ea typeface="iPECS" panose="020B0603000000000000" pitchFamily="50" charset="-127"/>
                <a:cs typeface="Arial" charset="0"/>
              </a:rPr>
              <a:t>iPECS UCP</a:t>
            </a:r>
            <a:endParaRPr kumimoji="0" lang="en-US" sz="800" dirty="0">
              <a:solidFill>
                <a:srgbClr val="FF9900"/>
              </a:solidFill>
              <a:latin typeface="iPECS" panose="020B0603000000000000" pitchFamily="50" charset="-127"/>
              <a:ea typeface="iPECS" panose="020B0603000000000000" pitchFamily="50" charset="-127"/>
              <a:cs typeface="Arial" charset="0"/>
            </a:endParaRPr>
          </a:p>
        </p:txBody>
      </p:sp>
      <p:sp>
        <p:nvSpPr>
          <p:cNvPr id="243" name="TextBox 242"/>
          <p:cNvSpPr txBox="1"/>
          <p:nvPr/>
        </p:nvSpPr>
        <p:spPr>
          <a:xfrm>
            <a:off x="5117268" y="2798310"/>
            <a:ext cx="651023" cy="2088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800" dirty="0" smtClean="0">
                <a:solidFill>
                  <a:srgbClr val="FF9900"/>
                </a:solidFill>
                <a:latin typeface="iPECS" panose="020B0603000000000000" pitchFamily="50" charset="-127"/>
                <a:ea typeface="iPECS" panose="020B0603000000000000" pitchFamily="50" charset="-127"/>
                <a:cs typeface="Arial" charset="0"/>
              </a:rPr>
              <a:t>iPECS UCP</a:t>
            </a:r>
            <a:endParaRPr kumimoji="0" lang="en-US" sz="800" dirty="0">
              <a:solidFill>
                <a:srgbClr val="FF9900"/>
              </a:solidFill>
              <a:latin typeface="iPECS" panose="020B0603000000000000" pitchFamily="50" charset="-127"/>
              <a:ea typeface="iPECS" panose="020B0603000000000000" pitchFamily="50" charset="-127"/>
              <a:cs typeface="Arial" charset="0"/>
            </a:endParaRPr>
          </a:p>
        </p:txBody>
      </p:sp>
      <p:sp>
        <p:nvSpPr>
          <p:cNvPr id="244" name="TextBox 243"/>
          <p:cNvSpPr txBox="1"/>
          <p:nvPr/>
        </p:nvSpPr>
        <p:spPr>
          <a:xfrm>
            <a:off x="3550124" y="3300429"/>
            <a:ext cx="780343" cy="29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800" dirty="0" smtClean="0">
                <a:latin typeface="Arial" charset="0"/>
                <a:cs typeface="Arial" charset="0"/>
              </a:rPr>
              <a:t>Power redundancy</a:t>
            </a:r>
            <a:endParaRPr kumimoji="0" lang="en-US" sz="800" dirty="0">
              <a:latin typeface="Arial" charset="0"/>
              <a:cs typeface="Arial" charset="0"/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5666189" y="3300429"/>
            <a:ext cx="780343" cy="293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kumimoji="0" lang="en-US" sz="800" dirty="0" smtClean="0">
                <a:latin typeface="Arial" charset="0"/>
                <a:cs typeface="Arial" charset="0"/>
              </a:rPr>
              <a:t>Power redundancy</a:t>
            </a:r>
            <a:endParaRPr kumimoji="0" lang="en-US" sz="800" dirty="0">
              <a:latin typeface="Arial" charset="0"/>
              <a:cs typeface="Arial" charset="0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2023202" y="4918332"/>
            <a:ext cx="4828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LCM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3234975" y="4918332"/>
            <a:ext cx="4828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LCM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6844343" y="4918332"/>
            <a:ext cx="4828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latinLnBrk="0"/>
            <a:r>
              <a:rPr kumimoji="0" lang="en-US" sz="1100" dirty="0" smtClean="0">
                <a:latin typeface="Arial" charset="0"/>
                <a:cs typeface="Arial" charset="0"/>
              </a:rPr>
              <a:t>LCM</a:t>
            </a:r>
            <a:endParaRPr kumimoji="0" lang="en-US" sz="1100" dirty="0">
              <a:latin typeface="Arial" charset="0"/>
              <a:cs typeface="Arial" charset="0"/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457200" y="6096000"/>
            <a:ext cx="1710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900" i="1" dirty="0" smtClean="0">
                <a:latin typeface="Arial" charset="0"/>
                <a:cs typeface="Arial" charset="0"/>
              </a:rPr>
              <a:t>* CCM : Central Call Manager</a:t>
            </a:r>
          </a:p>
          <a:p>
            <a:pPr latinLnBrk="0"/>
            <a:r>
              <a:rPr kumimoji="0" lang="en-US" sz="900" i="1" dirty="0" smtClean="0">
                <a:latin typeface="Arial" charset="0"/>
                <a:cs typeface="Arial" charset="0"/>
              </a:rPr>
              <a:t>* LCM : Local Call Manager</a:t>
            </a:r>
            <a:endParaRPr kumimoji="0" lang="en-US" sz="900" i="1" dirty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4338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1066800"/>
            <a:ext cx="8229599" cy="3852000"/>
          </a:xfrm>
        </p:spPr>
        <p:txBody>
          <a:bodyPr/>
          <a:lstStyle/>
          <a:p>
            <a:r>
              <a:rPr lang="en-US" sz="2000" dirty="0"/>
              <a:t>Emergency Paging</a:t>
            </a:r>
          </a:p>
          <a:p>
            <a:pPr lvl="1"/>
            <a:r>
              <a:rPr lang="en-US" sz="1400" dirty="0"/>
              <a:t>Emergency paging to all extensions in emergency zones including busy extensions as pre-programmed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Features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4747843" y="2244438"/>
            <a:ext cx="3774630" cy="3788231"/>
          </a:xfrm>
          <a:prstGeom prst="roundRect">
            <a:avLst>
              <a:gd name="adj" fmla="val 6285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50000">
                <a:schemeClr val="bg1">
                  <a:lumMod val="95000"/>
                  <a:shade val="67500"/>
                  <a:satMod val="115000"/>
                </a:schemeClr>
              </a:gs>
              <a:gs pos="100000">
                <a:schemeClr val="bg1">
                  <a:lumMod val="95000"/>
                  <a:shade val="100000"/>
                  <a:satMod val="115000"/>
                </a:schemeClr>
              </a:gs>
            </a:gsLst>
            <a:lin ang="16200000" scaled="1"/>
            <a:tileRect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6375280" y="4196844"/>
            <a:ext cx="1930404" cy="1569711"/>
          </a:xfrm>
          <a:prstGeom prst="ellipse">
            <a:avLst/>
          </a:prstGeom>
          <a:gradFill flip="none" rotWithShape="1">
            <a:gsLst>
              <a:gs pos="0">
                <a:srgbClr val="0099FF">
                  <a:tint val="66000"/>
                  <a:satMod val="160000"/>
                </a:srgbClr>
              </a:gs>
              <a:gs pos="50000">
                <a:srgbClr val="0099FF">
                  <a:tint val="44500"/>
                  <a:satMod val="160000"/>
                </a:srgbClr>
              </a:gs>
              <a:gs pos="100000">
                <a:srgbClr val="0099FF">
                  <a:tint val="23500"/>
                  <a:satMod val="160000"/>
                </a:srgbClr>
              </a:gs>
            </a:gsLst>
            <a:lin ang="13500000" scaled="1"/>
            <a:tileRect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4948741" y="2838205"/>
            <a:ext cx="1930404" cy="1070085"/>
          </a:xfrm>
          <a:prstGeom prst="ellipse">
            <a:avLst/>
          </a:prstGeom>
          <a:gradFill flip="none" rotWithShape="1">
            <a:gsLst>
              <a:gs pos="0">
                <a:srgbClr val="0099FF">
                  <a:tint val="66000"/>
                  <a:satMod val="160000"/>
                </a:srgbClr>
              </a:gs>
              <a:gs pos="50000">
                <a:srgbClr val="0099FF">
                  <a:tint val="44500"/>
                  <a:satMod val="160000"/>
                </a:srgbClr>
              </a:gs>
              <a:gs pos="100000">
                <a:srgbClr val="0099FF">
                  <a:tint val="23500"/>
                  <a:satMod val="160000"/>
                </a:srgbClr>
              </a:gs>
            </a:gsLst>
            <a:lin ang="13500000" scaled="1"/>
            <a:tileRect/>
          </a:gradFill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latinLnBrk="0">
              <a:spcBef>
                <a:spcPct val="50000"/>
              </a:spcBef>
            </a:pPr>
            <a:endParaRPr kumimoji="0" lang="en-US" sz="2000">
              <a:latin typeface="Arial" charset="0"/>
            </a:endParaRPr>
          </a:p>
        </p:txBody>
      </p:sp>
      <p:cxnSp>
        <p:nvCxnSpPr>
          <p:cNvPr id="8" name="Curved Connector 7"/>
          <p:cNvCxnSpPr/>
          <p:nvPr/>
        </p:nvCxnSpPr>
        <p:spPr bwMode="auto">
          <a:xfrm flipV="1">
            <a:off x="3324100" y="3111203"/>
            <a:ext cx="2462477" cy="996576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cxnSp>
        <p:nvCxnSpPr>
          <p:cNvPr id="9" name="Curved Connector 8"/>
          <p:cNvCxnSpPr/>
          <p:nvPr/>
        </p:nvCxnSpPr>
        <p:spPr bwMode="auto">
          <a:xfrm flipV="1">
            <a:off x="3324100" y="3608707"/>
            <a:ext cx="2462477" cy="499072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Curved Connector 9"/>
          <p:cNvCxnSpPr/>
          <p:nvPr/>
        </p:nvCxnSpPr>
        <p:spPr bwMode="auto">
          <a:xfrm>
            <a:off x="3324100" y="4107779"/>
            <a:ext cx="3878976" cy="391518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2" name="Curved Connector 11"/>
          <p:cNvCxnSpPr/>
          <p:nvPr/>
        </p:nvCxnSpPr>
        <p:spPr bwMode="auto">
          <a:xfrm>
            <a:off x="3324100" y="4138553"/>
            <a:ext cx="3878976" cy="849394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Curved Connector 12"/>
          <p:cNvCxnSpPr/>
          <p:nvPr/>
        </p:nvCxnSpPr>
        <p:spPr bwMode="auto">
          <a:xfrm>
            <a:off x="3297332" y="4196844"/>
            <a:ext cx="3905744" cy="1326554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" name="Curved Connector 13"/>
          <p:cNvCxnSpPr>
            <a:endCxn id="132" idx="1"/>
          </p:cNvCxnSpPr>
          <p:nvPr/>
        </p:nvCxnSpPr>
        <p:spPr bwMode="auto">
          <a:xfrm flipV="1">
            <a:off x="3324100" y="2613444"/>
            <a:ext cx="3527305" cy="1494335"/>
          </a:xfrm>
          <a:prstGeom prst="curvedConnector3">
            <a:avLst>
              <a:gd name="adj1" fmla="val 27780"/>
            </a:avLst>
          </a:prstGeom>
          <a:solidFill>
            <a:schemeClr val="accent1"/>
          </a:solidFill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arrow" w="med" len="med"/>
          </a:ln>
          <a:effectLst/>
        </p:spPr>
      </p:cxnSp>
      <p:grpSp>
        <p:nvGrpSpPr>
          <p:cNvPr id="2" name="Group 1"/>
          <p:cNvGrpSpPr/>
          <p:nvPr/>
        </p:nvGrpSpPr>
        <p:grpSpPr>
          <a:xfrm>
            <a:off x="2731168" y="3827550"/>
            <a:ext cx="796368" cy="831598"/>
            <a:chOff x="2822536" y="3827550"/>
            <a:chExt cx="640832" cy="831598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071884" y="3976225"/>
              <a:ext cx="19948" cy="472165"/>
            </a:xfrm>
            <a:custGeom>
              <a:avLst/>
              <a:gdLst>
                <a:gd name="T0" fmla="*/ 50800 w 32"/>
                <a:gd name="T1" fmla="*/ 860425 h 578"/>
                <a:gd name="T2" fmla="*/ 50800 w 32"/>
                <a:gd name="T3" fmla="*/ 0 h 578"/>
                <a:gd name="T4" fmla="*/ 0 w 32"/>
                <a:gd name="T5" fmla="*/ 0 h 578"/>
                <a:gd name="T6" fmla="*/ 0 w 32"/>
                <a:gd name="T7" fmla="*/ 69850 h 578"/>
                <a:gd name="T8" fmla="*/ 0 w 32"/>
                <a:gd name="T9" fmla="*/ 917575 h 578"/>
                <a:gd name="T10" fmla="*/ 12700 w 32"/>
                <a:gd name="T11" fmla="*/ 917575 h 578"/>
                <a:gd name="T12" fmla="*/ 12700 w 32"/>
                <a:gd name="T13" fmla="*/ 917575 h 578"/>
                <a:gd name="T14" fmla="*/ 19050 w 32"/>
                <a:gd name="T15" fmla="*/ 914400 h 578"/>
                <a:gd name="T16" fmla="*/ 31750 w 32"/>
                <a:gd name="T17" fmla="*/ 908050 h 578"/>
                <a:gd name="T18" fmla="*/ 38100 w 32"/>
                <a:gd name="T19" fmla="*/ 901700 h 578"/>
                <a:gd name="T20" fmla="*/ 44450 w 32"/>
                <a:gd name="T21" fmla="*/ 892175 h 578"/>
                <a:gd name="T22" fmla="*/ 47625 w 32"/>
                <a:gd name="T23" fmla="*/ 876300 h 578"/>
                <a:gd name="T24" fmla="*/ 50800 w 32"/>
                <a:gd name="T25" fmla="*/ 860425 h 578"/>
                <a:gd name="T26" fmla="*/ 50800 w 32"/>
                <a:gd name="T27" fmla="*/ 860425 h 57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578"/>
                <a:gd name="T44" fmla="*/ 32 w 32"/>
                <a:gd name="T45" fmla="*/ 578 h 57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578">
                  <a:moveTo>
                    <a:pt x="32" y="542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578"/>
                  </a:lnTo>
                  <a:lnTo>
                    <a:pt x="8" y="578"/>
                  </a:lnTo>
                  <a:lnTo>
                    <a:pt x="12" y="576"/>
                  </a:lnTo>
                  <a:lnTo>
                    <a:pt x="20" y="572"/>
                  </a:lnTo>
                  <a:lnTo>
                    <a:pt x="24" y="568"/>
                  </a:lnTo>
                  <a:lnTo>
                    <a:pt x="28" y="562"/>
                  </a:lnTo>
                  <a:lnTo>
                    <a:pt x="30" y="552"/>
                  </a:lnTo>
                  <a:lnTo>
                    <a:pt x="32" y="542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94066" y="3976225"/>
              <a:ext cx="19948" cy="272843"/>
            </a:xfrm>
            <a:custGeom>
              <a:avLst/>
              <a:gdLst>
                <a:gd name="T0" fmla="*/ 50800 w 32"/>
                <a:gd name="T1" fmla="*/ 473075 h 334"/>
                <a:gd name="T2" fmla="*/ 50800 w 32"/>
                <a:gd name="T3" fmla="*/ 0 h 334"/>
                <a:gd name="T4" fmla="*/ 0 w 32"/>
                <a:gd name="T5" fmla="*/ 0 h 334"/>
                <a:gd name="T6" fmla="*/ 0 w 32"/>
                <a:gd name="T7" fmla="*/ 69850 h 334"/>
                <a:gd name="T8" fmla="*/ 0 w 32"/>
                <a:gd name="T9" fmla="*/ 530225 h 334"/>
                <a:gd name="T10" fmla="*/ 12700 w 32"/>
                <a:gd name="T11" fmla="*/ 530225 h 334"/>
                <a:gd name="T12" fmla="*/ 12700 w 32"/>
                <a:gd name="T13" fmla="*/ 530225 h 334"/>
                <a:gd name="T14" fmla="*/ 22225 w 32"/>
                <a:gd name="T15" fmla="*/ 527050 h 334"/>
                <a:gd name="T16" fmla="*/ 34925 w 32"/>
                <a:gd name="T17" fmla="*/ 520700 h 334"/>
                <a:gd name="T18" fmla="*/ 41275 w 32"/>
                <a:gd name="T19" fmla="*/ 514350 h 334"/>
                <a:gd name="T20" fmla="*/ 44450 w 32"/>
                <a:gd name="T21" fmla="*/ 504825 h 334"/>
                <a:gd name="T22" fmla="*/ 50800 w 32"/>
                <a:gd name="T23" fmla="*/ 488950 h 334"/>
                <a:gd name="T24" fmla="*/ 50800 w 32"/>
                <a:gd name="T25" fmla="*/ 473075 h 334"/>
                <a:gd name="T26" fmla="*/ 50800 w 32"/>
                <a:gd name="T27" fmla="*/ 473075 h 33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334"/>
                <a:gd name="T44" fmla="*/ 32 w 32"/>
                <a:gd name="T45" fmla="*/ 334 h 33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334">
                  <a:moveTo>
                    <a:pt x="32" y="298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44"/>
                  </a:lnTo>
                  <a:lnTo>
                    <a:pt x="0" y="334"/>
                  </a:lnTo>
                  <a:lnTo>
                    <a:pt x="8" y="334"/>
                  </a:lnTo>
                  <a:lnTo>
                    <a:pt x="14" y="332"/>
                  </a:lnTo>
                  <a:lnTo>
                    <a:pt x="22" y="328"/>
                  </a:lnTo>
                  <a:lnTo>
                    <a:pt x="26" y="324"/>
                  </a:lnTo>
                  <a:lnTo>
                    <a:pt x="28" y="318"/>
                  </a:lnTo>
                  <a:lnTo>
                    <a:pt x="32" y="308"/>
                  </a:lnTo>
                  <a:lnTo>
                    <a:pt x="32" y="29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2822536" y="3827550"/>
              <a:ext cx="640832" cy="831598"/>
            </a:xfrm>
            <a:custGeom>
              <a:avLst/>
              <a:gdLst>
                <a:gd name="T0" fmla="*/ 1628775 w 1028"/>
                <a:gd name="T1" fmla="*/ 1409700 h 1018"/>
                <a:gd name="T2" fmla="*/ 1609725 w 1028"/>
                <a:gd name="T3" fmla="*/ 1368425 h 1018"/>
                <a:gd name="T4" fmla="*/ 1536700 w 1028"/>
                <a:gd name="T5" fmla="*/ 1254125 h 1018"/>
                <a:gd name="T6" fmla="*/ 1422400 w 1028"/>
                <a:gd name="T7" fmla="*/ 1028700 h 1018"/>
                <a:gd name="T8" fmla="*/ 1358900 w 1028"/>
                <a:gd name="T9" fmla="*/ 850900 h 1018"/>
                <a:gd name="T10" fmla="*/ 1330325 w 1028"/>
                <a:gd name="T11" fmla="*/ 723900 h 1018"/>
                <a:gd name="T12" fmla="*/ 1301750 w 1028"/>
                <a:gd name="T13" fmla="*/ 688975 h 1018"/>
                <a:gd name="T14" fmla="*/ 1260475 w 1028"/>
                <a:gd name="T15" fmla="*/ 758825 h 1018"/>
                <a:gd name="T16" fmla="*/ 400050 w 1028"/>
                <a:gd name="T17" fmla="*/ 0 h 1018"/>
                <a:gd name="T18" fmla="*/ 374650 w 1028"/>
                <a:gd name="T19" fmla="*/ 685800 h 1018"/>
                <a:gd name="T20" fmla="*/ 330200 w 1028"/>
                <a:gd name="T21" fmla="*/ 688975 h 1018"/>
                <a:gd name="T22" fmla="*/ 301625 w 1028"/>
                <a:gd name="T23" fmla="*/ 727075 h 1018"/>
                <a:gd name="T24" fmla="*/ 273050 w 1028"/>
                <a:gd name="T25" fmla="*/ 854075 h 1018"/>
                <a:gd name="T26" fmla="*/ 212725 w 1028"/>
                <a:gd name="T27" fmla="*/ 1028700 h 1018"/>
                <a:gd name="T28" fmla="*/ 95250 w 1028"/>
                <a:gd name="T29" fmla="*/ 1257300 h 1018"/>
                <a:gd name="T30" fmla="*/ 22225 w 1028"/>
                <a:gd name="T31" fmla="*/ 1371600 h 1018"/>
                <a:gd name="T32" fmla="*/ 3175 w 1028"/>
                <a:gd name="T33" fmla="*/ 1412875 h 1018"/>
                <a:gd name="T34" fmla="*/ 3175 w 1028"/>
                <a:gd name="T35" fmla="*/ 1533525 h 1018"/>
                <a:gd name="T36" fmla="*/ 6350 w 1028"/>
                <a:gd name="T37" fmla="*/ 1558925 h 1018"/>
                <a:gd name="T38" fmla="*/ 38100 w 1028"/>
                <a:gd name="T39" fmla="*/ 1597025 h 1018"/>
                <a:gd name="T40" fmla="*/ 101600 w 1028"/>
                <a:gd name="T41" fmla="*/ 1616075 h 1018"/>
                <a:gd name="T42" fmla="*/ 987425 w 1028"/>
                <a:gd name="T43" fmla="*/ 1616075 h 1018"/>
                <a:gd name="T44" fmla="*/ 1216025 w 1028"/>
                <a:gd name="T45" fmla="*/ 1612900 h 1018"/>
                <a:gd name="T46" fmla="*/ 1530350 w 1028"/>
                <a:gd name="T47" fmla="*/ 1612900 h 1018"/>
                <a:gd name="T48" fmla="*/ 1555750 w 1028"/>
                <a:gd name="T49" fmla="*/ 1612900 h 1018"/>
                <a:gd name="T50" fmla="*/ 1609725 w 1028"/>
                <a:gd name="T51" fmla="*/ 1584325 h 1018"/>
                <a:gd name="T52" fmla="*/ 1628775 w 1028"/>
                <a:gd name="T53" fmla="*/ 1546225 h 1018"/>
                <a:gd name="T54" fmla="*/ 1631950 w 1028"/>
                <a:gd name="T55" fmla="*/ 1435100 h 1018"/>
                <a:gd name="T56" fmla="*/ 88900 w 1028"/>
                <a:gd name="T57" fmla="*/ 1562100 h 1018"/>
                <a:gd name="T58" fmla="*/ 63500 w 1028"/>
                <a:gd name="T59" fmla="*/ 1552575 h 1018"/>
                <a:gd name="T60" fmla="*/ 53975 w 1028"/>
                <a:gd name="T61" fmla="*/ 1435100 h 1018"/>
                <a:gd name="T62" fmla="*/ 57150 w 1028"/>
                <a:gd name="T63" fmla="*/ 1412875 h 1018"/>
                <a:gd name="T64" fmla="*/ 101600 w 1028"/>
                <a:gd name="T65" fmla="*/ 1343025 h 1018"/>
                <a:gd name="T66" fmla="*/ 222250 w 1028"/>
                <a:gd name="T67" fmla="*/ 1133475 h 1018"/>
                <a:gd name="T68" fmla="*/ 304800 w 1028"/>
                <a:gd name="T69" fmla="*/ 927100 h 1018"/>
                <a:gd name="T70" fmla="*/ 396875 w 1028"/>
                <a:gd name="T71" fmla="*/ 812800 h 1018"/>
                <a:gd name="T72" fmla="*/ 1184275 w 1028"/>
                <a:gd name="T73" fmla="*/ 1368425 h 1018"/>
                <a:gd name="T74" fmla="*/ 1181100 w 1028"/>
                <a:gd name="T75" fmla="*/ 1403350 h 1018"/>
                <a:gd name="T76" fmla="*/ 1146175 w 1028"/>
                <a:gd name="T77" fmla="*/ 1485900 h 1018"/>
                <a:gd name="T78" fmla="*/ 1098550 w 1028"/>
                <a:gd name="T79" fmla="*/ 1533525 h 1018"/>
                <a:gd name="T80" fmla="*/ 1022350 w 1028"/>
                <a:gd name="T81" fmla="*/ 1562100 h 1018"/>
                <a:gd name="T82" fmla="*/ 450850 w 1028"/>
                <a:gd name="T83" fmla="*/ 50800 h 1018"/>
                <a:gd name="T84" fmla="*/ 1530350 w 1028"/>
                <a:gd name="T85" fmla="*/ 1562100 h 1018"/>
                <a:gd name="T86" fmla="*/ 1295400 w 1028"/>
                <a:gd name="T87" fmla="*/ 809625 h 1018"/>
                <a:gd name="T88" fmla="*/ 1330325 w 1028"/>
                <a:gd name="T89" fmla="*/ 927100 h 1018"/>
                <a:gd name="T90" fmla="*/ 1412875 w 1028"/>
                <a:gd name="T91" fmla="*/ 1130300 h 1018"/>
                <a:gd name="T92" fmla="*/ 1530350 w 1028"/>
                <a:gd name="T93" fmla="*/ 1343025 h 1018"/>
                <a:gd name="T94" fmla="*/ 1574800 w 1028"/>
                <a:gd name="T95" fmla="*/ 1409700 h 1018"/>
                <a:gd name="T96" fmla="*/ 1581150 w 1028"/>
                <a:gd name="T97" fmla="*/ 1530350 h 1018"/>
                <a:gd name="T98" fmla="*/ 1571625 w 1028"/>
                <a:gd name="T99" fmla="*/ 1549400 h 1018"/>
                <a:gd name="T100" fmla="*/ 1546225 w 1028"/>
                <a:gd name="T101" fmla="*/ 1562100 h 10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028"/>
                <a:gd name="T154" fmla="*/ 0 h 1018"/>
                <a:gd name="T155" fmla="*/ 1028 w 1028"/>
                <a:gd name="T156" fmla="*/ 1018 h 10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028" h="1018">
                  <a:moveTo>
                    <a:pt x="1028" y="904"/>
                  </a:moveTo>
                  <a:lnTo>
                    <a:pt x="1028" y="904"/>
                  </a:lnTo>
                  <a:lnTo>
                    <a:pt x="1026" y="888"/>
                  </a:lnTo>
                  <a:lnTo>
                    <a:pt x="1022" y="876"/>
                  </a:lnTo>
                  <a:lnTo>
                    <a:pt x="1016" y="862"/>
                  </a:lnTo>
                  <a:lnTo>
                    <a:pt x="1014" y="862"/>
                  </a:lnTo>
                  <a:lnTo>
                    <a:pt x="992" y="828"/>
                  </a:lnTo>
                  <a:lnTo>
                    <a:pt x="968" y="790"/>
                  </a:lnTo>
                  <a:lnTo>
                    <a:pt x="940" y="740"/>
                  </a:lnTo>
                  <a:lnTo>
                    <a:pt x="910" y="680"/>
                  </a:lnTo>
                  <a:lnTo>
                    <a:pt x="896" y="648"/>
                  </a:lnTo>
                  <a:lnTo>
                    <a:pt x="882" y="612"/>
                  </a:lnTo>
                  <a:lnTo>
                    <a:pt x="868" y="576"/>
                  </a:lnTo>
                  <a:lnTo>
                    <a:pt x="856" y="536"/>
                  </a:lnTo>
                  <a:lnTo>
                    <a:pt x="846" y="498"/>
                  </a:lnTo>
                  <a:lnTo>
                    <a:pt x="838" y="456"/>
                  </a:lnTo>
                  <a:lnTo>
                    <a:pt x="836" y="448"/>
                  </a:lnTo>
                  <a:lnTo>
                    <a:pt x="830" y="440"/>
                  </a:lnTo>
                  <a:lnTo>
                    <a:pt x="820" y="434"/>
                  </a:lnTo>
                  <a:lnTo>
                    <a:pt x="810" y="432"/>
                  </a:lnTo>
                  <a:lnTo>
                    <a:pt x="794" y="432"/>
                  </a:lnTo>
                  <a:lnTo>
                    <a:pt x="794" y="478"/>
                  </a:lnTo>
                  <a:lnTo>
                    <a:pt x="778" y="478"/>
                  </a:lnTo>
                  <a:lnTo>
                    <a:pt x="778" y="0"/>
                  </a:lnTo>
                  <a:lnTo>
                    <a:pt x="252" y="0"/>
                  </a:lnTo>
                  <a:lnTo>
                    <a:pt x="252" y="480"/>
                  </a:lnTo>
                  <a:lnTo>
                    <a:pt x="236" y="480"/>
                  </a:lnTo>
                  <a:lnTo>
                    <a:pt x="236" y="432"/>
                  </a:lnTo>
                  <a:lnTo>
                    <a:pt x="220" y="432"/>
                  </a:lnTo>
                  <a:lnTo>
                    <a:pt x="208" y="434"/>
                  </a:lnTo>
                  <a:lnTo>
                    <a:pt x="200" y="440"/>
                  </a:lnTo>
                  <a:lnTo>
                    <a:pt x="194" y="448"/>
                  </a:lnTo>
                  <a:lnTo>
                    <a:pt x="190" y="458"/>
                  </a:lnTo>
                  <a:lnTo>
                    <a:pt x="182" y="498"/>
                  </a:lnTo>
                  <a:lnTo>
                    <a:pt x="172" y="538"/>
                  </a:lnTo>
                  <a:lnTo>
                    <a:pt x="162" y="576"/>
                  </a:lnTo>
                  <a:lnTo>
                    <a:pt x="148" y="612"/>
                  </a:lnTo>
                  <a:lnTo>
                    <a:pt x="134" y="648"/>
                  </a:lnTo>
                  <a:lnTo>
                    <a:pt x="120" y="682"/>
                  </a:lnTo>
                  <a:lnTo>
                    <a:pt x="90" y="742"/>
                  </a:lnTo>
                  <a:lnTo>
                    <a:pt x="60" y="792"/>
                  </a:lnTo>
                  <a:lnTo>
                    <a:pt x="38" y="830"/>
                  </a:lnTo>
                  <a:lnTo>
                    <a:pt x="14" y="862"/>
                  </a:lnTo>
                  <a:lnTo>
                    <a:pt x="14" y="864"/>
                  </a:lnTo>
                  <a:lnTo>
                    <a:pt x="6" y="876"/>
                  </a:lnTo>
                  <a:lnTo>
                    <a:pt x="2" y="890"/>
                  </a:lnTo>
                  <a:lnTo>
                    <a:pt x="2" y="904"/>
                  </a:lnTo>
                  <a:lnTo>
                    <a:pt x="0" y="966"/>
                  </a:lnTo>
                  <a:lnTo>
                    <a:pt x="2" y="966"/>
                  </a:lnTo>
                  <a:lnTo>
                    <a:pt x="2" y="974"/>
                  </a:lnTo>
                  <a:lnTo>
                    <a:pt x="4" y="982"/>
                  </a:lnTo>
                  <a:lnTo>
                    <a:pt x="10" y="990"/>
                  </a:lnTo>
                  <a:lnTo>
                    <a:pt x="16" y="998"/>
                  </a:lnTo>
                  <a:lnTo>
                    <a:pt x="24" y="1006"/>
                  </a:lnTo>
                  <a:lnTo>
                    <a:pt x="34" y="1012"/>
                  </a:lnTo>
                  <a:lnTo>
                    <a:pt x="48" y="1016"/>
                  </a:lnTo>
                  <a:lnTo>
                    <a:pt x="64" y="1018"/>
                  </a:lnTo>
                  <a:lnTo>
                    <a:pt x="282" y="1018"/>
                  </a:lnTo>
                  <a:lnTo>
                    <a:pt x="622" y="1018"/>
                  </a:lnTo>
                  <a:lnTo>
                    <a:pt x="634" y="1016"/>
                  </a:lnTo>
                  <a:lnTo>
                    <a:pt x="766" y="1016"/>
                  </a:lnTo>
                  <a:lnTo>
                    <a:pt x="964" y="1016"/>
                  </a:lnTo>
                  <a:lnTo>
                    <a:pt x="980" y="1016"/>
                  </a:lnTo>
                  <a:lnTo>
                    <a:pt x="994" y="1012"/>
                  </a:lnTo>
                  <a:lnTo>
                    <a:pt x="1006" y="1006"/>
                  </a:lnTo>
                  <a:lnTo>
                    <a:pt x="1014" y="998"/>
                  </a:lnTo>
                  <a:lnTo>
                    <a:pt x="1020" y="990"/>
                  </a:lnTo>
                  <a:lnTo>
                    <a:pt x="1024" y="982"/>
                  </a:lnTo>
                  <a:lnTo>
                    <a:pt x="1026" y="974"/>
                  </a:lnTo>
                  <a:lnTo>
                    <a:pt x="1028" y="966"/>
                  </a:lnTo>
                  <a:lnTo>
                    <a:pt x="1028" y="904"/>
                  </a:lnTo>
                  <a:close/>
                  <a:moveTo>
                    <a:pt x="64" y="986"/>
                  </a:moveTo>
                  <a:lnTo>
                    <a:pt x="64" y="986"/>
                  </a:lnTo>
                  <a:lnTo>
                    <a:pt x="56" y="984"/>
                  </a:lnTo>
                  <a:lnTo>
                    <a:pt x="48" y="982"/>
                  </a:lnTo>
                  <a:lnTo>
                    <a:pt x="44" y="980"/>
                  </a:lnTo>
                  <a:lnTo>
                    <a:pt x="40" y="978"/>
                  </a:lnTo>
                  <a:lnTo>
                    <a:pt x="34" y="970"/>
                  </a:lnTo>
                  <a:lnTo>
                    <a:pt x="32" y="964"/>
                  </a:lnTo>
                  <a:lnTo>
                    <a:pt x="34" y="904"/>
                  </a:lnTo>
                  <a:lnTo>
                    <a:pt x="34" y="896"/>
                  </a:lnTo>
                  <a:lnTo>
                    <a:pt x="36" y="890"/>
                  </a:lnTo>
                  <a:lnTo>
                    <a:pt x="40" y="882"/>
                  </a:lnTo>
                  <a:lnTo>
                    <a:pt x="64" y="846"/>
                  </a:lnTo>
                  <a:lnTo>
                    <a:pt x="86" y="812"/>
                  </a:lnTo>
                  <a:lnTo>
                    <a:pt x="112" y="766"/>
                  </a:lnTo>
                  <a:lnTo>
                    <a:pt x="140" y="714"/>
                  </a:lnTo>
                  <a:lnTo>
                    <a:pt x="168" y="652"/>
                  </a:lnTo>
                  <a:lnTo>
                    <a:pt x="180" y="620"/>
                  </a:lnTo>
                  <a:lnTo>
                    <a:pt x="192" y="584"/>
                  </a:lnTo>
                  <a:lnTo>
                    <a:pt x="204" y="548"/>
                  </a:lnTo>
                  <a:lnTo>
                    <a:pt x="212" y="512"/>
                  </a:lnTo>
                  <a:lnTo>
                    <a:pt x="250" y="512"/>
                  </a:lnTo>
                  <a:lnTo>
                    <a:pt x="250" y="986"/>
                  </a:lnTo>
                  <a:lnTo>
                    <a:pt x="64" y="986"/>
                  </a:lnTo>
                  <a:close/>
                  <a:moveTo>
                    <a:pt x="746" y="862"/>
                  </a:moveTo>
                  <a:lnTo>
                    <a:pt x="746" y="862"/>
                  </a:lnTo>
                  <a:lnTo>
                    <a:pt x="746" y="868"/>
                  </a:lnTo>
                  <a:lnTo>
                    <a:pt x="744" y="884"/>
                  </a:lnTo>
                  <a:lnTo>
                    <a:pt x="738" y="902"/>
                  </a:lnTo>
                  <a:lnTo>
                    <a:pt x="730" y="926"/>
                  </a:lnTo>
                  <a:lnTo>
                    <a:pt x="722" y="936"/>
                  </a:lnTo>
                  <a:lnTo>
                    <a:pt x="714" y="948"/>
                  </a:lnTo>
                  <a:lnTo>
                    <a:pt x="704" y="958"/>
                  </a:lnTo>
                  <a:lnTo>
                    <a:pt x="692" y="966"/>
                  </a:lnTo>
                  <a:lnTo>
                    <a:pt x="678" y="974"/>
                  </a:lnTo>
                  <a:lnTo>
                    <a:pt x="662" y="980"/>
                  </a:lnTo>
                  <a:lnTo>
                    <a:pt x="644" y="984"/>
                  </a:lnTo>
                  <a:lnTo>
                    <a:pt x="622" y="986"/>
                  </a:lnTo>
                  <a:lnTo>
                    <a:pt x="284" y="986"/>
                  </a:lnTo>
                  <a:lnTo>
                    <a:pt x="284" y="32"/>
                  </a:lnTo>
                  <a:lnTo>
                    <a:pt x="746" y="32"/>
                  </a:lnTo>
                  <a:lnTo>
                    <a:pt x="746" y="862"/>
                  </a:lnTo>
                  <a:close/>
                  <a:moveTo>
                    <a:pt x="964" y="984"/>
                  </a:moveTo>
                  <a:lnTo>
                    <a:pt x="780" y="984"/>
                  </a:lnTo>
                  <a:lnTo>
                    <a:pt x="780" y="510"/>
                  </a:lnTo>
                  <a:lnTo>
                    <a:pt x="816" y="510"/>
                  </a:lnTo>
                  <a:lnTo>
                    <a:pt x="826" y="548"/>
                  </a:lnTo>
                  <a:lnTo>
                    <a:pt x="838" y="584"/>
                  </a:lnTo>
                  <a:lnTo>
                    <a:pt x="850" y="618"/>
                  </a:lnTo>
                  <a:lnTo>
                    <a:pt x="862" y="652"/>
                  </a:lnTo>
                  <a:lnTo>
                    <a:pt x="890" y="712"/>
                  </a:lnTo>
                  <a:lnTo>
                    <a:pt x="916" y="766"/>
                  </a:lnTo>
                  <a:lnTo>
                    <a:pt x="942" y="810"/>
                  </a:lnTo>
                  <a:lnTo>
                    <a:pt x="964" y="846"/>
                  </a:lnTo>
                  <a:lnTo>
                    <a:pt x="988" y="880"/>
                  </a:lnTo>
                  <a:lnTo>
                    <a:pt x="992" y="888"/>
                  </a:lnTo>
                  <a:lnTo>
                    <a:pt x="996" y="896"/>
                  </a:lnTo>
                  <a:lnTo>
                    <a:pt x="996" y="904"/>
                  </a:lnTo>
                  <a:lnTo>
                    <a:pt x="996" y="964"/>
                  </a:lnTo>
                  <a:lnTo>
                    <a:pt x="994" y="968"/>
                  </a:lnTo>
                  <a:lnTo>
                    <a:pt x="990" y="976"/>
                  </a:lnTo>
                  <a:lnTo>
                    <a:pt x="986" y="978"/>
                  </a:lnTo>
                  <a:lnTo>
                    <a:pt x="980" y="982"/>
                  </a:lnTo>
                  <a:lnTo>
                    <a:pt x="974" y="984"/>
                  </a:lnTo>
                  <a:lnTo>
                    <a:pt x="964" y="984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kumimoji="0"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cxnSp>
        <p:nvCxnSpPr>
          <p:cNvPr id="130" name="Curved Connector 129"/>
          <p:cNvCxnSpPr/>
          <p:nvPr/>
        </p:nvCxnSpPr>
        <p:spPr bwMode="auto">
          <a:xfrm flipV="1">
            <a:off x="1646460" y="4231548"/>
            <a:ext cx="1211283" cy="111503"/>
          </a:xfrm>
          <a:prstGeom prst="curved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32" name="Picture 2" descr="http://www.psdgraphics.com/file/glossy-speaker-ico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20345" r="80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79" r="11557"/>
          <a:stretch/>
        </p:blipFill>
        <p:spPr bwMode="auto">
          <a:xfrm>
            <a:off x="6851405" y="2302136"/>
            <a:ext cx="588867" cy="622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TextBox 133"/>
          <p:cNvSpPr txBox="1"/>
          <p:nvPr/>
        </p:nvSpPr>
        <p:spPr>
          <a:xfrm>
            <a:off x="7720554" y="5518020"/>
            <a:ext cx="760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dirty="0" smtClean="0"/>
              <a:t>Zone 2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5370707" y="4550223"/>
            <a:ext cx="1151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</a:rPr>
              <a:t>In a call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475562" y="3113610"/>
            <a:ext cx="1151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C00000"/>
                </a:solidFill>
              </a:rPr>
              <a:t>In a call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017993" y="2985667"/>
            <a:ext cx="11519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Idle</a:t>
            </a:r>
          </a:p>
        </p:txBody>
      </p:sp>
      <p:grpSp>
        <p:nvGrpSpPr>
          <p:cNvPr id="138" name="그룹 41"/>
          <p:cNvGrpSpPr>
            <a:grpSpLocks noChangeAspect="1"/>
          </p:cNvGrpSpPr>
          <p:nvPr/>
        </p:nvGrpSpPr>
        <p:grpSpPr bwMode="auto">
          <a:xfrm>
            <a:off x="1193295" y="4212307"/>
            <a:ext cx="386537" cy="346481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139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0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1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2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3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4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5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6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7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8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49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0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1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2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3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4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5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156" name="그룹 41"/>
          <p:cNvGrpSpPr>
            <a:grpSpLocks noChangeAspect="1"/>
          </p:cNvGrpSpPr>
          <p:nvPr/>
        </p:nvGrpSpPr>
        <p:grpSpPr bwMode="auto">
          <a:xfrm>
            <a:off x="5862858" y="2944964"/>
            <a:ext cx="386537" cy="346481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157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8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59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0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1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2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3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4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5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6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7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8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69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0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1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2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73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sp>
        <p:nvSpPr>
          <p:cNvPr id="174" name="TextBox 173"/>
          <p:cNvSpPr txBox="1"/>
          <p:nvPr/>
        </p:nvSpPr>
        <p:spPr>
          <a:xfrm>
            <a:off x="6563140" y="3600513"/>
            <a:ext cx="7601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dirty="0" smtClean="0"/>
              <a:t>Zone 1</a:t>
            </a:r>
          </a:p>
        </p:txBody>
      </p:sp>
      <p:grpSp>
        <p:nvGrpSpPr>
          <p:cNvPr id="193" name="그룹 41"/>
          <p:cNvGrpSpPr>
            <a:grpSpLocks noChangeAspect="1"/>
          </p:cNvGrpSpPr>
          <p:nvPr/>
        </p:nvGrpSpPr>
        <p:grpSpPr bwMode="auto">
          <a:xfrm>
            <a:off x="5862858" y="3435466"/>
            <a:ext cx="386537" cy="346481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194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95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96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97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98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199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0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1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3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4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5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8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09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0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211" name="그룹 41"/>
          <p:cNvGrpSpPr>
            <a:grpSpLocks noChangeAspect="1"/>
          </p:cNvGrpSpPr>
          <p:nvPr/>
        </p:nvGrpSpPr>
        <p:grpSpPr bwMode="auto">
          <a:xfrm>
            <a:off x="7247003" y="4320805"/>
            <a:ext cx="386537" cy="346481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212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3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4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5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6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7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8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19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0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1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2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3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4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5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6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7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28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229" name="그룹 41"/>
          <p:cNvGrpSpPr>
            <a:grpSpLocks noChangeAspect="1"/>
          </p:cNvGrpSpPr>
          <p:nvPr/>
        </p:nvGrpSpPr>
        <p:grpSpPr bwMode="auto">
          <a:xfrm>
            <a:off x="7247003" y="4817985"/>
            <a:ext cx="386537" cy="346481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230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1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2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3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4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5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6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7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8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39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0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1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2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3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4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5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6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247" name="그룹 41"/>
          <p:cNvGrpSpPr>
            <a:grpSpLocks noChangeAspect="1"/>
          </p:cNvGrpSpPr>
          <p:nvPr/>
        </p:nvGrpSpPr>
        <p:grpSpPr bwMode="auto">
          <a:xfrm>
            <a:off x="7247003" y="5369644"/>
            <a:ext cx="386537" cy="346481"/>
            <a:chOff x="3575050" y="2439988"/>
            <a:chExt cx="1793875" cy="2035175"/>
          </a:xfrm>
          <a:solidFill>
            <a:schemeClr val="bg1">
              <a:lumMod val="50000"/>
            </a:schemeClr>
          </a:solidFill>
        </p:grpSpPr>
        <p:sp>
          <p:nvSpPr>
            <p:cNvPr id="248" name="Freeform 7"/>
            <p:cNvSpPr>
              <a:spLocks/>
            </p:cNvSpPr>
            <p:nvPr/>
          </p:nvSpPr>
          <p:spPr bwMode="auto">
            <a:xfrm>
              <a:off x="4905375" y="33702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49" name="Freeform 8"/>
            <p:cNvSpPr>
              <a:spLocks/>
            </p:cNvSpPr>
            <p:nvPr/>
          </p:nvSpPr>
          <p:spPr bwMode="auto">
            <a:xfrm>
              <a:off x="4905375" y="34591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4 h 38"/>
                <a:gd name="T10" fmla="*/ 168 w 176"/>
                <a:gd name="T11" fmla="*/ 30 h 38"/>
                <a:gd name="T12" fmla="*/ 172 w 176"/>
                <a:gd name="T13" fmla="*/ 26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4"/>
                  </a:lnTo>
                  <a:lnTo>
                    <a:pt x="168" y="30"/>
                  </a:lnTo>
                  <a:lnTo>
                    <a:pt x="172" y="26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0" name="Freeform 9"/>
            <p:cNvSpPr>
              <a:spLocks/>
            </p:cNvSpPr>
            <p:nvPr/>
          </p:nvSpPr>
          <p:spPr bwMode="auto">
            <a:xfrm>
              <a:off x="4905375" y="3281363"/>
              <a:ext cx="279400" cy="60325"/>
            </a:xfrm>
            <a:custGeom>
              <a:avLst/>
              <a:gdLst>
                <a:gd name="T0" fmla="*/ 0 w 176"/>
                <a:gd name="T1" fmla="*/ 38 h 38"/>
                <a:gd name="T2" fmla="*/ 144 w 176"/>
                <a:gd name="T3" fmla="*/ 38 h 38"/>
                <a:gd name="T4" fmla="*/ 144 w 176"/>
                <a:gd name="T5" fmla="*/ 38 h 38"/>
                <a:gd name="T6" fmla="*/ 158 w 176"/>
                <a:gd name="T7" fmla="*/ 36 h 38"/>
                <a:gd name="T8" fmla="*/ 164 w 176"/>
                <a:gd name="T9" fmla="*/ 32 h 38"/>
                <a:gd name="T10" fmla="*/ 168 w 176"/>
                <a:gd name="T11" fmla="*/ 28 h 38"/>
                <a:gd name="T12" fmla="*/ 172 w 176"/>
                <a:gd name="T13" fmla="*/ 24 h 38"/>
                <a:gd name="T14" fmla="*/ 174 w 176"/>
                <a:gd name="T15" fmla="*/ 20 h 38"/>
                <a:gd name="T16" fmla="*/ 176 w 176"/>
                <a:gd name="T17" fmla="*/ 6 h 38"/>
                <a:gd name="T18" fmla="*/ 176 w 176"/>
                <a:gd name="T19" fmla="*/ 0 h 38"/>
                <a:gd name="T20" fmla="*/ 0 w 176"/>
                <a:gd name="T21" fmla="*/ 0 h 38"/>
                <a:gd name="T22" fmla="*/ 0 w 176"/>
                <a:gd name="T2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38">
                  <a:moveTo>
                    <a:pt x="0" y="38"/>
                  </a:moveTo>
                  <a:lnTo>
                    <a:pt x="144" y="38"/>
                  </a:lnTo>
                  <a:lnTo>
                    <a:pt x="144" y="38"/>
                  </a:lnTo>
                  <a:lnTo>
                    <a:pt x="158" y="36"/>
                  </a:lnTo>
                  <a:lnTo>
                    <a:pt x="164" y="32"/>
                  </a:lnTo>
                  <a:lnTo>
                    <a:pt x="168" y="28"/>
                  </a:lnTo>
                  <a:lnTo>
                    <a:pt x="172" y="24"/>
                  </a:lnTo>
                  <a:lnTo>
                    <a:pt x="174" y="20"/>
                  </a:lnTo>
                  <a:lnTo>
                    <a:pt x="176" y="6"/>
                  </a:lnTo>
                  <a:lnTo>
                    <a:pt x="176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1" name="Freeform 10"/>
            <p:cNvSpPr>
              <a:spLocks noEditPoints="1"/>
            </p:cNvSpPr>
            <p:nvPr/>
          </p:nvSpPr>
          <p:spPr bwMode="auto">
            <a:xfrm>
              <a:off x="4905375" y="3570288"/>
              <a:ext cx="263525" cy="196850"/>
            </a:xfrm>
            <a:custGeom>
              <a:avLst/>
              <a:gdLst>
                <a:gd name="T0" fmla="*/ 0 w 166"/>
                <a:gd name="T1" fmla="*/ 124 h 124"/>
                <a:gd name="T2" fmla="*/ 96 w 166"/>
                <a:gd name="T3" fmla="*/ 124 h 124"/>
                <a:gd name="T4" fmla="*/ 96 w 166"/>
                <a:gd name="T5" fmla="*/ 124 h 124"/>
                <a:gd name="T6" fmla="*/ 116 w 166"/>
                <a:gd name="T7" fmla="*/ 122 h 124"/>
                <a:gd name="T8" fmla="*/ 132 w 166"/>
                <a:gd name="T9" fmla="*/ 116 h 124"/>
                <a:gd name="T10" fmla="*/ 144 w 166"/>
                <a:gd name="T11" fmla="*/ 110 h 124"/>
                <a:gd name="T12" fmla="*/ 154 w 166"/>
                <a:gd name="T13" fmla="*/ 100 h 124"/>
                <a:gd name="T14" fmla="*/ 160 w 166"/>
                <a:gd name="T15" fmla="*/ 90 h 124"/>
                <a:gd name="T16" fmla="*/ 164 w 166"/>
                <a:gd name="T17" fmla="*/ 80 h 124"/>
                <a:gd name="T18" fmla="*/ 166 w 166"/>
                <a:gd name="T19" fmla="*/ 72 h 124"/>
                <a:gd name="T20" fmla="*/ 166 w 166"/>
                <a:gd name="T21" fmla="*/ 64 h 124"/>
                <a:gd name="T22" fmla="*/ 166 w 166"/>
                <a:gd name="T23" fmla="*/ 0 h 124"/>
                <a:gd name="T24" fmla="*/ 0 w 166"/>
                <a:gd name="T25" fmla="*/ 0 h 124"/>
                <a:gd name="T26" fmla="*/ 0 w 166"/>
                <a:gd name="T27" fmla="*/ 124 h 124"/>
                <a:gd name="T28" fmla="*/ 40 w 166"/>
                <a:gd name="T29" fmla="*/ 40 h 124"/>
                <a:gd name="T30" fmla="*/ 126 w 166"/>
                <a:gd name="T31" fmla="*/ 40 h 124"/>
                <a:gd name="T32" fmla="*/ 126 w 166"/>
                <a:gd name="T33" fmla="*/ 64 h 124"/>
                <a:gd name="T34" fmla="*/ 126 w 166"/>
                <a:gd name="T35" fmla="*/ 64 h 124"/>
                <a:gd name="T36" fmla="*/ 126 w 166"/>
                <a:gd name="T37" fmla="*/ 68 h 124"/>
                <a:gd name="T38" fmla="*/ 122 w 166"/>
                <a:gd name="T39" fmla="*/ 74 h 124"/>
                <a:gd name="T40" fmla="*/ 120 w 166"/>
                <a:gd name="T41" fmla="*/ 78 h 124"/>
                <a:gd name="T42" fmla="*/ 114 w 166"/>
                <a:gd name="T43" fmla="*/ 80 h 124"/>
                <a:gd name="T44" fmla="*/ 106 w 166"/>
                <a:gd name="T45" fmla="*/ 82 h 124"/>
                <a:gd name="T46" fmla="*/ 96 w 166"/>
                <a:gd name="T47" fmla="*/ 84 h 124"/>
                <a:gd name="T48" fmla="*/ 40 w 166"/>
                <a:gd name="T49" fmla="*/ 84 h 124"/>
                <a:gd name="T50" fmla="*/ 40 w 166"/>
                <a:gd name="T51" fmla="*/ 4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6" h="124">
                  <a:moveTo>
                    <a:pt x="0" y="124"/>
                  </a:moveTo>
                  <a:lnTo>
                    <a:pt x="96" y="124"/>
                  </a:lnTo>
                  <a:lnTo>
                    <a:pt x="96" y="124"/>
                  </a:lnTo>
                  <a:lnTo>
                    <a:pt x="116" y="122"/>
                  </a:lnTo>
                  <a:lnTo>
                    <a:pt x="132" y="116"/>
                  </a:lnTo>
                  <a:lnTo>
                    <a:pt x="144" y="110"/>
                  </a:lnTo>
                  <a:lnTo>
                    <a:pt x="154" y="100"/>
                  </a:lnTo>
                  <a:lnTo>
                    <a:pt x="160" y="90"/>
                  </a:lnTo>
                  <a:lnTo>
                    <a:pt x="164" y="80"/>
                  </a:lnTo>
                  <a:lnTo>
                    <a:pt x="166" y="72"/>
                  </a:lnTo>
                  <a:lnTo>
                    <a:pt x="166" y="64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124"/>
                  </a:lnTo>
                  <a:close/>
                  <a:moveTo>
                    <a:pt x="40" y="40"/>
                  </a:moveTo>
                  <a:lnTo>
                    <a:pt x="126" y="40"/>
                  </a:lnTo>
                  <a:lnTo>
                    <a:pt x="126" y="64"/>
                  </a:lnTo>
                  <a:lnTo>
                    <a:pt x="126" y="64"/>
                  </a:lnTo>
                  <a:lnTo>
                    <a:pt x="126" y="68"/>
                  </a:lnTo>
                  <a:lnTo>
                    <a:pt x="122" y="74"/>
                  </a:lnTo>
                  <a:lnTo>
                    <a:pt x="120" y="78"/>
                  </a:lnTo>
                  <a:lnTo>
                    <a:pt x="114" y="80"/>
                  </a:lnTo>
                  <a:lnTo>
                    <a:pt x="106" y="82"/>
                  </a:lnTo>
                  <a:lnTo>
                    <a:pt x="96" y="84"/>
                  </a:lnTo>
                  <a:lnTo>
                    <a:pt x="40" y="84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2" name="Freeform 11"/>
            <p:cNvSpPr>
              <a:spLocks noEditPoints="1"/>
            </p:cNvSpPr>
            <p:nvPr/>
          </p:nvSpPr>
          <p:spPr bwMode="auto">
            <a:xfrm>
              <a:off x="3575050" y="2439988"/>
              <a:ext cx="1793875" cy="2035175"/>
            </a:xfrm>
            <a:custGeom>
              <a:avLst/>
              <a:gdLst>
                <a:gd name="T0" fmla="*/ 64 w 1130"/>
                <a:gd name="T1" fmla="*/ 1068 h 1282"/>
                <a:gd name="T2" fmla="*/ 66 w 1130"/>
                <a:gd name="T3" fmla="*/ 1098 h 1282"/>
                <a:gd name="T4" fmla="*/ 64 w 1130"/>
                <a:gd name="T5" fmla="*/ 1128 h 1282"/>
                <a:gd name="T6" fmla="*/ 66 w 1130"/>
                <a:gd name="T7" fmla="*/ 1158 h 1282"/>
                <a:gd name="T8" fmla="*/ 64 w 1130"/>
                <a:gd name="T9" fmla="*/ 1184 h 1282"/>
                <a:gd name="T10" fmla="*/ 68 w 1130"/>
                <a:gd name="T11" fmla="*/ 1208 h 1282"/>
                <a:gd name="T12" fmla="*/ 80 w 1130"/>
                <a:gd name="T13" fmla="*/ 1240 h 1282"/>
                <a:gd name="T14" fmla="*/ 98 w 1130"/>
                <a:gd name="T15" fmla="*/ 1260 h 1282"/>
                <a:gd name="T16" fmla="*/ 120 w 1130"/>
                <a:gd name="T17" fmla="*/ 1274 h 1282"/>
                <a:gd name="T18" fmla="*/ 146 w 1130"/>
                <a:gd name="T19" fmla="*/ 1282 h 1282"/>
                <a:gd name="T20" fmla="*/ 172 w 1130"/>
                <a:gd name="T21" fmla="*/ 1282 h 1282"/>
                <a:gd name="T22" fmla="*/ 198 w 1130"/>
                <a:gd name="T23" fmla="*/ 1274 h 1282"/>
                <a:gd name="T24" fmla="*/ 220 w 1130"/>
                <a:gd name="T25" fmla="*/ 1260 h 1282"/>
                <a:gd name="T26" fmla="*/ 238 w 1130"/>
                <a:gd name="T27" fmla="*/ 1240 h 1282"/>
                <a:gd name="T28" fmla="*/ 250 w 1130"/>
                <a:gd name="T29" fmla="*/ 1216 h 1282"/>
                <a:gd name="T30" fmla="*/ 256 w 1130"/>
                <a:gd name="T31" fmla="*/ 1192 h 1282"/>
                <a:gd name="T32" fmla="*/ 254 w 1130"/>
                <a:gd name="T33" fmla="*/ 1186 h 1282"/>
                <a:gd name="T34" fmla="*/ 254 w 1130"/>
                <a:gd name="T35" fmla="*/ 1160 h 1282"/>
                <a:gd name="T36" fmla="*/ 256 w 1130"/>
                <a:gd name="T37" fmla="*/ 1130 h 1282"/>
                <a:gd name="T38" fmla="*/ 254 w 1130"/>
                <a:gd name="T39" fmla="*/ 1120 h 1282"/>
                <a:gd name="T40" fmla="*/ 256 w 1130"/>
                <a:gd name="T41" fmla="*/ 1090 h 1282"/>
                <a:gd name="T42" fmla="*/ 256 w 1130"/>
                <a:gd name="T43" fmla="*/ 1066 h 1282"/>
                <a:gd name="T44" fmla="*/ 1110 w 1130"/>
                <a:gd name="T45" fmla="*/ 1066 h 1282"/>
                <a:gd name="T46" fmla="*/ 0 w 1130"/>
                <a:gd name="T47" fmla="*/ 0 h 1282"/>
                <a:gd name="T48" fmla="*/ 210 w 1130"/>
                <a:gd name="T49" fmla="*/ 1160 h 1282"/>
                <a:gd name="T50" fmla="*/ 208 w 1130"/>
                <a:gd name="T51" fmla="*/ 1188 h 1282"/>
                <a:gd name="T52" fmla="*/ 204 w 1130"/>
                <a:gd name="T53" fmla="*/ 1208 h 1282"/>
                <a:gd name="T54" fmla="*/ 190 w 1130"/>
                <a:gd name="T55" fmla="*/ 1224 h 1282"/>
                <a:gd name="T56" fmla="*/ 172 w 1130"/>
                <a:gd name="T57" fmla="*/ 1234 h 1282"/>
                <a:gd name="T58" fmla="*/ 152 w 1130"/>
                <a:gd name="T59" fmla="*/ 1234 h 1282"/>
                <a:gd name="T60" fmla="*/ 140 w 1130"/>
                <a:gd name="T61" fmla="*/ 1230 h 1282"/>
                <a:gd name="T62" fmla="*/ 124 w 1130"/>
                <a:gd name="T63" fmla="*/ 1220 h 1282"/>
                <a:gd name="T64" fmla="*/ 114 w 1130"/>
                <a:gd name="T65" fmla="*/ 1202 h 1282"/>
                <a:gd name="T66" fmla="*/ 110 w 1130"/>
                <a:gd name="T67" fmla="*/ 1178 h 1282"/>
                <a:gd name="T68" fmla="*/ 112 w 1130"/>
                <a:gd name="T69" fmla="*/ 1148 h 1282"/>
                <a:gd name="T70" fmla="*/ 112 w 1130"/>
                <a:gd name="T71" fmla="*/ 1128 h 1282"/>
                <a:gd name="T72" fmla="*/ 112 w 1130"/>
                <a:gd name="T73" fmla="*/ 1108 h 1282"/>
                <a:gd name="T74" fmla="*/ 110 w 1130"/>
                <a:gd name="T75" fmla="*/ 1078 h 1282"/>
                <a:gd name="T76" fmla="*/ 208 w 1130"/>
                <a:gd name="T77" fmla="*/ 1070 h 1282"/>
                <a:gd name="T78" fmla="*/ 210 w 1130"/>
                <a:gd name="T79" fmla="*/ 1100 h 1282"/>
                <a:gd name="T80" fmla="*/ 208 w 1130"/>
                <a:gd name="T81" fmla="*/ 1126 h 1282"/>
                <a:gd name="T82" fmla="*/ 210 w 1130"/>
                <a:gd name="T83" fmla="*/ 1140 h 1282"/>
                <a:gd name="T84" fmla="*/ 336 w 1130"/>
                <a:gd name="T85" fmla="*/ 122 h 1282"/>
                <a:gd name="T86" fmla="*/ 324 w 1130"/>
                <a:gd name="T87" fmla="*/ 898 h 1282"/>
                <a:gd name="T88" fmla="*/ 270 w 1130"/>
                <a:gd name="T89" fmla="*/ 940 h 1282"/>
                <a:gd name="T90" fmla="*/ 1090 w 1130"/>
                <a:gd name="T91" fmla="*/ 888 h 1282"/>
                <a:gd name="T92" fmla="*/ 1062 w 1130"/>
                <a:gd name="T93" fmla="*/ 972 h 1282"/>
                <a:gd name="T94" fmla="*/ 968 w 1130"/>
                <a:gd name="T95" fmla="*/ 1026 h 1282"/>
                <a:gd name="T96" fmla="*/ 256 w 1130"/>
                <a:gd name="T97" fmla="*/ 1010 h 1282"/>
                <a:gd name="T98" fmla="*/ 254 w 1130"/>
                <a:gd name="T99" fmla="*/ 984 h 1282"/>
                <a:gd name="T100" fmla="*/ 326 w 1130"/>
                <a:gd name="T101" fmla="*/ 958 h 1282"/>
                <a:gd name="T102" fmla="*/ 376 w 1130"/>
                <a:gd name="T103" fmla="*/ 866 h 1282"/>
                <a:gd name="T104" fmla="*/ 208 w 1130"/>
                <a:gd name="T105" fmla="*/ 984 h 1282"/>
                <a:gd name="T106" fmla="*/ 208 w 1130"/>
                <a:gd name="T107" fmla="*/ 1010 h 1282"/>
                <a:gd name="T108" fmla="*/ 40 w 1130"/>
                <a:gd name="T109" fmla="*/ 40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30" h="1282">
                  <a:moveTo>
                    <a:pt x="0" y="0"/>
                  </a:moveTo>
                  <a:lnTo>
                    <a:pt x="0" y="1066"/>
                  </a:lnTo>
                  <a:lnTo>
                    <a:pt x="64" y="1066"/>
                  </a:lnTo>
                  <a:lnTo>
                    <a:pt x="64" y="1066"/>
                  </a:lnTo>
                  <a:lnTo>
                    <a:pt x="64" y="1068"/>
                  </a:lnTo>
                  <a:lnTo>
                    <a:pt x="64" y="1068"/>
                  </a:lnTo>
                  <a:lnTo>
                    <a:pt x="66" y="1078"/>
                  </a:lnTo>
                  <a:lnTo>
                    <a:pt x="66" y="1078"/>
                  </a:lnTo>
                  <a:lnTo>
                    <a:pt x="64" y="1088"/>
                  </a:lnTo>
                  <a:lnTo>
                    <a:pt x="64" y="1088"/>
                  </a:lnTo>
                  <a:lnTo>
                    <a:pt x="66" y="1098"/>
                  </a:lnTo>
                  <a:lnTo>
                    <a:pt x="66" y="1098"/>
                  </a:lnTo>
                  <a:lnTo>
                    <a:pt x="64" y="1108"/>
                  </a:lnTo>
                  <a:lnTo>
                    <a:pt x="64" y="1108"/>
                  </a:lnTo>
                  <a:lnTo>
                    <a:pt x="66" y="1118"/>
                  </a:lnTo>
                  <a:lnTo>
                    <a:pt x="66" y="1118"/>
                  </a:lnTo>
                  <a:lnTo>
                    <a:pt x="64" y="1126"/>
                  </a:lnTo>
                  <a:lnTo>
                    <a:pt x="64" y="1128"/>
                  </a:lnTo>
                  <a:lnTo>
                    <a:pt x="64" y="1128"/>
                  </a:lnTo>
                  <a:lnTo>
                    <a:pt x="66" y="1138"/>
                  </a:lnTo>
                  <a:lnTo>
                    <a:pt x="66" y="1138"/>
                  </a:lnTo>
                  <a:lnTo>
                    <a:pt x="64" y="1148"/>
                  </a:lnTo>
                  <a:lnTo>
                    <a:pt x="64" y="1148"/>
                  </a:lnTo>
                  <a:lnTo>
                    <a:pt x="66" y="1158"/>
                  </a:lnTo>
                  <a:lnTo>
                    <a:pt x="66" y="1158"/>
                  </a:lnTo>
                  <a:lnTo>
                    <a:pt x="64" y="1168"/>
                  </a:lnTo>
                  <a:lnTo>
                    <a:pt x="64" y="1168"/>
                  </a:lnTo>
                  <a:lnTo>
                    <a:pt x="66" y="1178"/>
                  </a:lnTo>
                  <a:lnTo>
                    <a:pt x="66" y="1178"/>
                  </a:lnTo>
                  <a:lnTo>
                    <a:pt x="64" y="1184"/>
                  </a:lnTo>
                  <a:lnTo>
                    <a:pt x="64" y="1190"/>
                  </a:lnTo>
                  <a:lnTo>
                    <a:pt x="64" y="1190"/>
                  </a:lnTo>
                  <a:lnTo>
                    <a:pt x="66" y="1196"/>
                  </a:lnTo>
                  <a:lnTo>
                    <a:pt x="68" y="1202"/>
                  </a:lnTo>
                  <a:lnTo>
                    <a:pt x="68" y="1202"/>
                  </a:lnTo>
                  <a:lnTo>
                    <a:pt x="68" y="1208"/>
                  </a:lnTo>
                  <a:lnTo>
                    <a:pt x="68" y="1216"/>
                  </a:lnTo>
                  <a:lnTo>
                    <a:pt x="76" y="1242"/>
                  </a:lnTo>
                  <a:lnTo>
                    <a:pt x="76" y="1230"/>
                  </a:lnTo>
                  <a:lnTo>
                    <a:pt x="76" y="1230"/>
                  </a:lnTo>
                  <a:lnTo>
                    <a:pt x="80" y="1240"/>
                  </a:lnTo>
                  <a:lnTo>
                    <a:pt x="80" y="1240"/>
                  </a:lnTo>
                  <a:lnTo>
                    <a:pt x="84" y="1244"/>
                  </a:lnTo>
                  <a:lnTo>
                    <a:pt x="90" y="1248"/>
                  </a:lnTo>
                  <a:lnTo>
                    <a:pt x="90" y="1248"/>
                  </a:lnTo>
                  <a:lnTo>
                    <a:pt x="94" y="1254"/>
                  </a:lnTo>
                  <a:lnTo>
                    <a:pt x="98" y="1260"/>
                  </a:lnTo>
                  <a:lnTo>
                    <a:pt x="98" y="1260"/>
                  </a:lnTo>
                  <a:lnTo>
                    <a:pt x="104" y="1264"/>
                  </a:lnTo>
                  <a:lnTo>
                    <a:pt x="110" y="1264"/>
                  </a:lnTo>
                  <a:lnTo>
                    <a:pt x="110" y="1264"/>
                  </a:lnTo>
                  <a:lnTo>
                    <a:pt x="114" y="1270"/>
                  </a:lnTo>
                  <a:lnTo>
                    <a:pt x="120" y="1274"/>
                  </a:lnTo>
                  <a:lnTo>
                    <a:pt x="120" y="1274"/>
                  </a:lnTo>
                  <a:lnTo>
                    <a:pt x="126" y="1276"/>
                  </a:lnTo>
                  <a:lnTo>
                    <a:pt x="134" y="1276"/>
                  </a:lnTo>
                  <a:lnTo>
                    <a:pt x="134" y="1276"/>
                  </a:lnTo>
                  <a:lnTo>
                    <a:pt x="140" y="1280"/>
                  </a:lnTo>
                  <a:lnTo>
                    <a:pt x="146" y="1282"/>
                  </a:lnTo>
                  <a:lnTo>
                    <a:pt x="146" y="1282"/>
                  </a:lnTo>
                  <a:lnTo>
                    <a:pt x="152" y="1282"/>
                  </a:lnTo>
                  <a:lnTo>
                    <a:pt x="160" y="1280"/>
                  </a:lnTo>
                  <a:lnTo>
                    <a:pt x="160" y="1280"/>
                  </a:lnTo>
                  <a:lnTo>
                    <a:pt x="170" y="1282"/>
                  </a:lnTo>
                  <a:lnTo>
                    <a:pt x="170" y="1282"/>
                  </a:lnTo>
                  <a:lnTo>
                    <a:pt x="172" y="1282"/>
                  </a:lnTo>
                  <a:lnTo>
                    <a:pt x="172" y="1282"/>
                  </a:lnTo>
                  <a:lnTo>
                    <a:pt x="178" y="1280"/>
                  </a:lnTo>
                  <a:lnTo>
                    <a:pt x="184" y="1276"/>
                  </a:lnTo>
                  <a:lnTo>
                    <a:pt x="184" y="1276"/>
                  </a:lnTo>
                  <a:lnTo>
                    <a:pt x="192" y="1276"/>
                  </a:lnTo>
                  <a:lnTo>
                    <a:pt x="198" y="1274"/>
                  </a:lnTo>
                  <a:lnTo>
                    <a:pt x="198" y="1274"/>
                  </a:lnTo>
                  <a:lnTo>
                    <a:pt x="204" y="1270"/>
                  </a:lnTo>
                  <a:lnTo>
                    <a:pt x="208" y="1266"/>
                  </a:lnTo>
                  <a:lnTo>
                    <a:pt x="208" y="1266"/>
                  </a:lnTo>
                  <a:lnTo>
                    <a:pt x="214" y="1264"/>
                  </a:lnTo>
                  <a:lnTo>
                    <a:pt x="220" y="1260"/>
                  </a:lnTo>
                  <a:lnTo>
                    <a:pt x="220" y="1260"/>
                  </a:lnTo>
                  <a:lnTo>
                    <a:pt x="226" y="1256"/>
                  </a:lnTo>
                  <a:lnTo>
                    <a:pt x="228" y="1250"/>
                  </a:lnTo>
                  <a:lnTo>
                    <a:pt x="228" y="1250"/>
                  </a:lnTo>
                  <a:lnTo>
                    <a:pt x="234" y="1246"/>
                  </a:lnTo>
                  <a:lnTo>
                    <a:pt x="238" y="1240"/>
                  </a:lnTo>
                  <a:lnTo>
                    <a:pt x="238" y="1240"/>
                  </a:lnTo>
                  <a:lnTo>
                    <a:pt x="242" y="1234"/>
                  </a:lnTo>
                  <a:lnTo>
                    <a:pt x="242" y="1228"/>
                  </a:lnTo>
                  <a:lnTo>
                    <a:pt x="242" y="1228"/>
                  </a:lnTo>
                  <a:lnTo>
                    <a:pt x="248" y="1224"/>
                  </a:lnTo>
                  <a:lnTo>
                    <a:pt x="250" y="1216"/>
                  </a:lnTo>
                  <a:lnTo>
                    <a:pt x="250" y="1216"/>
                  </a:lnTo>
                  <a:lnTo>
                    <a:pt x="252" y="1210"/>
                  </a:lnTo>
                  <a:lnTo>
                    <a:pt x="250" y="1204"/>
                  </a:lnTo>
                  <a:lnTo>
                    <a:pt x="250" y="1204"/>
                  </a:lnTo>
                  <a:lnTo>
                    <a:pt x="254" y="1198"/>
                  </a:lnTo>
                  <a:lnTo>
                    <a:pt x="256" y="1192"/>
                  </a:lnTo>
                  <a:lnTo>
                    <a:pt x="256" y="1192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6" y="1190"/>
                  </a:lnTo>
                  <a:lnTo>
                    <a:pt x="254" y="1186"/>
                  </a:lnTo>
                  <a:lnTo>
                    <a:pt x="254" y="1180"/>
                  </a:lnTo>
                  <a:lnTo>
                    <a:pt x="254" y="1180"/>
                  </a:lnTo>
                  <a:lnTo>
                    <a:pt x="256" y="1170"/>
                  </a:lnTo>
                  <a:lnTo>
                    <a:pt x="256" y="1170"/>
                  </a:lnTo>
                  <a:lnTo>
                    <a:pt x="254" y="1160"/>
                  </a:lnTo>
                  <a:lnTo>
                    <a:pt x="254" y="1160"/>
                  </a:lnTo>
                  <a:lnTo>
                    <a:pt x="256" y="1150"/>
                  </a:lnTo>
                  <a:lnTo>
                    <a:pt x="256" y="1150"/>
                  </a:lnTo>
                  <a:lnTo>
                    <a:pt x="254" y="1140"/>
                  </a:lnTo>
                  <a:lnTo>
                    <a:pt x="254" y="1140"/>
                  </a:lnTo>
                  <a:lnTo>
                    <a:pt x="256" y="1130"/>
                  </a:lnTo>
                  <a:lnTo>
                    <a:pt x="256" y="1130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6" y="1128"/>
                  </a:lnTo>
                  <a:lnTo>
                    <a:pt x="254" y="1126"/>
                  </a:lnTo>
                  <a:lnTo>
                    <a:pt x="254" y="1126"/>
                  </a:lnTo>
                  <a:lnTo>
                    <a:pt x="254" y="1120"/>
                  </a:lnTo>
                  <a:lnTo>
                    <a:pt x="254" y="1120"/>
                  </a:lnTo>
                  <a:lnTo>
                    <a:pt x="256" y="1110"/>
                  </a:lnTo>
                  <a:lnTo>
                    <a:pt x="256" y="1110"/>
                  </a:lnTo>
                  <a:lnTo>
                    <a:pt x="254" y="1100"/>
                  </a:lnTo>
                  <a:lnTo>
                    <a:pt x="254" y="1100"/>
                  </a:lnTo>
                  <a:lnTo>
                    <a:pt x="256" y="1090"/>
                  </a:lnTo>
                  <a:lnTo>
                    <a:pt x="256" y="1090"/>
                  </a:lnTo>
                  <a:lnTo>
                    <a:pt x="254" y="1080"/>
                  </a:lnTo>
                  <a:lnTo>
                    <a:pt x="254" y="1080"/>
                  </a:lnTo>
                  <a:lnTo>
                    <a:pt x="256" y="1070"/>
                  </a:lnTo>
                  <a:lnTo>
                    <a:pt x="256" y="1070"/>
                  </a:lnTo>
                  <a:lnTo>
                    <a:pt x="256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30" y="1066"/>
                  </a:lnTo>
                  <a:lnTo>
                    <a:pt x="854" y="1066"/>
                  </a:lnTo>
                  <a:lnTo>
                    <a:pt x="1110" y="1066"/>
                  </a:lnTo>
                  <a:lnTo>
                    <a:pt x="1110" y="1066"/>
                  </a:lnTo>
                  <a:lnTo>
                    <a:pt x="1118" y="1064"/>
                  </a:lnTo>
                  <a:lnTo>
                    <a:pt x="1124" y="1060"/>
                  </a:lnTo>
                  <a:lnTo>
                    <a:pt x="1128" y="1054"/>
                  </a:lnTo>
                  <a:lnTo>
                    <a:pt x="1130" y="1046"/>
                  </a:lnTo>
                  <a:lnTo>
                    <a:pt x="1130" y="0"/>
                  </a:lnTo>
                  <a:lnTo>
                    <a:pt x="0" y="0"/>
                  </a:lnTo>
                  <a:close/>
                  <a:moveTo>
                    <a:pt x="210" y="1140"/>
                  </a:moveTo>
                  <a:lnTo>
                    <a:pt x="210" y="1140"/>
                  </a:lnTo>
                  <a:lnTo>
                    <a:pt x="208" y="1150"/>
                  </a:lnTo>
                  <a:lnTo>
                    <a:pt x="208" y="1150"/>
                  </a:lnTo>
                  <a:lnTo>
                    <a:pt x="210" y="1160"/>
                  </a:lnTo>
                  <a:lnTo>
                    <a:pt x="210" y="1160"/>
                  </a:lnTo>
                  <a:lnTo>
                    <a:pt x="208" y="1170"/>
                  </a:lnTo>
                  <a:lnTo>
                    <a:pt x="208" y="1170"/>
                  </a:lnTo>
                  <a:lnTo>
                    <a:pt x="210" y="1180"/>
                  </a:lnTo>
                  <a:lnTo>
                    <a:pt x="210" y="1180"/>
                  </a:lnTo>
                  <a:lnTo>
                    <a:pt x="208" y="1188"/>
                  </a:lnTo>
                  <a:lnTo>
                    <a:pt x="208" y="1188"/>
                  </a:lnTo>
                  <a:lnTo>
                    <a:pt x="208" y="1196"/>
                  </a:lnTo>
                  <a:lnTo>
                    <a:pt x="208" y="1196"/>
                  </a:lnTo>
                  <a:lnTo>
                    <a:pt x="204" y="1202"/>
                  </a:lnTo>
                  <a:lnTo>
                    <a:pt x="204" y="1202"/>
                  </a:lnTo>
                  <a:lnTo>
                    <a:pt x="204" y="1208"/>
                  </a:lnTo>
                  <a:lnTo>
                    <a:pt x="204" y="1208"/>
                  </a:lnTo>
                  <a:lnTo>
                    <a:pt x="198" y="1214"/>
                  </a:lnTo>
                  <a:lnTo>
                    <a:pt x="198" y="1214"/>
                  </a:lnTo>
                  <a:lnTo>
                    <a:pt x="196" y="1220"/>
                  </a:lnTo>
                  <a:lnTo>
                    <a:pt x="196" y="1220"/>
                  </a:lnTo>
                  <a:lnTo>
                    <a:pt x="190" y="1224"/>
                  </a:lnTo>
                  <a:lnTo>
                    <a:pt x="190" y="1224"/>
                  </a:lnTo>
                  <a:lnTo>
                    <a:pt x="186" y="1228"/>
                  </a:lnTo>
                  <a:lnTo>
                    <a:pt x="186" y="1228"/>
                  </a:lnTo>
                  <a:lnTo>
                    <a:pt x="178" y="1230"/>
                  </a:lnTo>
                  <a:lnTo>
                    <a:pt x="178" y="1230"/>
                  </a:lnTo>
                  <a:lnTo>
                    <a:pt x="172" y="1234"/>
                  </a:lnTo>
                  <a:lnTo>
                    <a:pt x="172" y="1234"/>
                  </a:lnTo>
                  <a:lnTo>
                    <a:pt x="166" y="1234"/>
                  </a:lnTo>
                  <a:lnTo>
                    <a:pt x="166" y="1234"/>
                  </a:lnTo>
                  <a:lnTo>
                    <a:pt x="160" y="1236"/>
                  </a:lnTo>
                  <a:lnTo>
                    <a:pt x="160" y="1236"/>
                  </a:lnTo>
                  <a:lnTo>
                    <a:pt x="152" y="1234"/>
                  </a:lnTo>
                  <a:lnTo>
                    <a:pt x="152" y="1234"/>
                  </a:lnTo>
                  <a:lnTo>
                    <a:pt x="150" y="1234"/>
                  </a:lnTo>
                  <a:lnTo>
                    <a:pt x="150" y="1234"/>
                  </a:lnTo>
                  <a:lnTo>
                    <a:pt x="146" y="1234"/>
                  </a:lnTo>
                  <a:lnTo>
                    <a:pt x="146" y="1234"/>
                  </a:lnTo>
                  <a:lnTo>
                    <a:pt x="140" y="1230"/>
                  </a:lnTo>
                  <a:lnTo>
                    <a:pt x="140" y="1230"/>
                  </a:lnTo>
                  <a:lnTo>
                    <a:pt x="134" y="1228"/>
                  </a:lnTo>
                  <a:lnTo>
                    <a:pt x="134" y="1228"/>
                  </a:lnTo>
                  <a:lnTo>
                    <a:pt x="130" y="1224"/>
                  </a:lnTo>
                  <a:lnTo>
                    <a:pt x="130" y="1224"/>
                  </a:lnTo>
                  <a:lnTo>
                    <a:pt x="124" y="1220"/>
                  </a:lnTo>
                  <a:lnTo>
                    <a:pt x="124" y="1220"/>
                  </a:lnTo>
                  <a:lnTo>
                    <a:pt x="120" y="1214"/>
                  </a:lnTo>
                  <a:lnTo>
                    <a:pt x="120" y="1214"/>
                  </a:lnTo>
                  <a:lnTo>
                    <a:pt x="116" y="1208"/>
                  </a:lnTo>
                  <a:lnTo>
                    <a:pt x="116" y="1208"/>
                  </a:lnTo>
                  <a:lnTo>
                    <a:pt x="114" y="1202"/>
                  </a:lnTo>
                  <a:lnTo>
                    <a:pt x="114" y="1202"/>
                  </a:lnTo>
                  <a:lnTo>
                    <a:pt x="112" y="1194"/>
                  </a:lnTo>
                  <a:lnTo>
                    <a:pt x="112" y="1194"/>
                  </a:lnTo>
                  <a:lnTo>
                    <a:pt x="112" y="1188"/>
                  </a:lnTo>
                  <a:lnTo>
                    <a:pt x="112" y="1188"/>
                  </a:lnTo>
                  <a:lnTo>
                    <a:pt x="110" y="1178"/>
                  </a:lnTo>
                  <a:lnTo>
                    <a:pt x="110" y="1178"/>
                  </a:lnTo>
                  <a:lnTo>
                    <a:pt x="112" y="1168"/>
                  </a:lnTo>
                  <a:lnTo>
                    <a:pt x="112" y="1168"/>
                  </a:lnTo>
                  <a:lnTo>
                    <a:pt x="110" y="1158"/>
                  </a:lnTo>
                  <a:lnTo>
                    <a:pt x="110" y="1158"/>
                  </a:lnTo>
                  <a:lnTo>
                    <a:pt x="112" y="1148"/>
                  </a:lnTo>
                  <a:lnTo>
                    <a:pt x="112" y="1148"/>
                  </a:lnTo>
                  <a:lnTo>
                    <a:pt x="110" y="1138"/>
                  </a:lnTo>
                  <a:lnTo>
                    <a:pt x="110" y="113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8"/>
                  </a:lnTo>
                  <a:lnTo>
                    <a:pt x="112" y="1126"/>
                  </a:lnTo>
                  <a:lnTo>
                    <a:pt x="112" y="1126"/>
                  </a:lnTo>
                  <a:lnTo>
                    <a:pt x="110" y="1118"/>
                  </a:lnTo>
                  <a:lnTo>
                    <a:pt x="110" y="1118"/>
                  </a:lnTo>
                  <a:lnTo>
                    <a:pt x="112" y="1108"/>
                  </a:lnTo>
                  <a:lnTo>
                    <a:pt x="112" y="1108"/>
                  </a:lnTo>
                  <a:lnTo>
                    <a:pt x="110" y="1098"/>
                  </a:lnTo>
                  <a:lnTo>
                    <a:pt x="110" y="1098"/>
                  </a:lnTo>
                  <a:lnTo>
                    <a:pt x="112" y="1088"/>
                  </a:lnTo>
                  <a:lnTo>
                    <a:pt x="112" y="1088"/>
                  </a:lnTo>
                  <a:lnTo>
                    <a:pt x="110" y="1078"/>
                  </a:lnTo>
                  <a:lnTo>
                    <a:pt x="110" y="1078"/>
                  </a:lnTo>
                  <a:lnTo>
                    <a:pt x="112" y="1068"/>
                  </a:lnTo>
                  <a:lnTo>
                    <a:pt x="112" y="1068"/>
                  </a:lnTo>
                  <a:lnTo>
                    <a:pt x="112" y="1066"/>
                  </a:lnTo>
                  <a:lnTo>
                    <a:pt x="208" y="1066"/>
                  </a:lnTo>
                  <a:lnTo>
                    <a:pt x="208" y="1066"/>
                  </a:lnTo>
                  <a:lnTo>
                    <a:pt x="208" y="1070"/>
                  </a:lnTo>
                  <a:lnTo>
                    <a:pt x="208" y="1070"/>
                  </a:lnTo>
                  <a:lnTo>
                    <a:pt x="210" y="1080"/>
                  </a:lnTo>
                  <a:lnTo>
                    <a:pt x="210" y="1080"/>
                  </a:lnTo>
                  <a:lnTo>
                    <a:pt x="208" y="1090"/>
                  </a:lnTo>
                  <a:lnTo>
                    <a:pt x="208" y="1090"/>
                  </a:lnTo>
                  <a:lnTo>
                    <a:pt x="210" y="1100"/>
                  </a:lnTo>
                  <a:lnTo>
                    <a:pt x="210" y="1100"/>
                  </a:lnTo>
                  <a:lnTo>
                    <a:pt x="208" y="1110"/>
                  </a:lnTo>
                  <a:lnTo>
                    <a:pt x="208" y="1110"/>
                  </a:lnTo>
                  <a:lnTo>
                    <a:pt x="210" y="1120"/>
                  </a:lnTo>
                  <a:lnTo>
                    <a:pt x="210" y="1120"/>
                  </a:lnTo>
                  <a:lnTo>
                    <a:pt x="208" y="1126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28"/>
                  </a:lnTo>
                  <a:lnTo>
                    <a:pt x="208" y="1130"/>
                  </a:lnTo>
                  <a:lnTo>
                    <a:pt x="208" y="1130"/>
                  </a:lnTo>
                  <a:lnTo>
                    <a:pt x="210" y="1140"/>
                  </a:lnTo>
                  <a:lnTo>
                    <a:pt x="210" y="1140"/>
                  </a:lnTo>
                  <a:close/>
                  <a:moveTo>
                    <a:pt x="242" y="944"/>
                  </a:moveTo>
                  <a:lnTo>
                    <a:pt x="122" y="944"/>
                  </a:lnTo>
                  <a:lnTo>
                    <a:pt x="122" y="226"/>
                  </a:lnTo>
                  <a:lnTo>
                    <a:pt x="226" y="122"/>
                  </a:lnTo>
                  <a:lnTo>
                    <a:pt x="336" y="122"/>
                  </a:lnTo>
                  <a:lnTo>
                    <a:pt x="336" y="848"/>
                  </a:lnTo>
                  <a:lnTo>
                    <a:pt x="336" y="848"/>
                  </a:lnTo>
                  <a:lnTo>
                    <a:pt x="334" y="864"/>
                  </a:lnTo>
                  <a:lnTo>
                    <a:pt x="332" y="880"/>
                  </a:lnTo>
                  <a:lnTo>
                    <a:pt x="324" y="898"/>
                  </a:lnTo>
                  <a:lnTo>
                    <a:pt x="324" y="898"/>
                  </a:lnTo>
                  <a:lnTo>
                    <a:pt x="318" y="908"/>
                  </a:lnTo>
                  <a:lnTo>
                    <a:pt x="310" y="918"/>
                  </a:lnTo>
                  <a:lnTo>
                    <a:pt x="302" y="926"/>
                  </a:lnTo>
                  <a:lnTo>
                    <a:pt x="292" y="932"/>
                  </a:lnTo>
                  <a:lnTo>
                    <a:pt x="280" y="938"/>
                  </a:lnTo>
                  <a:lnTo>
                    <a:pt x="270" y="940"/>
                  </a:lnTo>
                  <a:lnTo>
                    <a:pt x="256" y="942"/>
                  </a:lnTo>
                  <a:lnTo>
                    <a:pt x="242" y="944"/>
                  </a:lnTo>
                  <a:lnTo>
                    <a:pt x="242" y="944"/>
                  </a:lnTo>
                  <a:close/>
                  <a:moveTo>
                    <a:pt x="1090" y="882"/>
                  </a:moveTo>
                  <a:lnTo>
                    <a:pt x="1090" y="882"/>
                  </a:lnTo>
                  <a:lnTo>
                    <a:pt x="1090" y="888"/>
                  </a:lnTo>
                  <a:lnTo>
                    <a:pt x="1088" y="906"/>
                  </a:lnTo>
                  <a:lnTo>
                    <a:pt x="1082" y="928"/>
                  </a:lnTo>
                  <a:lnTo>
                    <a:pt x="1078" y="942"/>
                  </a:lnTo>
                  <a:lnTo>
                    <a:pt x="1072" y="956"/>
                  </a:lnTo>
                  <a:lnTo>
                    <a:pt x="1072" y="956"/>
                  </a:lnTo>
                  <a:lnTo>
                    <a:pt x="1062" y="972"/>
                  </a:lnTo>
                  <a:lnTo>
                    <a:pt x="1050" y="986"/>
                  </a:lnTo>
                  <a:lnTo>
                    <a:pt x="1038" y="998"/>
                  </a:lnTo>
                  <a:lnTo>
                    <a:pt x="1022" y="1008"/>
                  </a:lnTo>
                  <a:lnTo>
                    <a:pt x="1006" y="1016"/>
                  </a:lnTo>
                  <a:lnTo>
                    <a:pt x="988" y="1022"/>
                  </a:lnTo>
                  <a:lnTo>
                    <a:pt x="968" y="1026"/>
                  </a:lnTo>
                  <a:lnTo>
                    <a:pt x="946" y="1026"/>
                  </a:lnTo>
                  <a:lnTo>
                    <a:pt x="256" y="1026"/>
                  </a:lnTo>
                  <a:lnTo>
                    <a:pt x="256" y="1026"/>
                  </a:lnTo>
                  <a:lnTo>
                    <a:pt x="254" y="1020"/>
                  </a:lnTo>
                  <a:lnTo>
                    <a:pt x="254" y="1020"/>
                  </a:lnTo>
                  <a:lnTo>
                    <a:pt x="256" y="1010"/>
                  </a:lnTo>
                  <a:lnTo>
                    <a:pt x="256" y="1010"/>
                  </a:lnTo>
                  <a:lnTo>
                    <a:pt x="254" y="1000"/>
                  </a:lnTo>
                  <a:lnTo>
                    <a:pt x="254" y="1000"/>
                  </a:lnTo>
                  <a:lnTo>
                    <a:pt x="256" y="990"/>
                  </a:lnTo>
                  <a:lnTo>
                    <a:pt x="256" y="990"/>
                  </a:lnTo>
                  <a:lnTo>
                    <a:pt x="254" y="984"/>
                  </a:lnTo>
                  <a:lnTo>
                    <a:pt x="254" y="984"/>
                  </a:lnTo>
                  <a:lnTo>
                    <a:pt x="272" y="980"/>
                  </a:lnTo>
                  <a:lnTo>
                    <a:pt x="288" y="978"/>
                  </a:lnTo>
                  <a:lnTo>
                    <a:pt x="302" y="972"/>
                  </a:lnTo>
                  <a:lnTo>
                    <a:pt x="314" y="966"/>
                  </a:lnTo>
                  <a:lnTo>
                    <a:pt x="326" y="958"/>
                  </a:lnTo>
                  <a:lnTo>
                    <a:pt x="336" y="950"/>
                  </a:lnTo>
                  <a:lnTo>
                    <a:pt x="344" y="940"/>
                  </a:lnTo>
                  <a:lnTo>
                    <a:pt x="352" y="930"/>
                  </a:lnTo>
                  <a:lnTo>
                    <a:pt x="364" y="908"/>
                  </a:lnTo>
                  <a:lnTo>
                    <a:pt x="370" y="888"/>
                  </a:lnTo>
                  <a:lnTo>
                    <a:pt x="376" y="866"/>
                  </a:lnTo>
                  <a:lnTo>
                    <a:pt x="376" y="848"/>
                  </a:lnTo>
                  <a:lnTo>
                    <a:pt x="376" y="82"/>
                  </a:lnTo>
                  <a:lnTo>
                    <a:pt x="210" y="82"/>
                  </a:lnTo>
                  <a:lnTo>
                    <a:pt x="82" y="210"/>
                  </a:lnTo>
                  <a:lnTo>
                    <a:pt x="82" y="984"/>
                  </a:lnTo>
                  <a:lnTo>
                    <a:pt x="208" y="984"/>
                  </a:lnTo>
                  <a:lnTo>
                    <a:pt x="208" y="984"/>
                  </a:lnTo>
                  <a:lnTo>
                    <a:pt x="208" y="990"/>
                  </a:lnTo>
                  <a:lnTo>
                    <a:pt x="208" y="990"/>
                  </a:lnTo>
                  <a:lnTo>
                    <a:pt x="210" y="1000"/>
                  </a:lnTo>
                  <a:lnTo>
                    <a:pt x="210" y="1000"/>
                  </a:lnTo>
                  <a:lnTo>
                    <a:pt x="208" y="1010"/>
                  </a:lnTo>
                  <a:lnTo>
                    <a:pt x="208" y="1010"/>
                  </a:lnTo>
                  <a:lnTo>
                    <a:pt x="210" y="1020"/>
                  </a:lnTo>
                  <a:lnTo>
                    <a:pt x="210" y="1020"/>
                  </a:lnTo>
                  <a:lnTo>
                    <a:pt x="208" y="1026"/>
                  </a:lnTo>
                  <a:lnTo>
                    <a:pt x="40" y="1026"/>
                  </a:lnTo>
                  <a:lnTo>
                    <a:pt x="40" y="40"/>
                  </a:lnTo>
                  <a:lnTo>
                    <a:pt x="1090" y="40"/>
                  </a:lnTo>
                  <a:lnTo>
                    <a:pt x="1090" y="8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3" name="Freeform 12"/>
            <p:cNvSpPr>
              <a:spLocks noEditPoints="1"/>
            </p:cNvSpPr>
            <p:nvPr/>
          </p:nvSpPr>
          <p:spPr bwMode="auto">
            <a:xfrm>
              <a:off x="4267200" y="2817813"/>
              <a:ext cx="920750" cy="342900"/>
            </a:xfrm>
            <a:custGeom>
              <a:avLst/>
              <a:gdLst>
                <a:gd name="T0" fmla="*/ 0 w 580"/>
                <a:gd name="T1" fmla="*/ 216 h 216"/>
                <a:gd name="T2" fmla="*/ 454 w 580"/>
                <a:gd name="T3" fmla="*/ 216 h 216"/>
                <a:gd name="T4" fmla="*/ 454 w 580"/>
                <a:gd name="T5" fmla="*/ 216 h 216"/>
                <a:gd name="T6" fmla="*/ 470 w 580"/>
                <a:gd name="T7" fmla="*/ 216 h 216"/>
                <a:gd name="T8" fmla="*/ 484 w 580"/>
                <a:gd name="T9" fmla="*/ 214 h 216"/>
                <a:gd name="T10" fmla="*/ 498 w 580"/>
                <a:gd name="T11" fmla="*/ 212 h 216"/>
                <a:gd name="T12" fmla="*/ 510 w 580"/>
                <a:gd name="T13" fmla="*/ 208 h 216"/>
                <a:gd name="T14" fmla="*/ 522 w 580"/>
                <a:gd name="T15" fmla="*/ 202 h 216"/>
                <a:gd name="T16" fmla="*/ 532 w 580"/>
                <a:gd name="T17" fmla="*/ 196 h 216"/>
                <a:gd name="T18" fmla="*/ 542 w 580"/>
                <a:gd name="T19" fmla="*/ 188 h 216"/>
                <a:gd name="T20" fmla="*/ 552 w 580"/>
                <a:gd name="T21" fmla="*/ 180 h 216"/>
                <a:gd name="T22" fmla="*/ 552 w 580"/>
                <a:gd name="T23" fmla="*/ 180 h 216"/>
                <a:gd name="T24" fmla="*/ 562 w 580"/>
                <a:gd name="T25" fmla="*/ 168 h 216"/>
                <a:gd name="T26" fmla="*/ 568 w 580"/>
                <a:gd name="T27" fmla="*/ 154 h 216"/>
                <a:gd name="T28" fmla="*/ 574 w 580"/>
                <a:gd name="T29" fmla="*/ 142 h 216"/>
                <a:gd name="T30" fmla="*/ 578 w 580"/>
                <a:gd name="T31" fmla="*/ 130 h 216"/>
                <a:gd name="T32" fmla="*/ 580 w 580"/>
                <a:gd name="T33" fmla="*/ 108 h 216"/>
                <a:gd name="T34" fmla="*/ 580 w 580"/>
                <a:gd name="T35" fmla="*/ 96 h 216"/>
                <a:gd name="T36" fmla="*/ 580 w 580"/>
                <a:gd name="T37" fmla="*/ 0 h 216"/>
                <a:gd name="T38" fmla="*/ 0 w 580"/>
                <a:gd name="T39" fmla="*/ 0 h 216"/>
                <a:gd name="T40" fmla="*/ 0 w 580"/>
                <a:gd name="T41" fmla="*/ 76 h 216"/>
                <a:gd name="T42" fmla="*/ 0 w 580"/>
                <a:gd name="T43" fmla="*/ 76 h 216"/>
                <a:gd name="T44" fmla="*/ 0 w 580"/>
                <a:gd name="T45" fmla="*/ 80 h 216"/>
                <a:gd name="T46" fmla="*/ 0 w 580"/>
                <a:gd name="T47" fmla="*/ 216 h 216"/>
                <a:gd name="T48" fmla="*/ 40 w 580"/>
                <a:gd name="T49" fmla="*/ 74 h 216"/>
                <a:gd name="T50" fmla="*/ 40 w 580"/>
                <a:gd name="T51" fmla="*/ 40 h 216"/>
                <a:gd name="T52" fmla="*/ 540 w 580"/>
                <a:gd name="T53" fmla="*/ 40 h 216"/>
                <a:gd name="T54" fmla="*/ 540 w 580"/>
                <a:gd name="T55" fmla="*/ 98 h 216"/>
                <a:gd name="T56" fmla="*/ 540 w 580"/>
                <a:gd name="T57" fmla="*/ 98 h 216"/>
                <a:gd name="T58" fmla="*/ 540 w 580"/>
                <a:gd name="T59" fmla="*/ 98 h 216"/>
                <a:gd name="T60" fmla="*/ 540 w 580"/>
                <a:gd name="T61" fmla="*/ 106 h 216"/>
                <a:gd name="T62" fmla="*/ 540 w 580"/>
                <a:gd name="T63" fmla="*/ 120 h 216"/>
                <a:gd name="T64" fmla="*/ 534 w 580"/>
                <a:gd name="T65" fmla="*/ 138 h 216"/>
                <a:gd name="T66" fmla="*/ 530 w 580"/>
                <a:gd name="T67" fmla="*/ 148 h 216"/>
                <a:gd name="T68" fmla="*/ 524 w 580"/>
                <a:gd name="T69" fmla="*/ 156 h 216"/>
                <a:gd name="T70" fmla="*/ 524 w 580"/>
                <a:gd name="T71" fmla="*/ 156 h 216"/>
                <a:gd name="T72" fmla="*/ 512 w 580"/>
                <a:gd name="T73" fmla="*/ 164 h 216"/>
                <a:gd name="T74" fmla="*/ 498 w 580"/>
                <a:gd name="T75" fmla="*/ 172 h 216"/>
                <a:gd name="T76" fmla="*/ 482 w 580"/>
                <a:gd name="T77" fmla="*/ 176 h 216"/>
                <a:gd name="T78" fmla="*/ 462 w 580"/>
                <a:gd name="T79" fmla="*/ 176 h 216"/>
                <a:gd name="T80" fmla="*/ 40 w 580"/>
                <a:gd name="T81" fmla="*/ 176 h 216"/>
                <a:gd name="T82" fmla="*/ 40 w 580"/>
                <a:gd name="T83" fmla="*/ 76 h 216"/>
                <a:gd name="T84" fmla="*/ 40 w 580"/>
                <a:gd name="T85" fmla="*/ 76 h 216"/>
                <a:gd name="T86" fmla="*/ 40 w 580"/>
                <a:gd name="T87" fmla="*/ 74 h 216"/>
                <a:gd name="T88" fmla="*/ 40 w 580"/>
                <a:gd name="T89" fmla="*/ 7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80" h="216">
                  <a:moveTo>
                    <a:pt x="0" y="216"/>
                  </a:moveTo>
                  <a:lnTo>
                    <a:pt x="454" y="216"/>
                  </a:lnTo>
                  <a:lnTo>
                    <a:pt x="454" y="216"/>
                  </a:lnTo>
                  <a:lnTo>
                    <a:pt x="470" y="216"/>
                  </a:lnTo>
                  <a:lnTo>
                    <a:pt x="484" y="214"/>
                  </a:lnTo>
                  <a:lnTo>
                    <a:pt x="498" y="212"/>
                  </a:lnTo>
                  <a:lnTo>
                    <a:pt x="510" y="208"/>
                  </a:lnTo>
                  <a:lnTo>
                    <a:pt x="522" y="202"/>
                  </a:lnTo>
                  <a:lnTo>
                    <a:pt x="532" y="196"/>
                  </a:lnTo>
                  <a:lnTo>
                    <a:pt x="542" y="188"/>
                  </a:lnTo>
                  <a:lnTo>
                    <a:pt x="552" y="180"/>
                  </a:lnTo>
                  <a:lnTo>
                    <a:pt x="552" y="180"/>
                  </a:lnTo>
                  <a:lnTo>
                    <a:pt x="562" y="168"/>
                  </a:lnTo>
                  <a:lnTo>
                    <a:pt x="568" y="154"/>
                  </a:lnTo>
                  <a:lnTo>
                    <a:pt x="574" y="142"/>
                  </a:lnTo>
                  <a:lnTo>
                    <a:pt x="578" y="130"/>
                  </a:lnTo>
                  <a:lnTo>
                    <a:pt x="580" y="108"/>
                  </a:lnTo>
                  <a:lnTo>
                    <a:pt x="580" y="96"/>
                  </a:lnTo>
                  <a:lnTo>
                    <a:pt x="580" y="0"/>
                  </a:lnTo>
                  <a:lnTo>
                    <a:pt x="0" y="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0"/>
                  </a:lnTo>
                  <a:lnTo>
                    <a:pt x="0" y="216"/>
                  </a:lnTo>
                  <a:close/>
                  <a:moveTo>
                    <a:pt x="40" y="74"/>
                  </a:moveTo>
                  <a:lnTo>
                    <a:pt x="40" y="40"/>
                  </a:lnTo>
                  <a:lnTo>
                    <a:pt x="540" y="40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98"/>
                  </a:lnTo>
                  <a:lnTo>
                    <a:pt x="540" y="106"/>
                  </a:lnTo>
                  <a:lnTo>
                    <a:pt x="540" y="120"/>
                  </a:lnTo>
                  <a:lnTo>
                    <a:pt x="534" y="138"/>
                  </a:lnTo>
                  <a:lnTo>
                    <a:pt x="530" y="148"/>
                  </a:lnTo>
                  <a:lnTo>
                    <a:pt x="524" y="156"/>
                  </a:lnTo>
                  <a:lnTo>
                    <a:pt x="524" y="156"/>
                  </a:lnTo>
                  <a:lnTo>
                    <a:pt x="512" y="164"/>
                  </a:lnTo>
                  <a:lnTo>
                    <a:pt x="498" y="172"/>
                  </a:lnTo>
                  <a:lnTo>
                    <a:pt x="482" y="176"/>
                  </a:lnTo>
                  <a:lnTo>
                    <a:pt x="462" y="176"/>
                  </a:lnTo>
                  <a:lnTo>
                    <a:pt x="40" y="1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4"/>
                  </a:lnTo>
                  <a:lnTo>
                    <a:pt x="4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4" name="Freeform 13"/>
            <p:cNvSpPr>
              <a:spLocks/>
            </p:cNvSpPr>
            <p:nvPr/>
          </p:nvSpPr>
          <p:spPr bwMode="auto">
            <a:xfrm>
              <a:off x="4270375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6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6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5" name="Freeform 14"/>
            <p:cNvSpPr>
              <a:spLocks/>
            </p:cNvSpPr>
            <p:nvPr/>
          </p:nvSpPr>
          <p:spPr bwMode="auto">
            <a:xfrm>
              <a:off x="4270375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6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6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6" name="Freeform 15"/>
            <p:cNvSpPr>
              <a:spLocks/>
            </p:cNvSpPr>
            <p:nvPr/>
          </p:nvSpPr>
          <p:spPr bwMode="auto">
            <a:xfrm>
              <a:off x="447040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68 w 74"/>
                <a:gd name="T13" fmla="*/ 58 h 74"/>
                <a:gd name="T14" fmla="*/ 72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68" y="58"/>
                  </a:lnTo>
                  <a:lnTo>
                    <a:pt x="72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7" name="Freeform 16"/>
            <p:cNvSpPr>
              <a:spLocks/>
            </p:cNvSpPr>
            <p:nvPr/>
          </p:nvSpPr>
          <p:spPr bwMode="auto">
            <a:xfrm>
              <a:off x="4667250" y="346551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68 h 74"/>
                <a:gd name="T10" fmla="*/ 64 w 74"/>
                <a:gd name="T11" fmla="*/ 64 h 74"/>
                <a:gd name="T12" fmla="*/ 70 w 74"/>
                <a:gd name="T13" fmla="*/ 58 h 74"/>
                <a:gd name="T14" fmla="*/ 74 w 74"/>
                <a:gd name="T15" fmla="*/ 48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68"/>
                  </a:lnTo>
                  <a:lnTo>
                    <a:pt x="64" y="64"/>
                  </a:lnTo>
                  <a:lnTo>
                    <a:pt x="70" y="58"/>
                  </a:lnTo>
                  <a:lnTo>
                    <a:pt x="74" y="48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8" name="Freeform 17"/>
            <p:cNvSpPr>
              <a:spLocks/>
            </p:cNvSpPr>
            <p:nvPr/>
          </p:nvSpPr>
          <p:spPr bwMode="auto">
            <a:xfrm>
              <a:off x="4270375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6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6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59" name="Freeform 18"/>
            <p:cNvSpPr>
              <a:spLocks/>
            </p:cNvSpPr>
            <p:nvPr/>
          </p:nvSpPr>
          <p:spPr bwMode="auto">
            <a:xfrm>
              <a:off x="447040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60" name="Freeform 19"/>
            <p:cNvSpPr>
              <a:spLocks/>
            </p:cNvSpPr>
            <p:nvPr/>
          </p:nvSpPr>
          <p:spPr bwMode="auto">
            <a:xfrm>
              <a:off x="4667250" y="3646488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2 h 74"/>
                <a:gd name="T8" fmla="*/ 58 w 74"/>
                <a:gd name="T9" fmla="*/ 70 h 74"/>
                <a:gd name="T10" fmla="*/ 64 w 74"/>
                <a:gd name="T11" fmla="*/ 64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4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2"/>
                  </a:lnTo>
                  <a:lnTo>
                    <a:pt x="58" y="70"/>
                  </a:lnTo>
                  <a:lnTo>
                    <a:pt x="64" y="64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4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61" name="Freeform 20"/>
            <p:cNvSpPr>
              <a:spLocks/>
            </p:cNvSpPr>
            <p:nvPr/>
          </p:nvSpPr>
          <p:spPr bwMode="auto">
            <a:xfrm>
              <a:off x="447040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6 w 74"/>
                <a:gd name="T3" fmla="*/ 74 h 74"/>
                <a:gd name="T4" fmla="*/ 36 w 74"/>
                <a:gd name="T5" fmla="*/ 74 h 74"/>
                <a:gd name="T6" fmla="*/ 48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68 w 74"/>
                <a:gd name="T13" fmla="*/ 60 h 74"/>
                <a:gd name="T14" fmla="*/ 72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6" y="74"/>
                  </a:lnTo>
                  <a:lnTo>
                    <a:pt x="36" y="74"/>
                  </a:lnTo>
                  <a:lnTo>
                    <a:pt x="48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68" y="60"/>
                  </a:lnTo>
                  <a:lnTo>
                    <a:pt x="72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62" name="Freeform 21"/>
            <p:cNvSpPr>
              <a:spLocks/>
            </p:cNvSpPr>
            <p:nvPr/>
          </p:nvSpPr>
          <p:spPr bwMode="auto">
            <a:xfrm>
              <a:off x="4667250" y="3281363"/>
              <a:ext cx="117475" cy="117475"/>
            </a:xfrm>
            <a:custGeom>
              <a:avLst/>
              <a:gdLst>
                <a:gd name="T0" fmla="*/ 0 w 74"/>
                <a:gd name="T1" fmla="*/ 74 h 74"/>
                <a:gd name="T2" fmla="*/ 38 w 74"/>
                <a:gd name="T3" fmla="*/ 74 h 74"/>
                <a:gd name="T4" fmla="*/ 38 w 74"/>
                <a:gd name="T5" fmla="*/ 74 h 74"/>
                <a:gd name="T6" fmla="*/ 50 w 74"/>
                <a:gd name="T7" fmla="*/ 74 h 74"/>
                <a:gd name="T8" fmla="*/ 58 w 74"/>
                <a:gd name="T9" fmla="*/ 70 h 74"/>
                <a:gd name="T10" fmla="*/ 64 w 74"/>
                <a:gd name="T11" fmla="*/ 66 h 74"/>
                <a:gd name="T12" fmla="*/ 70 w 74"/>
                <a:gd name="T13" fmla="*/ 60 h 74"/>
                <a:gd name="T14" fmla="*/ 74 w 74"/>
                <a:gd name="T15" fmla="*/ 50 h 74"/>
                <a:gd name="T16" fmla="*/ 74 w 74"/>
                <a:gd name="T17" fmla="*/ 46 h 74"/>
                <a:gd name="T18" fmla="*/ 74 w 74"/>
                <a:gd name="T19" fmla="*/ 0 h 74"/>
                <a:gd name="T20" fmla="*/ 0 w 74"/>
                <a:gd name="T21" fmla="*/ 0 h 74"/>
                <a:gd name="T22" fmla="*/ 0 w 74"/>
                <a:gd name="T2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74">
                  <a:moveTo>
                    <a:pt x="0" y="74"/>
                  </a:moveTo>
                  <a:lnTo>
                    <a:pt x="38" y="74"/>
                  </a:lnTo>
                  <a:lnTo>
                    <a:pt x="38" y="74"/>
                  </a:lnTo>
                  <a:lnTo>
                    <a:pt x="50" y="74"/>
                  </a:lnTo>
                  <a:lnTo>
                    <a:pt x="58" y="70"/>
                  </a:lnTo>
                  <a:lnTo>
                    <a:pt x="64" y="66"/>
                  </a:lnTo>
                  <a:lnTo>
                    <a:pt x="70" y="60"/>
                  </a:lnTo>
                  <a:lnTo>
                    <a:pt x="74" y="50"/>
                  </a:lnTo>
                  <a:lnTo>
                    <a:pt x="74" y="46"/>
                  </a:lnTo>
                  <a:lnTo>
                    <a:pt x="74" y="0"/>
                  </a:lnTo>
                  <a:lnTo>
                    <a:pt x="0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63" name="Rectangle 22"/>
            <p:cNvSpPr>
              <a:spLocks noChangeArrowheads="1"/>
            </p:cNvSpPr>
            <p:nvPr/>
          </p:nvSpPr>
          <p:spPr bwMode="auto">
            <a:xfrm>
              <a:off x="3835400" y="2747963"/>
              <a:ext cx="187325" cy="3810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  <p:sp>
          <p:nvSpPr>
            <p:cNvPr id="264" name="Freeform 23"/>
            <p:cNvSpPr>
              <a:spLocks noEditPoints="1"/>
            </p:cNvSpPr>
            <p:nvPr/>
          </p:nvSpPr>
          <p:spPr bwMode="auto">
            <a:xfrm>
              <a:off x="3835400" y="2808288"/>
              <a:ext cx="187325" cy="127000"/>
            </a:xfrm>
            <a:custGeom>
              <a:avLst/>
              <a:gdLst>
                <a:gd name="T0" fmla="*/ 118 w 118"/>
                <a:gd name="T1" fmla="*/ 10 h 80"/>
                <a:gd name="T2" fmla="*/ 116 w 118"/>
                <a:gd name="T3" fmla="*/ 6 h 80"/>
                <a:gd name="T4" fmla="*/ 114 w 118"/>
                <a:gd name="T5" fmla="*/ 2 h 80"/>
                <a:gd name="T6" fmla="*/ 108 w 118"/>
                <a:gd name="T7" fmla="*/ 0 h 80"/>
                <a:gd name="T8" fmla="*/ 0 w 118"/>
                <a:gd name="T9" fmla="*/ 22 h 80"/>
                <a:gd name="T10" fmla="*/ 40 w 118"/>
                <a:gd name="T11" fmla="*/ 22 h 80"/>
                <a:gd name="T12" fmla="*/ 40 w 118"/>
                <a:gd name="T13" fmla="*/ 24 h 80"/>
                <a:gd name="T14" fmla="*/ 40 w 118"/>
                <a:gd name="T15" fmla="*/ 36 h 80"/>
                <a:gd name="T16" fmla="*/ 40 w 118"/>
                <a:gd name="T17" fmla="*/ 48 h 80"/>
                <a:gd name="T18" fmla="*/ 48 w 118"/>
                <a:gd name="T19" fmla="*/ 70 h 80"/>
                <a:gd name="T20" fmla="*/ 56 w 118"/>
                <a:gd name="T21" fmla="*/ 76 h 80"/>
                <a:gd name="T22" fmla="*/ 90 w 118"/>
                <a:gd name="T23" fmla="*/ 80 h 80"/>
                <a:gd name="T24" fmla="*/ 102 w 118"/>
                <a:gd name="T25" fmla="*/ 76 h 80"/>
                <a:gd name="T26" fmla="*/ 110 w 118"/>
                <a:gd name="T27" fmla="*/ 70 h 80"/>
                <a:gd name="T28" fmla="*/ 116 w 118"/>
                <a:gd name="T29" fmla="*/ 60 h 80"/>
                <a:gd name="T30" fmla="*/ 118 w 118"/>
                <a:gd name="T31" fmla="*/ 48 h 80"/>
                <a:gd name="T32" fmla="*/ 118 w 118"/>
                <a:gd name="T33" fmla="*/ 32 h 80"/>
                <a:gd name="T34" fmla="*/ 118 w 118"/>
                <a:gd name="T35" fmla="*/ 14 h 80"/>
                <a:gd name="T36" fmla="*/ 118 w 118"/>
                <a:gd name="T37" fmla="*/ 10 h 80"/>
                <a:gd name="T38" fmla="*/ 98 w 118"/>
                <a:gd name="T39" fmla="*/ 44 h 80"/>
                <a:gd name="T40" fmla="*/ 96 w 118"/>
                <a:gd name="T41" fmla="*/ 50 h 80"/>
                <a:gd name="T42" fmla="*/ 94 w 118"/>
                <a:gd name="T43" fmla="*/ 54 h 80"/>
                <a:gd name="T44" fmla="*/ 88 w 118"/>
                <a:gd name="T45" fmla="*/ 56 h 80"/>
                <a:gd name="T46" fmla="*/ 70 w 118"/>
                <a:gd name="T47" fmla="*/ 56 h 80"/>
                <a:gd name="T48" fmla="*/ 64 w 118"/>
                <a:gd name="T49" fmla="*/ 54 h 80"/>
                <a:gd name="T50" fmla="*/ 62 w 118"/>
                <a:gd name="T51" fmla="*/ 50 h 80"/>
                <a:gd name="T52" fmla="*/ 60 w 118"/>
                <a:gd name="T53" fmla="*/ 40 h 80"/>
                <a:gd name="T54" fmla="*/ 58 w 118"/>
                <a:gd name="T55" fmla="*/ 32 h 80"/>
                <a:gd name="T56" fmla="*/ 60 w 118"/>
                <a:gd name="T57" fmla="*/ 24 h 80"/>
                <a:gd name="T58" fmla="*/ 98 w 118"/>
                <a:gd name="T59" fmla="*/ 22 h 80"/>
                <a:gd name="T60" fmla="*/ 98 w 118"/>
                <a:gd name="T61" fmla="*/ 22 h 80"/>
                <a:gd name="T62" fmla="*/ 98 w 118"/>
                <a:gd name="T63" fmla="*/ 32 h 80"/>
                <a:gd name="T64" fmla="*/ 98 w 118"/>
                <a:gd name="T65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8" h="80">
                  <a:moveTo>
                    <a:pt x="118" y="10"/>
                  </a:moveTo>
                  <a:lnTo>
                    <a:pt x="118" y="10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10" y="0"/>
                  </a:lnTo>
                  <a:lnTo>
                    <a:pt x="108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40" y="22"/>
                  </a:lnTo>
                  <a:lnTo>
                    <a:pt x="40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2" y="60"/>
                  </a:lnTo>
                  <a:lnTo>
                    <a:pt x="48" y="70"/>
                  </a:lnTo>
                  <a:lnTo>
                    <a:pt x="48" y="70"/>
                  </a:lnTo>
                  <a:lnTo>
                    <a:pt x="56" y="76"/>
                  </a:lnTo>
                  <a:lnTo>
                    <a:pt x="66" y="80"/>
                  </a:lnTo>
                  <a:lnTo>
                    <a:pt x="90" y="80"/>
                  </a:lnTo>
                  <a:lnTo>
                    <a:pt x="90" y="80"/>
                  </a:lnTo>
                  <a:lnTo>
                    <a:pt x="102" y="76"/>
                  </a:lnTo>
                  <a:lnTo>
                    <a:pt x="102" y="76"/>
                  </a:lnTo>
                  <a:lnTo>
                    <a:pt x="110" y="70"/>
                  </a:lnTo>
                  <a:lnTo>
                    <a:pt x="110" y="70"/>
                  </a:lnTo>
                  <a:lnTo>
                    <a:pt x="116" y="60"/>
                  </a:lnTo>
                  <a:lnTo>
                    <a:pt x="116" y="60"/>
                  </a:lnTo>
                  <a:lnTo>
                    <a:pt x="118" y="48"/>
                  </a:lnTo>
                  <a:lnTo>
                    <a:pt x="118" y="48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8" y="14"/>
                  </a:lnTo>
                  <a:lnTo>
                    <a:pt x="118" y="14"/>
                  </a:lnTo>
                  <a:lnTo>
                    <a:pt x="118" y="10"/>
                  </a:lnTo>
                  <a:lnTo>
                    <a:pt x="118" y="10"/>
                  </a:lnTo>
                  <a:close/>
                  <a:moveTo>
                    <a:pt x="98" y="44"/>
                  </a:moveTo>
                  <a:lnTo>
                    <a:pt x="98" y="44"/>
                  </a:lnTo>
                  <a:lnTo>
                    <a:pt x="96" y="50"/>
                  </a:lnTo>
                  <a:lnTo>
                    <a:pt x="94" y="54"/>
                  </a:lnTo>
                  <a:lnTo>
                    <a:pt x="94" y="54"/>
                  </a:lnTo>
                  <a:lnTo>
                    <a:pt x="92" y="56"/>
                  </a:lnTo>
                  <a:lnTo>
                    <a:pt x="88" y="56"/>
                  </a:lnTo>
                  <a:lnTo>
                    <a:pt x="70" y="56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4" y="54"/>
                  </a:lnTo>
                  <a:lnTo>
                    <a:pt x="64" y="54"/>
                  </a:lnTo>
                  <a:lnTo>
                    <a:pt x="62" y="5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58" y="32"/>
                  </a:lnTo>
                  <a:lnTo>
                    <a:pt x="58" y="32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60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22"/>
                  </a:lnTo>
                  <a:lnTo>
                    <a:pt x="98" y="32"/>
                  </a:lnTo>
                  <a:lnTo>
                    <a:pt x="98" y="32"/>
                  </a:lnTo>
                  <a:lnTo>
                    <a:pt x="98" y="44"/>
                  </a:lnTo>
                  <a:lnTo>
                    <a:pt x="98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2400">
                <a:latin typeface="+mn-lt"/>
                <a:ea typeface="+mn-ea"/>
              </a:endParaRPr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7183686" y="2733153"/>
            <a:ext cx="13676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dirty="0" smtClean="0"/>
              <a:t>External Zone</a:t>
            </a:r>
          </a:p>
        </p:txBody>
      </p:sp>
    </p:spTree>
    <p:extLst>
      <p:ext uri="{BB962C8B-B14F-4D97-AF65-F5344CB8AC3E}">
        <p14:creationId xmlns:p14="http://schemas.microsoft.com/office/powerpoint/2010/main" val="13828305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304800" y="872400"/>
            <a:ext cx="8351839" cy="3852000"/>
          </a:xfrm>
        </p:spPr>
        <p:txBody>
          <a:bodyPr/>
          <a:lstStyle/>
          <a:p>
            <a:r>
              <a:rPr lang="en-US" dirty="0" smtClean="0"/>
              <a:t>Enhanced feature list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What’s New in Unified </a:t>
            </a:r>
            <a:r>
              <a:rPr lang="en-US" altLang="ko-KR" dirty="0" smtClean="0"/>
              <a:t>v1.2 (2/5)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451142"/>
              </p:ext>
            </p:extLst>
          </p:nvPr>
        </p:nvGraphicFramePr>
        <p:xfrm>
          <a:off x="228598" y="1447800"/>
          <a:ext cx="8686802" cy="44958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286002"/>
                <a:gridCol w="5230238"/>
                <a:gridCol w="1170562"/>
              </a:tblGrid>
              <a:tr h="304800"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Feature List</a:t>
                      </a:r>
                      <a:endParaRPr lang="ko-KR" altLang="en-US" sz="1400" dirty="0">
                        <a:latin typeface="Calibri" panose="020F0502020204030204" pitchFamily="34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System</a:t>
                      </a:r>
                    </a:p>
                  </a:txBody>
                  <a:tcPr marL="36000" marR="36000" marT="0" marB="0" anchor="ctr"/>
                </a:tc>
              </a:tr>
              <a:tr h="1382767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VM Enhancements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Built-in VM Channel Expansion (eMG80/eMG800)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New VM message alert instead</a:t>
                      </a:r>
                      <a:r>
                        <a:rPr lang="en-US" altLang="ko-KR" sz="11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of dial tone for SLT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VM storage full alert via email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VM option 4 support for</a:t>
                      </a:r>
                      <a:r>
                        <a:rPr lang="en-US" altLang="ko-KR" sz="11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VM message forward</a:t>
                      </a: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from outside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Remote VM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Call Forward Access can be controlled by system Web-Admin (On/Off)</a:t>
                      </a:r>
                    </a:p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Improved VM back-up time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for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eMG80 VVMU to USB memory in Web-Admin</a:t>
                      </a:r>
                    </a:p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Support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the deletion of station greeting and messages by station range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eMG80/800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eMG80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0798" marR="30798" marT="0" marB="0" anchor="ctr"/>
                </a:tc>
              </a:tr>
              <a:tr h="598433">
                <a:tc>
                  <a:txBody>
                    <a:bodyPr/>
                    <a:lstStyle/>
                    <a:p>
                      <a:pPr marL="171450" marR="0" indent="-171450" algn="l" defTabSz="400777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TNET support between UCP/</a:t>
                      </a:r>
                      <a:r>
                        <a:rPr lang="en-US" altLang="ko-KR" sz="1100" b="1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100" b="1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TNET support between UCP/</a:t>
                      </a:r>
                      <a:r>
                        <a:rPr lang="en-US" altLang="ko-KR" sz="1100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10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    - UCP/eMG800 : CCM/LCM mode</a:t>
                      </a: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b="0" i="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    - eMG80 : LCM mode</a:t>
                      </a:r>
                      <a:endParaRPr lang="en-US" altLang="ko-KR" sz="11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1410873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Management Enhancements</a:t>
                      </a:r>
                      <a:endParaRPr lang="en-US" altLang="ko-KR" sz="1100" b="1" i="0" u="none" strike="noStrike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On-line Web User Guide 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Scheduled DB Back-up to USB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Web admin access speed enhancement via PPP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Multi-level authorization to each program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Packet dump and trace log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Add time column to DB management table</a:t>
                      </a:r>
                      <a:endParaRPr lang="ko-KR" altLang="ko-KR" sz="110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fontAlgn="ctr" latinLnBrk="1">
                        <a:buFont typeface="Arial" panose="020B0604020202020204" pitchFamily="34" charset="0"/>
                        <a:buChar char="•"/>
                      </a:pPr>
                      <a:r>
                        <a:rPr lang="fr-FR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Email Notification Enhance on system fault</a:t>
                      </a:r>
                      <a:endParaRPr lang="ko-KR" altLang="ko-KR" sz="11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0798" marR="30798" marT="0" marB="0" anchor="ctr"/>
                </a:tc>
              </a:tr>
              <a:tr h="798927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Improved Temporary License operation</a:t>
                      </a:r>
                      <a:endParaRPr lang="en-US" altLang="ko-KR" sz="1100" b="1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Temp license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reactivation</a:t>
                      </a:r>
                      <a:r>
                        <a:rPr lang="en-US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only </a:t>
                      </a: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when the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current temp activation is “expired”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Added “Temp license deactivation option”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Added “disable option” for the </a:t>
                      </a: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alarm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notification of </a:t>
                      </a: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temp license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expiration</a:t>
                      </a: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7063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2286000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2658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811902"/>
              </p:ext>
            </p:extLst>
          </p:nvPr>
        </p:nvGraphicFramePr>
        <p:xfrm>
          <a:off x="438086" y="1219200"/>
          <a:ext cx="8401113" cy="4529903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390714"/>
                <a:gridCol w="3886200"/>
                <a:gridCol w="3124199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Items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Model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Description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</a:tr>
              <a:tr h="614821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 Call Server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UCP100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 server 100, Basic 50, up to 199 ports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UCP600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 server 600, Basic 100, up to 600 ports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UCP2400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UCP server 2400, Basic 600, up to 2400 ports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575499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Trunk G/W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VOIM8/24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8/24ch VoIP Interface Module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LGCM4/8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4/8 port analog CO Interface Module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PRIM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 port PRI Interface Module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575499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BRIM2/4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2port/4port BRI Interface Module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Components</a:t>
            </a:r>
            <a:endParaRPr lang="en-US" dirty="0"/>
          </a:p>
        </p:txBody>
      </p:sp>
      <p:cxnSp>
        <p:nvCxnSpPr>
          <p:cNvPr id="106" name="Straight Connector 105"/>
          <p:cNvCxnSpPr/>
          <p:nvPr/>
        </p:nvCxnSpPr>
        <p:spPr bwMode="auto">
          <a:xfrm>
            <a:off x="457200" y="3429000"/>
            <a:ext cx="8305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1676400"/>
            <a:ext cx="1152049" cy="164578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0400" y="3810000"/>
            <a:ext cx="2358957" cy="165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273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822944"/>
              </p:ext>
            </p:extLst>
          </p:nvPr>
        </p:nvGraphicFramePr>
        <p:xfrm>
          <a:off x="438086" y="1219200"/>
          <a:ext cx="8401113" cy="4853141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390714"/>
                <a:gridCol w="4210028"/>
                <a:gridCol w="2800371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Items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Model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Description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</a:tr>
              <a:tr h="614821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Extension G/W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DTIM8/24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8/24 port DTI Interface Module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*</a:t>
                      </a: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 port module is rack mount only</a:t>
                      </a:r>
                      <a:endParaRPr kumimoji="0" lang="en-US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SLTM4/8/32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4/8/32 port Single Line Telephone Interface 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Module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*32 port module is rack mount only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151355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WTIM4/8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4/8port DECT Base Interface Module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57549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Other G/W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MCIM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32ch Audio Conference Interface Module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UVM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Unified Voice Mail Module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  <a:tr h="61482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ES8G/8GP</a:t>
                      </a:r>
                    </a:p>
                  </a:txBody>
                  <a:tcPr marL="91430" marR="91430" marT="45689" marB="45689" anchor="ctr" horzOverflow="overflow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 port Gigabit Ethernet Switch w/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 port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Gibabit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Ethernet Switch no </a:t>
                      </a:r>
                      <a:r>
                        <a:rPr kumimoji="0" lang="en-US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58585A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PoE</a:t>
                      </a: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8585A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0" marR="91430" marT="45689" marB="45689" anchor="ctr" horzOverflow="overflow">
                    <a:noFill/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 Components</a:t>
            </a:r>
            <a:endParaRPr lang="en-US" dirty="0"/>
          </a:p>
        </p:txBody>
      </p:sp>
      <p:cxnSp>
        <p:nvCxnSpPr>
          <p:cNvPr id="106" name="Straight Connector 105"/>
          <p:cNvCxnSpPr/>
          <p:nvPr/>
        </p:nvCxnSpPr>
        <p:spPr bwMode="auto">
          <a:xfrm>
            <a:off x="457200" y="4114800"/>
            <a:ext cx="8305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1660358"/>
            <a:ext cx="2322384" cy="430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9406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Installation Options</a:t>
            </a:r>
            <a:endParaRPr lang="en-US" dirty="0"/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379413" y="1062831"/>
            <a:ext cx="2516187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0" rIns="72000" bIns="0"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0" latinLnBrk="0" hangingPunct="0">
              <a:spcBef>
                <a:spcPct val="20000"/>
              </a:spcBef>
              <a:buClr>
                <a:srgbClr val="00A9D4"/>
              </a:buClr>
            </a:pPr>
            <a:r>
              <a:rPr kumimoji="0" lang="en-US" altLang="ko-KR" sz="2000" b="1">
                <a:solidFill>
                  <a:srgbClr val="58585A"/>
                </a:solidFill>
                <a:cs typeface="Arial" pitchFamily="34" charset="0"/>
              </a:rPr>
              <a:t>Desktop</a:t>
            </a:r>
            <a:endParaRPr kumimoji="0" lang="en-US" altLang="ko-KR" sz="2000">
              <a:solidFill>
                <a:srgbClr val="58585A"/>
              </a:solidFill>
              <a:cs typeface="Arial" pitchFamily="34" charset="0"/>
            </a:endParaRPr>
          </a:p>
        </p:txBody>
      </p:sp>
      <p:grpSp>
        <p:nvGrpSpPr>
          <p:cNvPr id="52" name="Group 1"/>
          <p:cNvGrpSpPr>
            <a:grpSpLocks/>
          </p:cNvGrpSpPr>
          <p:nvPr/>
        </p:nvGrpSpPr>
        <p:grpSpPr bwMode="auto">
          <a:xfrm>
            <a:off x="381000" y="1508919"/>
            <a:ext cx="2514600" cy="4572000"/>
            <a:chOff x="381000" y="1600200"/>
            <a:chExt cx="2514600" cy="4572000"/>
          </a:xfrm>
        </p:grpSpPr>
        <p:sp>
          <p:nvSpPr>
            <p:cNvPr id="53" name="Rounded Rectangle 52"/>
            <p:cNvSpPr/>
            <p:nvPr/>
          </p:nvSpPr>
          <p:spPr bwMode="auto">
            <a:xfrm>
              <a:off x="381000" y="1600200"/>
              <a:ext cx="2514600" cy="914400"/>
            </a:xfrm>
            <a:prstGeom prst="roundRect">
              <a:avLst>
                <a:gd name="adj" fmla="val 5316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latinLnBrk="0"/>
              <a:endParaRPr kumimoji="0" lang="ko-KR" altLang="en-US">
                <a:solidFill>
                  <a:srgbClr val="58585A"/>
                </a:solidFill>
                <a:cs typeface="Arial" pitchFamily="34" charset="0"/>
              </a:endParaRPr>
            </a:p>
          </p:txBody>
        </p:sp>
        <p:sp>
          <p:nvSpPr>
            <p:cNvPr id="54" name="Rounded Rectangle 53"/>
            <p:cNvSpPr/>
            <p:nvPr/>
          </p:nvSpPr>
          <p:spPr bwMode="auto">
            <a:xfrm>
              <a:off x="381000" y="1600200"/>
              <a:ext cx="2514600" cy="4572000"/>
            </a:xfrm>
            <a:prstGeom prst="roundRect">
              <a:avLst>
                <a:gd name="adj" fmla="val 3044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latinLnBrk="0"/>
              <a:endParaRPr kumimoji="0" lang="ko-KR" altLang="en-US">
                <a:solidFill>
                  <a:srgbClr val="58585A"/>
                </a:solidFill>
                <a:cs typeface="Arial" pitchFamily="34" charset="0"/>
              </a:endParaRPr>
            </a:p>
          </p:txBody>
        </p:sp>
      </p:grpSp>
      <p:grpSp>
        <p:nvGrpSpPr>
          <p:cNvPr id="55" name="Group 2"/>
          <p:cNvGrpSpPr>
            <a:grpSpLocks/>
          </p:cNvGrpSpPr>
          <p:nvPr/>
        </p:nvGrpSpPr>
        <p:grpSpPr bwMode="auto">
          <a:xfrm>
            <a:off x="3238500" y="1508919"/>
            <a:ext cx="2514600" cy="4572000"/>
            <a:chOff x="3238500" y="1600200"/>
            <a:chExt cx="2514600" cy="4572000"/>
          </a:xfrm>
        </p:grpSpPr>
        <p:sp>
          <p:nvSpPr>
            <p:cNvPr id="56" name="Rounded Rectangle 55"/>
            <p:cNvSpPr/>
            <p:nvPr/>
          </p:nvSpPr>
          <p:spPr bwMode="auto">
            <a:xfrm>
              <a:off x="3238500" y="1600200"/>
              <a:ext cx="2514600" cy="914400"/>
            </a:xfrm>
            <a:prstGeom prst="roundRect">
              <a:avLst>
                <a:gd name="adj" fmla="val 5316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latinLnBrk="0"/>
              <a:endParaRPr kumimoji="0" lang="ko-KR" altLang="en-US">
                <a:solidFill>
                  <a:srgbClr val="58585A"/>
                </a:solidFill>
                <a:cs typeface="Arial" pitchFamily="34" charset="0"/>
              </a:endParaRPr>
            </a:p>
          </p:txBody>
        </p:sp>
        <p:sp>
          <p:nvSpPr>
            <p:cNvPr id="57" name="Rounded Rectangle 56"/>
            <p:cNvSpPr/>
            <p:nvPr/>
          </p:nvSpPr>
          <p:spPr bwMode="auto">
            <a:xfrm>
              <a:off x="3238500" y="1600200"/>
              <a:ext cx="2514600" cy="4572000"/>
            </a:xfrm>
            <a:prstGeom prst="roundRect">
              <a:avLst>
                <a:gd name="adj" fmla="val 3170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latinLnBrk="0"/>
              <a:endParaRPr kumimoji="0" lang="ko-KR" altLang="en-US">
                <a:solidFill>
                  <a:srgbClr val="58585A"/>
                </a:solidFill>
                <a:cs typeface="Arial" pitchFamily="34" charset="0"/>
              </a:endParaRPr>
            </a:p>
          </p:txBody>
        </p:sp>
      </p:grpSp>
      <p:grpSp>
        <p:nvGrpSpPr>
          <p:cNvPr id="58" name="Group 7"/>
          <p:cNvGrpSpPr>
            <a:grpSpLocks/>
          </p:cNvGrpSpPr>
          <p:nvPr/>
        </p:nvGrpSpPr>
        <p:grpSpPr bwMode="auto">
          <a:xfrm>
            <a:off x="6096000" y="1508919"/>
            <a:ext cx="2514600" cy="4572000"/>
            <a:chOff x="6096000" y="1600200"/>
            <a:chExt cx="2514600" cy="4572000"/>
          </a:xfrm>
        </p:grpSpPr>
        <p:sp>
          <p:nvSpPr>
            <p:cNvPr id="59" name="Rounded Rectangle 58"/>
            <p:cNvSpPr/>
            <p:nvPr/>
          </p:nvSpPr>
          <p:spPr bwMode="auto">
            <a:xfrm>
              <a:off x="6096000" y="1600200"/>
              <a:ext cx="2514600" cy="914400"/>
            </a:xfrm>
            <a:prstGeom prst="roundRect">
              <a:avLst>
                <a:gd name="adj" fmla="val 5316"/>
              </a:avLst>
            </a:prstGeom>
            <a:gradFill flip="none" rotWithShape="1">
              <a:gsLst>
                <a:gs pos="0">
                  <a:schemeClr val="bg1">
                    <a:lumMod val="95000"/>
                    <a:shade val="30000"/>
                    <a:satMod val="115000"/>
                  </a:schemeClr>
                </a:gs>
                <a:gs pos="5000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>
                    <a:lumMod val="9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latinLnBrk="0"/>
              <a:endParaRPr kumimoji="0" lang="ko-KR" altLang="en-US">
                <a:solidFill>
                  <a:srgbClr val="58585A"/>
                </a:solidFill>
                <a:cs typeface="Arial" pitchFamily="34" charset="0"/>
              </a:endParaRPr>
            </a:p>
          </p:txBody>
        </p:sp>
        <p:sp>
          <p:nvSpPr>
            <p:cNvPr id="60" name="Rounded Rectangle 59"/>
            <p:cNvSpPr/>
            <p:nvPr/>
          </p:nvSpPr>
          <p:spPr bwMode="auto">
            <a:xfrm>
              <a:off x="6096000" y="1600200"/>
              <a:ext cx="2514600" cy="4572000"/>
            </a:xfrm>
            <a:prstGeom prst="roundRect">
              <a:avLst>
                <a:gd name="adj" fmla="val 2664"/>
              </a:avLst>
            </a:prstGeom>
            <a:noFill/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latinLnBrk="0"/>
              <a:endParaRPr kumimoji="0" lang="ko-KR" altLang="en-US">
                <a:solidFill>
                  <a:srgbClr val="58585A"/>
                </a:solidFill>
                <a:cs typeface="Arial" pitchFamily="34" charset="0"/>
              </a:endParaRPr>
            </a:p>
          </p:txBody>
        </p:sp>
      </p:grpSp>
      <p:sp>
        <p:nvSpPr>
          <p:cNvPr id="61" name="Rectangle 60"/>
          <p:cNvSpPr/>
          <p:nvPr/>
        </p:nvSpPr>
        <p:spPr>
          <a:xfrm>
            <a:off x="3263900" y="1061244"/>
            <a:ext cx="2438400" cy="400050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ctr" eaLnBrk="0" latinLnBrk="0" hangingPunct="0">
              <a:spcBef>
                <a:spcPct val="20000"/>
              </a:spcBef>
              <a:defRPr/>
            </a:pPr>
            <a:r>
              <a:rPr kumimoji="0" lang="en-US" altLang="ko-KR" sz="2000" b="1" kern="0" dirty="0">
                <a:solidFill>
                  <a:srgbClr val="58585A"/>
                </a:solidFill>
                <a:latin typeface="Arial"/>
                <a:cs typeface="Arial"/>
              </a:rPr>
              <a:t>Wall mounting</a:t>
            </a:r>
          </a:p>
        </p:txBody>
      </p:sp>
      <p:sp>
        <p:nvSpPr>
          <p:cNvPr id="62" name="Rectangle 8"/>
          <p:cNvSpPr>
            <a:spLocks noChangeArrowheads="1"/>
          </p:cNvSpPr>
          <p:nvPr/>
        </p:nvSpPr>
        <p:spPr bwMode="auto">
          <a:xfrm>
            <a:off x="6107113" y="1608931"/>
            <a:ext cx="2503487" cy="63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latinLnBrk="0" hangingPunct="0">
              <a:spcBef>
                <a:spcPct val="20000"/>
              </a:spcBef>
            </a:pPr>
            <a:r>
              <a:rPr kumimoji="0" lang="en-US" altLang="ko-KR" sz="1600">
                <a:solidFill>
                  <a:srgbClr val="58585A"/>
                </a:solidFill>
                <a:cs typeface="Arial" pitchFamily="34" charset="0"/>
              </a:rPr>
              <a:t>Using a 19″ rack </a:t>
            </a:r>
          </a:p>
          <a:p>
            <a:pPr algn="ctr" eaLnBrk="0" latinLnBrk="0" hangingPunct="0">
              <a:spcBef>
                <a:spcPct val="20000"/>
              </a:spcBef>
            </a:pPr>
            <a:r>
              <a:rPr kumimoji="0" lang="en-US" altLang="ko-KR" sz="1600">
                <a:solidFill>
                  <a:srgbClr val="58585A"/>
                </a:solidFill>
                <a:cs typeface="Arial" pitchFamily="34" charset="0"/>
              </a:rPr>
              <a:t>mounting bracket </a:t>
            </a:r>
          </a:p>
        </p:txBody>
      </p:sp>
      <p:sp>
        <p:nvSpPr>
          <p:cNvPr id="63" name="Rectangle 10"/>
          <p:cNvSpPr>
            <a:spLocks noChangeArrowheads="1"/>
          </p:cNvSpPr>
          <p:nvPr/>
        </p:nvSpPr>
        <p:spPr bwMode="auto">
          <a:xfrm>
            <a:off x="533400" y="1680369"/>
            <a:ext cx="22098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latinLnBrk="0" hangingPunct="0">
              <a:spcBef>
                <a:spcPct val="20000"/>
              </a:spcBef>
            </a:pPr>
            <a:r>
              <a:rPr kumimoji="0" lang="en-US" altLang="ko-KR" sz="1600" dirty="0">
                <a:solidFill>
                  <a:srgbClr val="58585A"/>
                </a:solidFill>
                <a:cs typeface="Arial" pitchFamily="34" charset="0"/>
              </a:rPr>
              <a:t>Using the Modular Desk Mount holder kit</a:t>
            </a:r>
          </a:p>
        </p:txBody>
      </p:sp>
      <p:sp>
        <p:nvSpPr>
          <p:cNvPr id="64" name="Rectangle 11"/>
          <p:cNvSpPr>
            <a:spLocks noChangeArrowheads="1"/>
          </p:cNvSpPr>
          <p:nvPr/>
        </p:nvSpPr>
        <p:spPr bwMode="auto">
          <a:xfrm>
            <a:off x="6089650" y="1061244"/>
            <a:ext cx="25003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latinLnBrk="0"/>
            <a:r>
              <a:rPr kumimoji="0" lang="en-US" altLang="ko-KR" sz="2000" b="1">
                <a:solidFill>
                  <a:srgbClr val="58585A"/>
                </a:solidFill>
                <a:cs typeface="Arial" pitchFamily="34" charset="0"/>
              </a:rPr>
              <a:t>19″ rack mounting </a:t>
            </a:r>
            <a:endParaRPr kumimoji="0" lang="ko-KR" altLang="en-US" sz="2000">
              <a:solidFill>
                <a:srgbClr val="58585A"/>
              </a:solidFill>
              <a:cs typeface="Arial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262313" y="1805781"/>
            <a:ext cx="2503487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0" latinLnBrk="0" hangingPunct="0">
              <a:spcBef>
                <a:spcPct val="20000"/>
              </a:spcBef>
              <a:defRPr/>
            </a:pPr>
            <a:r>
              <a:rPr kumimoji="0" lang="en-US" altLang="ko-KR" sz="1600" kern="0" dirty="0">
                <a:solidFill>
                  <a:srgbClr val="58585A"/>
                </a:solidFill>
                <a:latin typeface="Arial"/>
                <a:cs typeface="Arial"/>
              </a:rPr>
              <a:t>Using Wall </a:t>
            </a:r>
            <a:r>
              <a:rPr kumimoji="0" lang="en-US" altLang="ko-KR" sz="1600" kern="0" dirty="0" smtClean="0">
                <a:solidFill>
                  <a:srgbClr val="58585A"/>
                </a:solidFill>
                <a:latin typeface="Arial"/>
                <a:cs typeface="Arial"/>
              </a:rPr>
              <a:t>Mounting Kit</a:t>
            </a:r>
            <a:endParaRPr kumimoji="0" lang="en-US" altLang="ko-KR" sz="1600" kern="0" dirty="0">
              <a:solidFill>
                <a:srgbClr val="58585A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877" y="2438400"/>
            <a:ext cx="8058246" cy="3529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872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Capacity</a:t>
            </a:r>
            <a:endParaRPr lang="en-US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4773558"/>
              </p:ext>
            </p:extLst>
          </p:nvPr>
        </p:nvGraphicFramePr>
        <p:xfrm>
          <a:off x="314325" y="1202194"/>
          <a:ext cx="8513763" cy="3760852"/>
        </p:xfrm>
        <a:graphic>
          <a:graphicData uri="http://schemas.openxmlformats.org/drawingml/2006/table">
            <a:tbl>
              <a:tblPr/>
              <a:tblGrid>
                <a:gridCol w="1438275"/>
                <a:gridCol w="1828800"/>
                <a:gridCol w="1102352"/>
                <a:gridCol w="116848"/>
                <a:gridCol w="1143000"/>
                <a:gridCol w="1055688"/>
                <a:gridCol w="1828800"/>
              </a:tblGrid>
              <a:tr h="35924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Category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UCP100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UCP600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UCP2400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Remark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7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Main Cabinet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 slots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r>
                        <a:rPr kumimoji="0" lang="en-US" sz="11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th</a:t>
                      </a: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slot for PSU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37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System Channel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2400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With System Port License</a:t>
                      </a:r>
                    </a:p>
                  </a:txBody>
                  <a:tcPr marL="91448" marR="91448" marT="45698" marB="45698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9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Extensions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2400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Total stations and lines cannot exceed available  system channels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CO/IP/SIP Trunks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998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6374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Integrated Telephony ports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Standard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Option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2FXS(SLT)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cs typeface="Arial" pitchFamily="34" charset="0"/>
                        </a:rPr>
                        <a:t>4CO or 2BRI or 4BRI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7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VoIP Channel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Built-in VoIP*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Built-in VoIP Switching**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System Max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2~6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998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by default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w/License (8ch increment)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w/VOIM</a:t>
                      </a:r>
                    </a:p>
                  </a:txBody>
                  <a:tcPr marL="91448" marR="91448" marT="45698" marB="45698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85800" y="5126993"/>
            <a:ext cx="5586786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latinLnBrk="0"/>
            <a:r>
              <a:rPr kumimoji="0" lang="en-US" altLang="en-US" sz="1100" dirty="0">
                <a:solidFill>
                  <a:srgbClr val="58585A"/>
                </a:solidFill>
                <a:cs typeface="Arial" pitchFamily="34" charset="0"/>
              </a:rPr>
              <a:t>*   In-band/Out-band SIP, Transcoding, </a:t>
            </a:r>
            <a:r>
              <a:rPr kumimoji="0" lang="en-US" altLang="en-US" sz="1100" dirty="0" smtClean="0">
                <a:solidFill>
                  <a:srgbClr val="58585A"/>
                </a:solidFill>
                <a:cs typeface="Arial" pitchFamily="34" charset="0"/>
              </a:rPr>
              <a:t>T-NET, Networking, Remote </a:t>
            </a:r>
            <a:r>
              <a:rPr kumimoji="0" lang="en-US" altLang="en-US" sz="1100" dirty="0">
                <a:solidFill>
                  <a:srgbClr val="58585A"/>
                </a:solidFill>
                <a:cs typeface="Arial" pitchFamily="34" charset="0"/>
              </a:rPr>
              <a:t>IP Phone/Devices</a:t>
            </a:r>
          </a:p>
          <a:p>
            <a:pPr latinLnBrk="0"/>
            <a:r>
              <a:rPr kumimoji="0" lang="en-US" altLang="en-US" sz="1100" dirty="0">
                <a:solidFill>
                  <a:srgbClr val="58585A"/>
                </a:solidFill>
                <a:cs typeface="Arial" pitchFamily="34" charset="0"/>
              </a:rPr>
              <a:t>**  Out-band SIP, </a:t>
            </a:r>
            <a:r>
              <a:rPr kumimoji="0" lang="en-US" altLang="en-US" sz="1100" dirty="0" smtClean="0">
                <a:solidFill>
                  <a:srgbClr val="58585A"/>
                </a:solidFill>
                <a:cs typeface="Arial" pitchFamily="34" charset="0"/>
              </a:rPr>
              <a:t>T-NET, </a:t>
            </a:r>
            <a:r>
              <a:rPr kumimoji="0" lang="en-US" altLang="en-US" sz="1100" dirty="0">
                <a:solidFill>
                  <a:srgbClr val="58585A"/>
                </a:solidFill>
                <a:cs typeface="Arial" pitchFamily="34" charset="0"/>
              </a:rPr>
              <a:t>Remote IP </a:t>
            </a:r>
            <a:r>
              <a:rPr kumimoji="0" lang="en-US" altLang="en-US" sz="1100" dirty="0" smtClean="0">
                <a:solidFill>
                  <a:srgbClr val="58585A"/>
                </a:solidFill>
                <a:cs typeface="Arial" pitchFamily="34" charset="0"/>
              </a:rPr>
              <a:t>Phone/Devices</a:t>
            </a:r>
          </a:p>
          <a:p>
            <a:pPr latinLnBrk="0"/>
            <a:r>
              <a:rPr kumimoji="0" lang="en-US" altLang="en-US" sz="1100" dirty="0">
                <a:solidFill>
                  <a:srgbClr val="58585A"/>
                </a:solidFill>
                <a:cs typeface="Arial" pitchFamily="34" charset="0"/>
              </a:rPr>
              <a:t> </a:t>
            </a:r>
            <a:r>
              <a:rPr kumimoji="0" lang="en-US" altLang="en-US" sz="1100" dirty="0" smtClean="0">
                <a:solidFill>
                  <a:srgbClr val="58585A"/>
                </a:solidFill>
                <a:cs typeface="Arial" pitchFamily="34" charset="0"/>
              </a:rPr>
              <a:t>    </a:t>
            </a:r>
            <a:r>
              <a:rPr kumimoji="0" lang="en-US" altLang="en-US" sz="1100" dirty="0" smtClean="0">
                <a:solidFill>
                  <a:srgbClr val="58585A"/>
                </a:solidFill>
                <a:cs typeface="Arial" pitchFamily="34" charset="0"/>
                <a:sym typeface="Wingdings" panose="05000000000000000000" pitchFamily="2" charset="2"/>
              </a:rPr>
              <a:t> Refer to “Built-in VOIP Channel” for further details</a:t>
            </a:r>
            <a:endParaRPr kumimoji="0" lang="en-US" altLang="en-US" sz="1100" dirty="0">
              <a:solidFill>
                <a:srgbClr val="58585A"/>
              </a:solidFill>
              <a:cs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>
            <a:off x="1700676" y="3745264"/>
            <a:ext cx="7086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>
            <a:off x="1700676" y="4680568"/>
            <a:ext cx="7086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325438" y="3023724"/>
            <a:ext cx="66849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1700676" y="4387232"/>
            <a:ext cx="70866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75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75806173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Capacity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299892"/>
              </p:ext>
            </p:extLst>
          </p:nvPr>
        </p:nvGraphicFramePr>
        <p:xfrm>
          <a:off x="447674" y="1206501"/>
          <a:ext cx="8232775" cy="3962962"/>
        </p:xfrm>
        <a:graphic>
          <a:graphicData uri="http://schemas.openxmlformats.org/drawingml/2006/table">
            <a:tbl>
              <a:tblPr/>
              <a:tblGrid>
                <a:gridCol w="2371726"/>
                <a:gridCol w="1219200"/>
                <a:gridCol w="1143000"/>
                <a:gridCol w="1177255"/>
                <a:gridCol w="2321594"/>
              </a:tblGrid>
              <a:tr h="1765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Category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UCP100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UCP600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UCP2400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Remark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WTIM4/8 modules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132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50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 DECT phones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255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255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42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Built-in VoIP DSP Channels*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4413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Built-in Audio Conference (MCIU)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6/10/14/18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6/18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VoIP DSP channels can be assigned to the MCIU, 2 VoIP =4 Conf Channels</a:t>
                      </a:r>
                    </a:p>
                  </a:txBody>
                  <a:tcPr marL="91436" marR="91436" marT="45682" marB="45682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 MCIM**</a:t>
                      </a:r>
                      <a:r>
                        <a:rPr kumimoji="0" lang="en-US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 system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50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UCS Standard clients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200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400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0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UCS Premium clients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199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600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2400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1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Server Redundancy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Supports local &amp; remote redundancy</a:t>
                      </a: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2471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Cabinet Power Redundancy</a:t>
                      </a: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</a:t>
                      </a:r>
                    </a:p>
                  </a:txBody>
                  <a:tcPr marL="91442" marR="91442" marT="45690" marB="4569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w/ MCKTE</a:t>
                      </a: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Attendant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Up to 50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  <a:tr h="150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Serial Port (RS-232C)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0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USB (3.0) Host port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1445" marR="91445" marT="45693" marB="4569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690" marB="4569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533401" y="5334000"/>
            <a:ext cx="7086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en-US" sz="1000" dirty="0" smtClean="0">
                <a:solidFill>
                  <a:srgbClr val="58585A"/>
                </a:solidFill>
                <a:cs typeface="Arial" pitchFamily="34" charset="0"/>
              </a:rPr>
              <a:t>* Note) Built-in </a:t>
            </a:r>
            <a:r>
              <a:rPr kumimoji="0" lang="en-US" altLang="en-US" sz="1000" dirty="0">
                <a:solidFill>
                  <a:srgbClr val="58585A"/>
                </a:solidFill>
                <a:cs typeface="Arial" pitchFamily="34" charset="0"/>
              </a:rPr>
              <a:t>PSTN interfaces require dedicated DSP resources.  These DSP resources reduce the maximum VoIP DSP resources available shown in the above </a:t>
            </a:r>
            <a:r>
              <a:rPr kumimoji="0" lang="en-US" altLang="en-US" sz="1000" dirty="0" smtClean="0">
                <a:solidFill>
                  <a:srgbClr val="58585A"/>
                </a:solidFill>
                <a:cs typeface="Arial" pitchFamily="34" charset="0"/>
              </a:rPr>
              <a:t>chart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r>
              <a:rPr kumimoji="0" lang="en-US" altLang="en-US" sz="1000" dirty="0">
                <a:solidFill>
                  <a:srgbClr val="58585A"/>
                </a:solidFill>
                <a:cs typeface="Arial" pitchFamily="34" charset="0"/>
              </a:rPr>
              <a:t> </a:t>
            </a:r>
            <a:r>
              <a:rPr kumimoji="0" lang="en-US" altLang="en-US" sz="1000" dirty="0" smtClean="0">
                <a:solidFill>
                  <a:srgbClr val="58585A"/>
                </a:solidFill>
                <a:cs typeface="Arial" pitchFamily="34" charset="0"/>
                <a:sym typeface="Wingdings" panose="05000000000000000000" pitchFamily="2" charset="2"/>
              </a:rPr>
              <a:t>Refer </a:t>
            </a:r>
            <a:r>
              <a:rPr kumimoji="0" lang="en-US" altLang="en-US" sz="1000" dirty="0">
                <a:solidFill>
                  <a:srgbClr val="58585A"/>
                </a:solidFill>
                <a:cs typeface="Arial" pitchFamily="34" charset="0"/>
                <a:sym typeface="Wingdings" panose="05000000000000000000" pitchFamily="2" charset="2"/>
              </a:rPr>
              <a:t>to “Built-in VOIP Channel” for further </a:t>
            </a:r>
            <a:r>
              <a:rPr kumimoji="0" lang="en-US" altLang="en-US" sz="1000" dirty="0" smtClean="0">
                <a:solidFill>
                  <a:srgbClr val="58585A"/>
                </a:solidFill>
                <a:cs typeface="Arial" pitchFamily="34" charset="0"/>
                <a:sym typeface="Wingdings" panose="05000000000000000000" pitchFamily="2" charset="2"/>
              </a:rPr>
              <a:t>details</a:t>
            </a:r>
          </a:p>
          <a:p>
            <a:pPr marL="171450" indent="-171450" fontAlgn="auto" latinLnBrk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à"/>
              <a:defRPr/>
            </a:pPr>
            <a:endParaRPr kumimoji="0" lang="en-US" sz="1000" dirty="0" smtClean="0">
              <a:solidFill>
                <a:srgbClr val="58585A"/>
              </a:solidFill>
              <a:latin typeface="Arial" charset="0"/>
              <a:cs typeface="Arial" charset="0"/>
            </a:endParaRP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sz="1000" dirty="0" smtClean="0">
                <a:solidFill>
                  <a:srgbClr val="58585A"/>
                </a:solidFill>
                <a:latin typeface="Arial" charset="0"/>
                <a:cs typeface="Arial" charset="0"/>
              </a:rPr>
              <a:t>**MCIM </a:t>
            </a:r>
            <a:r>
              <a:rPr kumimoji="0" lang="en-US" sz="1000" dirty="0">
                <a:solidFill>
                  <a:srgbClr val="58585A"/>
                </a:solidFill>
                <a:latin typeface="Arial" charset="0"/>
                <a:cs typeface="Arial" charset="0"/>
              </a:rPr>
              <a:t>supports 4-32 party conferencing</a:t>
            </a:r>
          </a:p>
        </p:txBody>
      </p:sp>
    </p:spTree>
    <p:extLst>
      <p:ext uri="{BB962C8B-B14F-4D97-AF65-F5344CB8AC3E}">
        <p14:creationId xmlns:p14="http://schemas.microsoft.com/office/powerpoint/2010/main" val="543299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Mail Capacity</a:t>
            </a:r>
            <a:endParaRPr lang="en-US" dirty="0"/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5979201"/>
              </p:ext>
            </p:extLst>
          </p:nvPr>
        </p:nvGraphicFramePr>
        <p:xfrm>
          <a:off x="874713" y="1719263"/>
          <a:ext cx="7159625" cy="2686051"/>
        </p:xfrm>
        <a:graphic>
          <a:graphicData uri="http://schemas.openxmlformats.org/drawingml/2006/table">
            <a:tbl>
              <a:tblPr/>
              <a:tblGrid>
                <a:gridCol w="1193800"/>
                <a:gridCol w="1192212"/>
                <a:gridCol w="1193800"/>
                <a:gridCol w="1193800"/>
                <a:gridCol w="1192213"/>
                <a:gridCol w="1193800"/>
              </a:tblGrid>
              <a:tr h="3349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Voice Mail 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UCP100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UCP600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UCP2400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96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Built-in VM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(UVMU)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Channel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Storage</a:t>
                      </a:r>
                    </a:p>
                  </a:txBody>
                  <a:tcPr marL="91452" marR="91452" marT="45699" marB="456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Basic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 (w/license)</a:t>
                      </a:r>
                    </a:p>
                  </a:txBody>
                  <a:tcPr marL="91452" marR="91452" marT="45699" marB="456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4ch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4hrs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14hrs</a:t>
                      </a:r>
                    </a:p>
                  </a:txBody>
                  <a:tcPr marL="91452" marR="91452" marT="45699" marB="456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6ch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6hrs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16hrs</a:t>
                      </a:r>
                    </a:p>
                  </a:txBody>
                  <a:tcPr marL="91452" marR="91452" marT="45699" marB="456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N/A</a:t>
                      </a:r>
                    </a:p>
                  </a:txBody>
                  <a:tcPr marL="91452" marR="91452" marT="45699" marB="45699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alpha val="20000"/>
                      </a:schemeClr>
                    </a:solidFill>
                  </a:tcPr>
                </a:tc>
              </a:tr>
              <a:tr h="42703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External VM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(UVM)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Channel per UVM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Default 8ch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 16ch (w/ license)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Storage per UVM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Default 50hrs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 200hrs (w/ license)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2703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Max UVM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per system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100</a:t>
                      </a:r>
                    </a:p>
                  </a:txBody>
                  <a:tcPr marL="91452" marR="91452" marT="45699" marB="45699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12" name="Straight Connector 7"/>
          <p:cNvCxnSpPr>
            <a:cxnSpLocks noChangeShapeType="1"/>
          </p:cNvCxnSpPr>
          <p:nvPr/>
        </p:nvCxnSpPr>
        <p:spPr bwMode="auto">
          <a:xfrm>
            <a:off x="2341563" y="3554184"/>
            <a:ext cx="5670550" cy="0"/>
          </a:xfrm>
          <a:prstGeom prst="line">
            <a:avLst/>
          </a:prstGeom>
          <a:noFill/>
          <a:ln w="12700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Straight Connector 7"/>
          <p:cNvCxnSpPr>
            <a:cxnSpLocks noChangeShapeType="1"/>
          </p:cNvCxnSpPr>
          <p:nvPr/>
        </p:nvCxnSpPr>
        <p:spPr bwMode="auto">
          <a:xfrm>
            <a:off x="2341563" y="2426936"/>
            <a:ext cx="5670550" cy="0"/>
          </a:xfrm>
          <a:prstGeom prst="line">
            <a:avLst/>
          </a:prstGeom>
          <a:noFill/>
          <a:ln w="12700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7"/>
          <p:cNvCxnSpPr>
            <a:cxnSpLocks noChangeShapeType="1"/>
          </p:cNvCxnSpPr>
          <p:nvPr/>
        </p:nvCxnSpPr>
        <p:spPr bwMode="auto">
          <a:xfrm>
            <a:off x="2341563" y="3962400"/>
            <a:ext cx="5670550" cy="0"/>
          </a:xfrm>
          <a:prstGeom prst="line">
            <a:avLst/>
          </a:prstGeom>
          <a:noFill/>
          <a:ln w="12700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838200" y="4411436"/>
            <a:ext cx="7173913" cy="0"/>
          </a:xfrm>
          <a:prstGeom prst="line">
            <a:avLst/>
          </a:prstGeom>
          <a:noFill/>
          <a:ln w="12700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8663370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Built-in VOIP &amp; Audio Conference Channel</a:t>
            </a:r>
            <a:endParaRPr lang="en-US" dirty="0"/>
          </a:p>
        </p:txBody>
      </p:sp>
      <p:sp>
        <p:nvSpPr>
          <p:cNvPr id="4" name="Content Placeholder 7"/>
          <p:cNvSpPr txBox="1">
            <a:spLocks/>
          </p:cNvSpPr>
          <p:nvPr/>
        </p:nvSpPr>
        <p:spPr bwMode="auto">
          <a:xfrm>
            <a:off x="396875" y="1038000"/>
            <a:ext cx="8351839" cy="1534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atinLnBrk="0">
              <a:defRPr/>
            </a:pPr>
            <a:r>
              <a:rPr kumimoji="0" lang="en-US" sz="2000" kern="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UCP100/600 provides built-in VOIP and Audio conference channels</a:t>
            </a:r>
          </a:p>
          <a:p>
            <a:pPr lvl="1" latinLnBrk="0">
              <a:defRPr/>
            </a:pPr>
            <a:r>
              <a:rPr kumimoji="0" lang="en-US" sz="1600" kern="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Built in VoIP and Audio conference using built-in DSP</a:t>
            </a:r>
          </a:p>
          <a:p>
            <a:pPr lvl="1" latinLnBrk="0">
              <a:defRPr/>
            </a:pPr>
            <a:r>
              <a:rPr kumimoji="0" lang="en-US" sz="1600" kern="0" dirty="0" smtClean="0">
                <a:solidFill>
                  <a:srgbClr val="5858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Switching VoIP channels for partial VOIP features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4069742"/>
              </p:ext>
            </p:extLst>
          </p:nvPr>
        </p:nvGraphicFramePr>
        <p:xfrm>
          <a:off x="3248804" y="2289172"/>
          <a:ext cx="4675999" cy="1597028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219175"/>
                <a:gridCol w="432103"/>
                <a:gridCol w="432103"/>
                <a:gridCol w="432103"/>
                <a:gridCol w="432103"/>
                <a:gridCol w="432103"/>
                <a:gridCol w="432103"/>
                <a:gridCol w="432103"/>
                <a:gridCol w="432103"/>
              </a:tblGrid>
              <a:tr h="303188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 gridSpan="6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UCP100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UCP600</a:t>
                      </a:r>
                      <a:endParaRPr lang="en-US" sz="12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</a:tr>
              <a:tr h="21334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Built-in TDM Use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No TDM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4CO/2BRI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0" marT="360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4BRI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No TDM</a:t>
                      </a:r>
                      <a:endParaRPr lang="en-US" sz="11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</a:tr>
              <a:tr h="21012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/>
                        <a:t>Built-in</a:t>
                      </a:r>
                      <a:r>
                        <a:rPr lang="en-US" sz="1100" baseline="0" dirty="0" smtClean="0"/>
                        <a:t> VOIP </a:t>
                      </a:r>
                      <a:r>
                        <a:rPr lang="en-US" sz="1100" baseline="0" dirty="0" err="1" smtClean="0"/>
                        <a:t>ch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0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4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0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2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0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0</a:t>
                      </a:r>
                      <a:endParaRPr lang="en-US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21122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/>
                        <a:t>Built-in MCIU </a:t>
                      </a:r>
                      <a:r>
                        <a:rPr lang="en-US" sz="1100" dirty="0" err="1" smtClean="0"/>
                        <a:t>ch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18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14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10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6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18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</a:tr>
              <a:tr h="50411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/>
                        <a:t>Built-in Switching VoIP</a:t>
                      </a:r>
                      <a:r>
                        <a:rPr lang="en-US" sz="1100" baseline="0" dirty="0" smtClean="0"/>
                        <a:t> Channel</a:t>
                      </a:r>
                      <a:endParaRPr lang="en-US" sz="1100" dirty="0" smtClean="0"/>
                    </a:p>
                    <a:p>
                      <a:pPr algn="l"/>
                      <a:r>
                        <a:rPr lang="en-US" sz="1100" dirty="0" smtClean="0"/>
                        <a:t>(additional)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 gridSpan="6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Max 16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err="1" smtClean="0"/>
                        <a:t>ch</a:t>
                      </a:r>
                      <a:r>
                        <a:rPr lang="en-US" sz="1100" baseline="0" dirty="0" smtClean="0"/>
                        <a:t> (w/ 8ch license)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  <a:tc grid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Max 24 </a:t>
                      </a:r>
                      <a:r>
                        <a:rPr lang="en-US" sz="1100" dirty="0" err="1" smtClean="0"/>
                        <a:t>ch</a:t>
                      </a:r>
                      <a:r>
                        <a:rPr lang="en-US" sz="1100" dirty="0" smtClean="0"/>
                        <a:t> (w/ 8ch license)</a:t>
                      </a:r>
                      <a:endParaRPr lang="en-US" sz="11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36000" marR="36000" marT="36000" marB="36000" anchor="ctr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715584"/>
              </p:ext>
            </p:extLst>
          </p:nvPr>
        </p:nvGraphicFramePr>
        <p:xfrm>
          <a:off x="3248802" y="4038600"/>
          <a:ext cx="5499912" cy="1704264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856598"/>
                <a:gridCol w="1600200"/>
                <a:gridCol w="2043114"/>
              </a:tblGrid>
              <a:tr h="35674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/>
                        <a:t>Built-in VOIP / VOIM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baseline="0" dirty="0" smtClean="0"/>
                        <a:t>Built-in VOIP Switching*</a:t>
                      </a:r>
                    </a:p>
                    <a:p>
                      <a:pPr algn="ctr"/>
                      <a:r>
                        <a:rPr lang="en-US" sz="1100" baseline="0" dirty="0" smtClean="0"/>
                        <a:t>(by License)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</a:tr>
              <a:tr h="20769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SIP Trunk (Out-band)</a:t>
                      </a:r>
                      <a:endParaRPr lang="en-US" sz="105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altLang="ko-KR" sz="1050" dirty="0" smtClean="0"/>
                        <a:t>Yes</a:t>
                      </a:r>
                      <a:endParaRPr lang="en-US" sz="105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altLang="ko-KR" sz="1050" dirty="0" smtClean="0"/>
                        <a:t>Yes</a:t>
                      </a:r>
                      <a:endParaRPr lang="en-US" sz="1050" b="1" dirty="0">
                        <a:solidFill>
                          <a:srgbClr val="0000CC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</a:tr>
              <a:tr h="20769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50" dirty="0" smtClean="0"/>
                        <a:t>SIP Trunk (2833)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altLang="ko-KR" sz="1050" dirty="0" smtClean="0"/>
                        <a:t>Yes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>
                          <a:solidFill>
                            <a:schemeClr val="dk1"/>
                          </a:solidFill>
                          <a:latin typeface="Arial"/>
                          <a:cs typeface="Calibri" panose="020F0502020204030204" pitchFamily="34" charset="0"/>
                        </a:rPr>
                        <a:t>Yes</a:t>
                      </a:r>
                      <a:endParaRPr lang="en-US" sz="105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</a:tr>
              <a:tr h="20769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50" dirty="0" smtClean="0"/>
                        <a:t>SIP Trunk (In-band)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altLang="ko-KR" sz="1050" dirty="0" smtClean="0"/>
                        <a:t>Yes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No</a:t>
                      </a:r>
                      <a:endParaRPr lang="en-US" sz="105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</a:tr>
              <a:tr h="20769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Voice/Video</a:t>
                      </a:r>
                      <a:r>
                        <a:rPr lang="en-US" sz="1050" baseline="0" dirty="0" smtClean="0"/>
                        <a:t> Packet Relay</a:t>
                      </a:r>
                    </a:p>
                    <a:p>
                      <a:pPr marL="0" marR="0" indent="0" algn="l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aseline="0" dirty="0" smtClean="0"/>
                        <a:t>(</a:t>
                      </a:r>
                      <a:r>
                        <a:rPr lang="en-US" sz="900" dirty="0" smtClean="0"/>
                        <a:t>T-Net, Remote device/clients)</a:t>
                      </a:r>
                      <a:endParaRPr lang="en-US" sz="9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altLang="ko-KR" sz="1050" dirty="0" smtClean="0"/>
                        <a:t>Yes</a:t>
                      </a:r>
                      <a:endParaRPr lang="en-US" sz="105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altLang="ko-KR" sz="1050" dirty="0" smtClean="0"/>
                        <a:t>Yes</a:t>
                      </a:r>
                      <a:endParaRPr lang="en-US" sz="1050" b="1" dirty="0">
                        <a:solidFill>
                          <a:srgbClr val="0000CC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</a:tr>
              <a:tr h="20769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Transcoding</a:t>
                      </a:r>
                      <a:endParaRPr lang="en-US" sz="1050" dirty="0" smtClean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Yes</a:t>
                      </a:r>
                      <a:endParaRPr lang="en-US" sz="105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50" dirty="0" smtClean="0"/>
                        <a:t>No</a:t>
                      </a:r>
                      <a:endParaRPr lang="en-US" sz="1050" dirty="0">
                        <a:solidFill>
                          <a:srgbClr val="C00000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71998" marR="71998" marT="35977" marB="35977" anchor="ctr"/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259075" y="2544763"/>
            <a:ext cx="2788925" cy="3094037"/>
            <a:chOff x="442815" y="2414588"/>
            <a:chExt cx="3089470" cy="3094037"/>
          </a:xfrm>
        </p:grpSpPr>
        <p:grpSp>
          <p:nvGrpSpPr>
            <p:cNvPr id="13" name="Group 1"/>
            <p:cNvGrpSpPr>
              <a:grpSpLocks/>
            </p:cNvGrpSpPr>
            <p:nvPr/>
          </p:nvGrpSpPr>
          <p:grpSpPr bwMode="auto">
            <a:xfrm>
              <a:off x="442815" y="2414588"/>
              <a:ext cx="3089470" cy="3094037"/>
              <a:chOff x="442728" y="2414589"/>
              <a:chExt cx="3089557" cy="3094224"/>
            </a:xfrm>
          </p:grpSpPr>
          <p:sp>
            <p:nvSpPr>
              <p:cNvPr id="15" name="Rounded Rectangle 14"/>
              <p:cNvSpPr/>
              <p:nvPr/>
            </p:nvSpPr>
            <p:spPr bwMode="auto">
              <a:xfrm>
                <a:off x="442728" y="2414589"/>
                <a:ext cx="3089557" cy="3094224"/>
              </a:xfrm>
              <a:prstGeom prst="roundRect">
                <a:avLst>
                  <a:gd name="adj" fmla="val 6890"/>
                </a:avLst>
              </a:prstGeom>
              <a:gradFill flip="none" rotWithShape="1">
                <a:gsLst>
                  <a:gs pos="0">
                    <a:schemeClr val="bg1">
                      <a:lumMod val="85000"/>
                      <a:shade val="30000"/>
                      <a:satMod val="115000"/>
                    </a:schemeClr>
                  </a:gs>
                  <a:gs pos="50000">
                    <a:schemeClr val="bg1">
                      <a:lumMod val="8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8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  <a:extLst/>
            </p:spPr>
            <p:txBody>
              <a:bodyPr wrap="none" lIns="0" tIns="36000" rIns="0" bIns="36000" anchor="b"/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ko-KR" sz="1600" b="1" i="1" kern="0" dirty="0" smtClean="0">
                    <a:solidFill>
                      <a:srgbClr val="FFFF00"/>
                    </a:solidFill>
                    <a:ea typeface="맑은 고딕" pitchFamily="50" charset="-127"/>
                    <a:cs typeface="Arial" panose="020B0604020202020204" pitchFamily="34" charset="0"/>
                  </a:rPr>
                  <a:t>iPECS UCP100/600</a:t>
                </a:r>
                <a:endParaRPr kumimoji="0" lang="ko-KR" altLang="en-US" sz="1600" b="1" i="1" kern="0" dirty="0" smtClean="0">
                  <a:solidFill>
                    <a:srgbClr val="FFFF00"/>
                  </a:solidFill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 bwMode="auto">
              <a:xfrm>
                <a:off x="514265" y="3656089"/>
                <a:ext cx="2933606" cy="129706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b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ko-KR" sz="1400" b="1" kern="0" dirty="0">
                    <a:solidFill>
                      <a:srgbClr val="58585A"/>
                    </a:solidFill>
                    <a:cs typeface="Arial" panose="020B0604020202020204" pitchFamily="34" charset="0"/>
                  </a:rPr>
                  <a:t>Built-in </a:t>
                </a:r>
                <a:r>
                  <a:rPr kumimoji="0" lang="en-US" altLang="ko-KR" sz="1400" b="1" kern="0" dirty="0" smtClean="0">
                    <a:solidFill>
                      <a:srgbClr val="58585A"/>
                    </a:solidFill>
                    <a:cs typeface="Arial" panose="020B0604020202020204" pitchFamily="34" charset="0"/>
                  </a:rPr>
                  <a:t>DSP</a:t>
                </a:r>
              </a:p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ko-KR" sz="1400" b="1" kern="0" dirty="0" smtClean="0">
                    <a:solidFill>
                      <a:srgbClr val="58585A"/>
                    </a:solidFill>
                    <a:cs typeface="Arial" panose="020B0604020202020204" pitchFamily="34" charset="0"/>
                  </a:rPr>
                  <a:t>(Shared Resource by default)</a:t>
                </a:r>
                <a:endParaRPr kumimoji="0" lang="en-US" altLang="ko-KR" sz="1400" b="1" kern="0" dirty="0">
                  <a:solidFill>
                    <a:srgbClr val="58585A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7" name="Pentagon 16"/>
              <p:cNvSpPr/>
              <p:nvPr/>
            </p:nvSpPr>
            <p:spPr>
              <a:xfrm>
                <a:off x="786974" y="3739922"/>
                <a:ext cx="1183726" cy="630587"/>
              </a:xfrm>
              <a:prstGeom prst="homePlate">
                <a:avLst>
                  <a:gd name="adj" fmla="val 0"/>
                </a:avLst>
              </a:prstGeom>
              <a:solidFill>
                <a:srgbClr val="00285E">
                  <a:lumMod val="25000"/>
                  <a:lumOff val="75000"/>
                </a:srgbClr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ko-KR" sz="1200" kern="0" dirty="0" smtClean="0">
                    <a:solidFill>
                      <a:srgbClr val="58585A"/>
                    </a:solidFill>
                    <a:cs typeface="Arial" panose="020B0604020202020204" pitchFamily="34" charset="0"/>
                  </a:rPr>
                  <a:t>Built-in VoIP</a:t>
                </a:r>
                <a:endParaRPr kumimoji="0" lang="ko-KR" altLang="en-US" sz="1200" kern="0" dirty="0">
                  <a:solidFill>
                    <a:srgbClr val="58585A"/>
                  </a:solidFill>
                  <a:cs typeface="Arial" panose="020B0604020202020204" pitchFamily="34" charset="0"/>
                </a:endParaRPr>
              </a:p>
            </p:txBody>
          </p:sp>
          <p:grpSp>
            <p:nvGrpSpPr>
              <p:cNvPr id="20" name="Group 85"/>
              <p:cNvGrpSpPr>
                <a:grpSpLocks/>
              </p:cNvGrpSpPr>
              <p:nvPr/>
            </p:nvGrpSpPr>
            <p:grpSpPr bwMode="auto">
              <a:xfrm>
                <a:off x="1089656" y="2518623"/>
                <a:ext cx="1869658" cy="826215"/>
                <a:chOff x="-495310" y="2869963"/>
                <a:chExt cx="1869575" cy="704124"/>
              </a:xfrm>
            </p:grpSpPr>
            <p:sp>
              <p:nvSpPr>
                <p:cNvPr id="21" name="Pentagon 20"/>
                <p:cNvSpPr/>
                <p:nvPr/>
              </p:nvSpPr>
              <p:spPr>
                <a:xfrm rot="5400000">
                  <a:off x="90760" y="2308510"/>
                  <a:ext cx="704124" cy="1827030"/>
                </a:xfrm>
                <a:prstGeom prst="homePlate">
                  <a:avLst>
                    <a:gd name="adj" fmla="val 13038"/>
                  </a:avLst>
                </a:prstGeom>
                <a:solidFill>
                  <a:srgbClr val="00285E">
                    <a:lumMod val="90000"/>
                    <a:lumOff val="10000"/>
                  </a:srgbClr>
                </a:solidFill>
                <a:ln w="28575" cap="flat" cmpd="sng" algn="ctr">
                  <a:solidFill>
                    <a:srgbClr val="FFFFFF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ko-KR" altLang="en-US" sz="1800" kern="0" dirty="0">
                    <a:solidFill>
                      <a:srgbClr val="FFFFFF"/>
                    </a:solidFill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2" name="Rectangle 21"/>
                <p:cNvSpPr/>
                <p:nvPr/>
              </p:nvSpPr>
              <p:spPr>
                <a:xfrm>
                  <a:off x="-495310" y="2959102"/>
                  <a:ext cx="1869575" cy="44593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0" lang="en-US" altLang="ko-KR" sz="1400" b="1" kern="0" dirty="0" smtClean="0">
                      <a:solidFill>
                        <a:srgbClr val="FFFF00"/>
                      </a:solidFill>
                      <a:ea typeface="맑은 고딕" pitchFamily="50" charset="-127"/>
                      <a:cs typeface="Arial" panose="020B0604020202020204" pitchFamily="34" charset="0"/>
                    </a:rPr>
                    <a:t>VOIP Switching</a:t>
                  </a:r>
                </a:p>
                <a:p>
                  <a:pPr algn="ctr" fontAlgn="auto" latinLnBrk="0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kumimoji="0" lang="en-US" altLang="ko-KR" sz="1400" b="1" kern="0" dirty="0" smtClean="0">
                      <a:solidFill>
                        <a:srgbClr val="FFFF00"/>
                      </a:solidFill>
                      <a:ea typeface="맑은 고딕" pitchFamily="50" charset="-127"/>
                      <a:cs typeface="Arial" panose="020B0604020202020204" pitchFamily="34" charset="0"/>
                    </a:rPr>
                    <a:t>(w/ license)</a:t>
                  </a:r>
                  <a:endParaRPr kumimoji="0" lang="en-US" altLang="ko-KR" sz="1400" b="1" kern="0" dirty="0">
                    <a:solidFill>
                      <a:srgbClr val="FFFF00"/>
                    </a:solidFill>
                    <a:ea typeface="맑은 고딕" pitchFamily="50" charset="-127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7" name="Pentagon 26"/>
              <p:cNvSpPr/>
              <p:nvPr/>
            </p:nvSpPr>
            <p:spPr>
              <a:xfrm>
                <a:off x="2065366" y="3739922"/>
                <a:ext cx="1183726" cy="630587"/>
              </a:xfrm>
              <a:prstGeom prst="homePlate">
                <a:avLst>
                  <a:gd name="adj" fmla="val 0"/>
                </a:avLst>
              </a:prstGeom>
              <a:solidFill>
                <a:srgbClr val="00285E">
                  <a:lumMod val="25000"/>
                  <a:lumOff val="75000"/>
                </a:srgbClr>
              </a:solidFill>
              <a:ln w="2857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algn="ctr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kumimoji="0" lang="en-US" altLang="ko-KR" sz="1200" kern="0" dirty="0" smtClean="0">
                    <a:solidFill>
                      <a:srgbClr val="58585A"/>
                    </a:solidFill>
                    <a:cs typeface="Arial" panose="020B0604020202020204" pitchFamily="34" charset="0"/>
                  </a:rPr>
                  <a:t>Audio Conference</a:t>
                </a:r>
                <a:endParaRPr kumimoji="0" lang="ko-KR" altLang="en-US" sz="1200" kern="0" dirty="0">
                  <a:solidFill>
                    <a:srgbClr val="58585A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Plus 13"/>
            <p:cNvSpPr/>
            <p:nvPr/>
          </p:nvSpPr>
          <p:spPr bwMode="auto">
            <a:xfrm>
              <a:off x="1898996" y="3380543"/>
              <a:ext cx="238124" cy="243386"/>
            </a:xfrm>
            <a:prstGeom prst="mathPlus">
              <a:avLst/>
            </a:prstGeom>
            <a:solidFill>
              <a:srgbClr val="58585A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auto" latinLnBrk="0">
                <a:spcBef>
                  <a:spcPct val="50000"/>
                </a:spcBef>
                <a:spcAft>
                  <a:spcPts val="0"/>
                </a:spcAft>
                <a:defRPr/>
              </a:pPr>
              <a:endParaRPr kumimoji="0" lang="en-US" sz="1800" kern="0" smtClean="0">
                <a:solidFill>
                  <a:srgbClr val="58585A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" name="Right Bracket 1"/>
          <p:cNvSpPr/>
          <p:nvPr/>
        </p:nvSpPr>
        <p:spPr bwMode="auto">
          <a:xfrm>
            <a:off x="8001000" y="2837288"/>
            <a:ext cx="76200" cy="447403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29" name="Right Bracket 28"/>
          <p:cNvSpPr/>
          <p:nvPr/>
        </p:nvSpPr>
        <p:spPr bwMode="auto">
          <a:xfrm>
            <a:off x="8001000" y="3346796"/>
            <a:ext cx="76200" cy="523220"/>
          </a:xfrm>
          <a:prstGeom prst="rightBracke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33084" y="2867597"/>
            <a:ext cx="9252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cs typeface="Arial" panose="020B0604020202020204" pitchFamily="34" charset="0"/>
              </a:rPr>
              <a:t>Embedded</a:t>
            </a:r>
            <a:endParaRPr kumimoji="0" lang="en-US" sz="1200" dirty="0"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033084" y="3467266"/>
            <a:ext cx="9092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1200" dirty="0" smtClean="0">
                <a:cs typeface="Arial" panose="020B0604020202020204" pitchFamily="34" charset="0"/>
              </a:rPr>
              <a:t>w/ License</a:t>
            </a:r>
            <a:endParaRPr kumimoji="0" lang="en-US" sz="1200" dirty="0"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81800" y="5762672"/>
            <a:ext cx="22330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sz="800" dirty="0" smtClean="0">
                <a:solidFill>
                  <a:srgbClr val="FF0000"/>
                </a:solidFill>
                <a:cs typeface="Arial" panose="020B0604020202020204" pitchFamily="34" charset="0"/>
              </a:rPr>
              <a:t>*Note : Call </a:t>
            </a:r>
            <a:r>
              <a:rPr lang="en-US" sz="800" dirty="0">
                <a:solidFill>
                  <a:srgbClr val="FF0000"/>
                </a:solidFill>
                <a:cs typeface="Arial" panose="020B0604020202020204" pitchFamily="34" charset="0"/>
              </a:rPr>
              <a:t>Progress </a:t>
            </a:r>
            <a:r>
              <a:rPr lang="en-US" sz="800" dirty="0" smtClean="0">
                <a:solidFill>
                  <a:srgbClr val="FF0000"/>
                </a:solidFill>
                <a:cs typeface="Arial" panose="020B0604020202020204" pitchFamily="34" charset="0"/>
              </a:rPr>
              <a:t>Tone is not available </a:t>
            </a:r>
            <a:r>
              <a:rPr lang="en-US" sz="800" dirty="0">
                <a:solidFill>
                  <a:srgbClr val="FF0000"/>
                </a:solidFill>
                <a:cs typeface="Arial" panose="020B0604020202020204" pitchFamily="34" charset="0"/>
              </a:rPr>
              <a:t>(Ring Back tone, Busy/Error tone, Confirmation </a:t>
            </a:r>
            <a:r>
              <a:rPr lang="en-US" sz="800" dirty="0" smtClean="0">
                <a:solidFill>
                  <a:srgbClr val="FF0000"/>
                </a:solidFill>
                <a:cs typeface="Arial" panose="020B0604020202020204" pitchFamily="34" charset="0"/>
              </a:rPr>
              <a:t>tone, </a:t>
            </a:r>
            <a:r>
              <a:rPr lang="en-US" sz="8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etc</a:t>
            </a:r>
            <a:r>
              <a:rPr lang="en-US" sz="800" dirty="0" smtClean="0">
                <a:solidFill>
                  <a:srgbClr val="FF0000"/>
                </a:solidFill>
                <a:cs typeface="Arial" panose="020B0604020202020204" pitchFamily="34" charset="0"/>
              </a:rPr>
              <a:t>)</a:t>
            </a:r>
            <a:endParaRPr kumimoji="0" lang="en-US" sz="800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1019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2634916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1802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Unified Communication &amp; Collaborations</a:t>
            </a:r>
            <a:endParaRPr lang="en-US" dirty="0"/>
          </a:p>
        </p:txBody>
      </p:sp>
      <p:sp>
        <p:nvSpPr>
          <p:cNvPr id="186" name="TextBox 185"/>
          <p:cNvSpPr txBox="1"/>
          <p:nvPr/>
        </p:nvSpPr>
        <p:spPr>
          <a:xfrm>
            <a:off x="4885245" y="745958"/>
            <a:ext cx="41825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0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* Refer to “iPECS UCS </a:t>
            </a:r>
            <a:r>
              <a:rPr kumimoji="0" lang="en-US" sz="1000" i="1" dirty="0">
                <a:solidFill>
                  <a:srgbClr val="0000CC"/>
                </a:solidFill>
                <a:latin typeface="Arial" charset="0"/>
                <a:cs typeface="Arial" charset="0"/>
              </a:rPr>
              <a:t>v</a:t>
            </a:r>
            <a:r>
              <a:rPr kumimoji="0" lang="en-US" sz="10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4.1 Product Introduction” document for details</a:t>
            </a:r>
            <a:endParaRPr kumimoji="0" lang="en-US" sz="1000" i="1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066800"/>
          </a:xfrm>
        </p:spPr>
        <p:txBody>
          <a:bodyPr/>
          <a:lstStyle/>
          <a:p>
            <a:r>
              <a:rPr lang="en-US" sz="2000" dirty="0" smtClean="0"/>
              <a:t>Embedded Unified Communication and Mobility </a:t>
            </a:r>
          </a:p>
          <a:p>
            <a:r>
              <a:rPr lang="en-US" sz="2000" dirty="0" smtClean="0"/>
              <a:t>Seamless </a:t>
            </a:r>
            <a:r>
              <a:rPr lang="en-US" sz="2000" dirty="0"/>
              <a:t>User </a:t>
            </a:r>
            <a:r>
              <a:rPr lang="en-US" sz="2000" dirty="0" smtClean="0"/>
              <a:t>Experiences </a:t>
            </a:r>
            <a:r>
              <a:rPr lang="en-US" sz="2000" dirty="0"/>
              <a:t>using </a:t>
            </a:r>
            <a:r>
              <a:rPr lang="en-US" sz="2000" dirty="0" err="1" smtClean="0"/>
              <a:t>deskphone</a:t>
            </a:r>
            <a:r>
              <a:rPr lang="en-US" sz="2000" dirty="0" smtClean="0"/>
              <a:t>, desktop </a:t>
            </a:r>
            <a:r>
              <a:rPr lang="en-US" sz="2000" dirty="0"/>
              <a:t>or mobile phones anywhere </a:t>
            </a:r>
            <a:r>
              <a:rPr lang="en-US" sz="2000" dirty="0" smtClean="0"/>
              <a:t>anytime</a:t>
            </a:r>
            <a:endParaRPr lang="en-US" sz="2000" dirty="0"/>
          </a:p>
          <a:p>
            <a:r>
              <a:rPr lang="en-US" sz="2000" dirty="0" smtClean="0"/>
              <a:t>Simply expandable with growing businesses and demands</a:t>
            </a:r>
          </a:p>
        </p:txBody>
      </p:sp>
      <p:sp>
        <p:nvSpPr>
          <p:cNvPr id="152" name="Rounded Rectangle 151"/>
          <p:cNvSpPr/>
          <p:nvPr/>
        </p:nvSpPr>
        <p:spPr bwMode="auto">
          <a:xfrm>
            <a:off x="3763074" y="2819400"/>
            <a:ext cx="4923726" cy="3276600"/>
          </a:xfrm>
          <a:prstGeom prst="roundRect">
            <a:avLst>
              <a:gd name="adj" fmla="val 7220"/>
            </a:avLst>
          </a:prstGeom>
          <a:gradFill flip="none" rotWithShape="1">
            <a:gsLst>
              <a:gs pos="0">
                <a:srgbClr val="0099FF">
                  <a:tint val="66000"/>
                  <a:satMod val="160000"/>
                </a:srgbClr>
              </a:gs>
              <a:gs pos="50000">
                <a:srgbClr val="0099FF">
                  <a:tint val="44500"/>
                  <a:satMod val="160000"/>
                </a:srgbClr>
              </a:gs>
              <a:gs pos="100000">
                <a:srgbClr val="0099FF">
                  <a:tint val="23500"/>
                  <a:satMod val="160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charset="0"/>
              </a:rPr>
              <a:t>UCS Premium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532366" y="3276600"/>
            <a:ext cx="4371549" cy="2981325"/>
          </a:xfrm>
          <a:prstGeom prst="roundRect">
            <a:avLst>
              <a:gd name="adj" fmla="val 7220"/>
            </a:avLst>
          </a:prstGeom>
          <a:gradFill flip="none" rotWithShape="1">
            <a:gsLst>
              <a:gs pos="0">
                <a:schemeClr val="bg1">
                  <a:lumMod val="95000"/>
                  <a:shade val="30000"/>
                  <a:satMod val="115000"/>
                  <a:alpha val="69000"/>
                </a:schemeClr>
              </a:gs>
              <a:gs pos="50000">
                <a:schemeClr val="bg1">
                  <a:lumMod val="95000"/>
                  <a:shade val="67500"/>
                  <a:satMod val="115000"/>
                  <a:alpha val="79000"/>
                </a:schemeClr>
              </a:gs>
              <a:gs pos="100000">
                <a:schemeClr val="bg1">
                  <a:lumMod val="95000"/>
                  <a:shade val="100000"/>
                  <a:satMod val="115000"/>
                  <a:alpha val="8500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dirty="0" smtClean="0">
                <a:latin typeface="Arial" charset="0"/>
              </a:rPr>
              <a:t>UCS Standard (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Embedded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UC)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7" name="그룹 23"/>
          <p:cNvGrpSpPr>
            <a:grpSpLocks noChangeAspect="1"/>
          </p:cNvGrpSpPr>
          <p:nvPr/>
        </p:nvGrpSpPr>
        <p:grpSpPr bwMode="auto">
          <a:xfrm>
            <a:off x="3886200" y="4023285"/>
            <a:ext cx="548246" cy="713895"/>
            <a:chOff x="1555751" y="2663824"/>
            <a:chExt cx="1630363" cy="1614482"/>
          </a:xfrm>
          <a:solidFill>
            <a:srgbClr val="FF9900"/>
          </a:solidFill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2187576" y="2952750"/>
              <a:ext cx="52388" cy="915988"/>
            </a:xfrm>
            <a:custGeom>
              <a:avLst/>
              <a:gdLst>
                <a:gd name="T0" fmla="*/ 0 w 97"/>
                <a:gd name="T1" fmla="*/ 0 h 1731"/>
                <a:gd name="T2" fmla="*/ 2147483647 w 97"/>
                <a:gd name="T3" fmla="*/ 0 h 1731"/>
                <a:gd name="T4" fmla="*/ 2147483647 w 97"/>
                <a:gd name="T5" fmla="*/ 2147483647 h 1731"/>
                <a:gd name="T6" fmla="*/ 2147483647 w 97"/>
                <a:gd name="T7" fmla="*/ 2147483647 h 1731"/>
                <a:gd name="T8" fmla="*/ 2147483647 w 97"/>
                <a:gd name="T9" fmla="*/ 2147483647 h 1731"/>
                <a:gd name="T10" fmla="*/ 2147483647 w 97"/>
                <a:gd name="T11" fmla="*/ 2147483647 h 1731"/>
                <a:gd name="T12" fmla="*/ 2147483647 w 97"/>
                <a:gd name="T13" fmla="*/ 2147483647 h 1731"/>
                <a:gd name="T14" fmla="*/ 2147483647 w 97"/>
                <a:gd name="T15" fmla="*/ 2147483647 h 1731"/>
                <a:gd name="T16" fmla="*/ 2147483647 w 97"/>
                <a:gd name="T17" fmla="*/ 2147483647 h 1731"/>
                <a:gd name="T18" fmla="*/ 2147483647 w 97"/>
                <a:gd name="T19" fmla="*/ 2147483647 h 1731"/>
                <a:gd name="T20" fmla="*/ 2147483647 w 97"/>
                <a:gd name="T21" fmla="*/ 2147483647 h 1731"/>
                <a:gd name="T22" fmla="*/ 2147483647 w 97"/>
                <a:gd name="T23" fmla="*/ 2147483647 h 1731"/>
                <a:gd name="T24" fmla="*/ 2147483647 w 97"/>
                <a:gd name="T25" fmla="*/ 2147483647 h 1731"/>
                <a:gd name="T26" fmla="*/ 2147483647 w 97"/>
                <a:gd name="T27" fmla="*/ 2147483647 h 1731"/>
                <a:gd name="T28" fmla="*/ 0 w 97"/>
                <a:gd name="T29" fmla="*/ 2147483647 h 1731"/>
                <a:gd name="T30" fmla="*/ 0 w 97"/>
                <a:gd name="T31" fmla="*/ 0 h 17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731">
                  <a:moveTo>
                    <a:pt x="0" y="0"/>
                  </a:moveTo>
                  <a:lnTo>
                    <a:pt x="97" y="0"/>
                  </a:lnTo>
                  <a:lnTo>
                    <a:pt x="97" y="1623"/>
                  </a:lnTo>
                  <a:lnTo>
                    <a:pt x="96" y="1649"/>
                  </a:lnTo>
                  <a:lnTo>
                    <a:pt x="91" y="1670"/>
                  </a:lnTo>
                  <a:lnTo>
                    <a:pt x="84" y="1689"/>
                  </a:lnTo>
                  <a:lnTo>
                    <a:pt x="77" y="1703"/>
                  </a:lnTo>
                  <a:lnTo>
                    <a:pt x="68" y="1713"/>
                  </a:lnTo>
                  <a:lnTo>
                    <a:pt x="58" y="1720"/>
                  </a:lnTo>
                  <a:lnTo>
                    <a:pt x="50" y="1725"/>
                  </a:lnTo>
                  <a:lnTo>
                    <a:pt x="41" y="1729"/>
                  </a:lnTo>
                  <a:lnTo>
                    <a:pt x="33" y="1730"/>
                  </a:lnTo>
                  <a:lnTo>
                    <a:pt x="29" y="1731"/>
                  </a:lnTo>
                  <a:lnTo>
                    <a:pt x="25" y="1731"/>
                  </a:lnTo>
                  <a:lnTo>
                    <a:pt x="0" y="17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2500313" y="2952750"/>
              <a:ext cx="52388" cy="528638"/>
            </a:xfrm>
            <a:custGeom>
              <a:avLst/>
              <a:gdLst>
                <a:gd name="T0" fmla="*/ 0 w 97"/>
                <a:gd name="T1" fmla="*/ 0 h 1000"/>
                <a:gd name="T2" fmla="*/ 2147483647 w 97"/>
                <a:gd name="T3" fmla="*/ 0 h 1000"/>
                <a:gd name="T4" fmla="*/ 2147483647 w 97"/>
                <a:gd name="T5" fmla="*/ 2147483647 h 1000"/>
                <a:gd name="T6" fmla="*/ 2147483647 w 97"/>
                <a:gd name="T7" fmla="*/ 2147483647 h 1000"/>
                <a:gd name="T8" fmla="*/ 2147483647 w 97"/>
                <a:gd name="T9" fmla="*/ 2147483647 h 1000"/>
                <a:gd name="T10" fmla="*/ 2147483647 w 97"/>
                <a:gd name="T11" fmla="*/ 2147483647 h 1000"/>
                <a:gd name="T12" fmla="*/ 2147483647 w 97"/>
                <a:gd name="T13" fmla="*/ 2147483647 h 1000"/>
                <a:gd name="T14" fmla="*/ 2147483647 w 97"/>
                <a:gd name="T15" fmla="*/ 2147483647 h 1000"/>
                <a:gd name="T16" fmla="*/ 2147483647 w 97"/>
                <a:gd name="T17" fmla="*/ 2147483647 h 1000"/>
                <a:gd name="T18" fmla="*/ 2147483647 w 97"/>
                <a:gd name="T19" fmla="*/ 2147483647 h 1000"/>
                <a:gd name="T20" fmla="*/ 2147483647 w 97"/>
                <a:gd name="T21" fmla="*/ 2147483647 h 1000"/>
                <a:gd name="T22" fmla="*/ 2147483647 w 97"/>
                <a:gd name="T23" fmla="*/ 2147483647 h 1000"/>
                <a:gd name="T24" fmla="*/ 2147483647 w 97"/>
                <a:gd name="T25" fmla="*/ 2147483647 h 1000"/>
                <a:gd name="T26" fmla="*/ 2147483647 w 97"/>
                <a:gd name="T27" fmla="*/ 2147483647 h 1000"/>
                <a:gd name="T28" fmla="*/ 0 w 97"/>
                <a:gd name="T29" fmla="*/ 2147483647 h 1000"/>
                <a:gd name="T30" fmla="*/ 0 w 97"/>
                <a:gd name="T31" fmla="*/ 0 h 10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000">
                  <a:moveTo>
                    <a:pt x="0" y="0"/>
                  </a:moveTo>
                  <a:lnTo>
                    <a:pt x="97" y="0"/>
                  </a:lnTo>
                  <a:lnTo>
                    <a:pt x="97" y="892"/>
                  </a:lnTo>
                  <a:lnTo>
                    <a:pt x="94" y="918"/>
                  </a:lnTo>
                  <a:lnTo>
                    <a:pt x="91" y="939"/>
                  </a:lnTo>
                  <a:lnTo>
                    <a:pt x="84" y="958"/>
                  </a:lnTo>
                  <a:lnTo>
                    <a:pt x="76" y="971"/>
                  </a:lnTo>
                  <a:lnTo>
                    <a:pt x="67" y="981"/>
                  </a:lnTo>
                  <a:lnTo>
                    <a:pt x="58" y="989"/>
                  </a:lnTo>
                  <a:lnTo>
                    <a:pt x="48" y="994"/>
                  </a:lnTo>
                  <a:lnTo>
                    <a:pt x="40" y="998"/>
                  </a:lnTo>
                  <a:lnTo>
                    <a:pt x="33" y="999"/>
                  </a:lnTo>
                  <a:lnTo>
                    <a:pt x="27" y="1000"/>
                  </a:lnTo>
                  <a:lnTo>
                    <a:pt x="25" y="1000"/>
                  </a:ln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1555751" y="2663824"/>
              <a:ext cx="1630363" cy="1614482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853567" y="4023285"/>
            <a:ext cx="262451" cy="384665"/>
            <a:chOff x="4729718" y="4119626"/>
            <a:chExt cx="322605" cy="415257"/>
          </a:xfrm>
        </p:grpSpPr>
        <p:pic>
          <p:nvPicPr>
            <p:cNvPr id="63" name="Picture 2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9718" y="4179537"/>
              <a:ext cx="256117" cy="35534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4" name="Picture 2" descr="http://blog.appliedis.com/wp-content/uploads/2013/11/android1.pn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4434" y="4119626"/>
              <a:ext cx="167889" cy="151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5" name="Group 64"/>
          <p:cNvGrpSpPr/>
          <p:nvPr/>
        </p:nvGrpSpPr>
        <p:grpSpPr>
          <a:xfrm>
            <a:off x="3253692" y="4209952"/>
            <a:ext cx="259128" cy="362048"/>
            <a:chOff x="5021710" y="4114799"/>
            <a:chExt cx="318522" cy="406945"/>
          </a:xfrm>
        </p:grpSpPr>
        <p:pic>
          <p:nvPicPr>
            <p:cNvPr id="66" name="Picture 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1710" y="4173247"/>
              <a:ext cx="236173" cy="3484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4" descr="https://www.apple.com/home/images/o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6" t="29929" r="32999" b="29877"/>
            <a:stretch>
              <a:fillRect/>
            </a:stretch>
          </p:blipFill>
          <p:spPr bwMode="auto">
            <a:xfrm>
              <a:off x="5186552" y="4114799"/>
              <a:ext cx="153680" cy="1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701" y="3836368"/>
            <a:ext cx="318004" cy="5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8" name="그룹 65"/>
          <p:cNvGrpSpPr>
            <a:grpSpLocks noChangeAspect="1"/>
          </p:cNvGrpSpPr>
          <p:nvPr/>
        </p:nvGrpSpPr>
        <p:grpSpPr bwMode="auto">
          <a:xfrm>
            <a:off x="1752600" y="3989789"/>
            <a:ext cx="307404" cy="342937"/>
            <a:chOff x="1550988" y="2484438"/>
            <a:chExt cx="1792288" cy="2035175"/>
          </a:xfrm>
          <a:solidFill>
            <a:schemeClr val="bg1">
              <a:lumMod val="50000"/>
            </a:schemeClr>
          </a:solidFill>
        </p:grpSpPr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1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2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4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5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6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7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8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79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0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1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2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3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84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 sz="2400">
                <a:ea typeface="맑은 고딕" pitchFamily="50" charset="-127"/>
              </a:endParaRPr>
            </a:p>
          </p:txBody>
        </p:sp>
        <p:sp>
          <p:nvSpPr>
            <p:cNvPr id="85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grpSp>
        <p:nvGrpSpPr>
          <p:cNvPr id="107" name="그룹 27"/>
          <p:cNvGrpSpPr>
            <a:grpSpLocks noChangeAspect="1"/>
          </p:cNvGrpSpPr>
          <p:nvPr/>
        </p:nvGrpSpPr>
        <p:grpSpPr bwMode="auto">
          <a:xfrm>
            <a:off x="5337461" y="3624754"/>
            <a:ext cx="288800" cy="498337"/>
            <a:chOff x="2019301" y="2590800"/>
            <a:chExt cx="944563" cy="1782581"/>
          </a:xfrm>
          <a:solidFill>
            <a:srgbClr val="0099FF"/>
          </a:solidFill>
        </p:grpSpPr>
        <p:sp>
          <p:nvSpPr>
            <p:cNvPr id="108" name="Freeform 8"/>
            <p:cNvSpPr>
              <a:spLocks noEditPoints="1"/>
            </p:cNvSpPr>
            <p:nvPr/>
          </p:nvSpPr>
          <p:spPr bwMode="auto">
            <a:xfrm>
              <a:off x="2019301" y="2590800"/>
              <a:ext cx="944563" cy="1782581"/>
            </a:xfrm>
            <a:custGeom>
              <a:avLst/>
              <a:gdLst>
                <a:gd name="T0" fmla="*/ 2147483647 w 1787"/>
                <a:gd name="T1" fmla="*/ 2147483647 h 3092"/>
                <a:gd name="T2" fmla="*/ 2147483647 w 1787"/>
                <a:gd name="T3" fmla="*/ 2147483647 h 3092"/>
                <a:gd name="T4" fmla="*/ 2147483647 w 1787"/>
                <a:gd name="T5" fmla="*/ 2147483647 h 3092"/>
                <a:gd name="T6" fmla="*/ 2147483647 w 1787"/>
                <a:gd name="T7" fmla="*/ 2147483647 h 3092"/>
                <a:gd name="T8" fmla="*/ 2147483647 w 1787"/>
                <a:gd name="T9" fmla="*/ 2147483647 h 3092"/>
                <a:gd name="T10" fmla="*/ 2147483647 w 1787"/>
                <a:gd name="T11" fmla="*/ 2147483647 h 3092"/>
                <a:gd name="T12" fmla="*/ 2147483647 w 1787"/>
                <a:gd name="T13" fmla="*/ 2147483647 h 3092"/>
                <a:gd name="T14" fmla="*/ 2147483647 w 1787"/>
                <a:gd name="T15" fmla="*/ 2147483647 h 3092"/>
                <a:gd name="T16" fmla="*/ 2147483647 w 1787"/>
                <a:gd name="T17" fmla="*/ 2147483647 h 3092"/>
                <a:gd name="T18" fmla="*/ 2147483647 w 1787"/>
                <a:gd name="T19" fmla="*/ 2147483647 h 3092"/>
                <a:gd name="T20" fmla="*/ 2147483647 w 1787"/>
                <a:gd name="T21" fmla="*/ 2147483647 h 3092"/>
                <a:gd name="T22" fmla="*/ 2147483647 w 1787"/>
                <a:gd name="T23" fmla="*/ 2147483647 h 3092"/>
                <a:gd name="T24" fmla="*/ 2147483647 w 1787"/>
                <a:gd name="T25" fmla="*/ 2147483647 h 3092"/>
                <a:gd name="T26" fmla="*/ 2147483647 w 1787"/>
                <a:gd name="T27" fmla="*/ 2147483647 h 3092"/>
                <a:gd name="T28" fmla="*/ 2147483647 w 1787"/>
                <a:gd name="T29" fmla="*/ 2147483647 h 3092"/>
                <a:gd name="T30" fmla="*/ 2147483647 w 1787"/>
                <a:gd name="T31" fmla="*/ 2147483647 h 3092"/>
                <a:gd name="T32" fmla="*/ 2147483647 w 1787"/>
                <a:gd name="T33" fmla="*/ 2147483647 h 3092"/>
                <a:gd name="T34" fmla="*/ 2147483647 w 1787"/>
                <a:gd name="T35" fmla="*/ 2147483647 h 3092"/>
                <a:gd name="T36" fmla="*/ 2147483647 w 1787"/>
                <a:gd name="T37" fmla="*/ 2147483647 h 3092"/>
                <a:gd name="T38" fmla="*/ 2147483647 w 1787"/>
                <a:gd name="T39" fmla="*/ 2147483647 h 3092"/>
                <a:gd name="T40" fmla="*/ 2147483647 w 1787"/>
                <a:gd name="T41" fmla="*/ 2147483647 h 3092"/>
                <a:gd name="T42" fmla="*/ 2147483647 w 1787"/>
                <a:gd name="T43" fmla="*/ 2147483647 h 3092"/>
                <a:gd name="T44" fmla="*/ 2147483647 w 1787"/>
                <a:gd name="T45" fmla="*/ 2147483647 h 3092"/>
                <a:gd name="T46" fmla="*/ 2147483647 w 1787"/>
                <a:gd name="T47" fmla="*/ 2147483647 h 3092"/>
                <a:gd name="T48" fmla="*/ 2147483647 w 1787"/>
                <a:gd name="T49" fmla="*/ 2147483647 h 3092"/>
                <a:gd name="T50" fmla="*/ 2147483647 w 1787"/>
                <a:gd name="T51" fmla="*/ 0 h 3092"/>
                <a:gd name="T52" fmla="*/ 2147483647 w 1787"/>
                <a:gd name="T53" fmla="*/ 0 h 3092"/>
                <a:gd name="T54" fmla="*/ 2147483647 w 1787"/>
                <a:gd name="T55" fmla="*/ 2147483647 h 3092"/>
                <a:gd name="T56" fmla="*/ 2147483647 w 1787"/>
                <a:gd name="T57" fmla="*/ 2147483647 h 3092"/>
                <a:gd name="T58" fmla="*/ 2147483647 w 1787"/>
                <a:gd name="T59" fmla="*/ 2147483647 h 3092"/>
                <a:gd name="T60" fmla="*/ 2147483647 w 1787"/>
                <a:gd name="T61" fmla="*/ 2147483647 h 3092"/>
                <a:gd name="T62" fmla="*/ 2147483647 w 1787"/>
                <a:gd name="T63" fmla="*/ 2147483647 h 3092"/>
                <a:gd name="T64" fmla="*/ 2147483647 w 1787"/>
                <a:gd name="T65" fmla="*/ 2147483647 h 3092"/>
                <a:gd name="T66" fmla="*/ 2147483647 w 1787"/>
                <a:gd name="T67" fmla="*/ 2147483647 h 3092"/>
                <a:gd name="T68" fmla="*/ 2147483647 w 1787"/>
                <a:gd name="T69" fmla="*/ 2147483647 h 3092"/>
                <a:gd name="T70" fmla="*/ 2147483647 w 1787"/>
                <a:gd name="T71" fmla="*/ 2147483647 h 3092"/>
                <a:gd name="T72" fmla="*/ 2147483647 w 1787"/>
                <a:gd name="T73" fmla="*/ 2147483647 h 3092"/>
                <a:gd name="T74" fmla="*/ 2147483647 w 1787"/>
                <a:gd name="T75" fmla="*/ 2147483647 h 3092"/>
                <a:gd name="T76" fmla="*/ 2147483647 w 1787"/>
                <a:gd name="T77" fmla="*/ 2147483647 h 3092"/>
                <a:gd name="T78" fmla="*/ 0 w 1787"/>
                <a:gd name="T79" fmla="*/ 2147483647 h 3092"/>
                <a:gd name="T80" fmla="*/ 0 w 1787"/>
                <a:gd name="T81" fmla="*/ 2147483647 h 3092"/>
                <a:gd name="T82" fmla="*/ 2147483647 w 1787"/>
                <a:gd name="T83" fmla="*/ 0 h 309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87" h="3092">
                  <a:moveTo>
                    <a:pt x="571" y="96"/>
                  </a:moveTo>
                  <a:lnTo>
                    <a:pt x="97" y="576"/>
                  </a:lnTo>
                  <a:lnTo>
                    <a:pt x="97" y="2995"/>
                  </a:lnTo>
                  <a:lnTo>
                    <a:pt x="1205" y="2995"/>
                  </a:lnTo>
                  <a:lnTo>
                    <a:pt x="1270" y="2988"/>
                  </a:lnTo>
                  <a:lnTo>
                    <a:pt x="1329" y="2980"/>
                  </a:lnTo>
                  <a:lnTo>
                    <a:pt x="1384" y="2973"/>
                  </a:lnTo>
                  <a:lnTo>
                    <a:pt x="1430" y="2955"/>
                  </a:lnTo>
                  <a:lnTo>
                    <a:pt x="1472" y="2934"/>
                  </a:lnTo>
                  <a:lnTo>
                    <a:pt x="1511" y="2909"/>
                  </a:lnTo>
                  <a:lnTo>
                    <a:pt x="1546" y="2878"/>
                  </a:lnTo>
                  <a:lnTo>
                    <a:pt x="1577" y="2843"/>
                  </a:lnTo>
                  <a:lnTo>
                    <a:pt x="1605" y="2805"/>
                  </a:lnTo>
                  <a:lnTo>
                    <a:pt x="1630" y="2761"/>
                  </a:lnTo>
                  <a:lnTo>
                    <a:pt x="1648" y="2721"/>
                  </a:lnTo>
                  <a:lnTo>
                    <a:pt x="1661" y="2683"/>
                  </a:lnTo>
                  <a:lnTo>
                    <a:pt x="1671" y="2647"/>
                  </a:lnTo>
                  <a:lnTo>
                    <a:pt x="1679" y="2613"/>
                  </a:lnTo>
                  <a:lnTo>
                    <a:pt x="1684" y="2582"/>
                  </a:lnTo>
                  <a:lnTo>
                    <a:pt x="1688" y="2557"/>
                  </a:lnTo>
                  <a:lnTo>
                    <a:pt x="1689" y="2539"/>
                  </a:lnTo>
                  <a:lnTo>
                    <a:pt x="1690" y="2526"/>
                  </a:lnTo>
                  <a:lnTo>
                    <a:pt x="1690" y="2521"/>
                  </a:lnTo>
                  <a:lnTo>
                    <a:pt x="1690" y="96"/>
                  </a:lnTo>
                  <a:lnTo>
                    <a:pt x="571" y="96"/>
                  </a:lnTo>
                  <a:close/>
                  <a:moveTo>
                    <a:pt x="531" y="0"/>
                  </a:moveTo>
                  <a:lnTo>
                    <a:pt x="1786" y="0"/>
                  </a:lnTo>
                  <a:lnTo>
                    <a:pt x="1786" y="2287"/>
                  </a:lnTo>
                  <a:lnTo>
                    <a:pt x="1786" y="2285"/>
                  </a:lnTo>
                  <a:lnTo>
                    <a:pt x="1787" y="2284"/>
                  </a:lnTo>
                  <a:lnTo>
                    <a:pt x="1787" y="2285"/>
                  </a:lnTo>
                  <a:lnTo>
                    <a:pt x="1787" y="3040"/>
                  </a:lnTo>
                  <a:lnTo>
                    <a:pt x="1785" y="3056"/>
                  </a:lnTo>
                  <a:lnTo>
                    <a:pt x="1777" y="3070"/>
                  </a:lnTo>
                  <a:lnTo>
                    <a:pt x="1766" y="3081"/>
                  </a:lnTo>
                  <a:lnTo>
                    <a:pt x="1751" y="3088"/>
                  </a:lnTo>
                  <a:lnTo>
                    <a:pt x="1735" y="3091"/>
                  </a:lnTo>
                  <a:lnTo>
                    <a:pt x="1242" y="3091"/>
                  </a:lnTo>
                  <a:lnTo>
                    <a:pt x="1217" y="3092"/>
                  </a:lnTo>
                  <a:lnTo>
                    <a:pt x="0" y="3092"/>
                  </a:lnTo>
                  <a:lnTo>
                    <a:pt x="0" y="538"/>
                  </a:lnTo>
                  <a:lnTo>
                    <a:pt x="5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lang="ko-KR" altLang="en-US" sz="240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109" name="Rectangle 9"/>
            <p:cNvSpPr>
              <a:spLocks noChangeArrowheads="1"/>
            </p:cNvSpPr>
            <p:nvPr/>
          </p:nvSpPr>
          <p:spPr bwMode="auto">
            <a:xfrm>
              <a:off x="2216151" y="3548063"/>
              <a:ext cx="5556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kumimoji="0" lang="ko-KR" altLang="en-US" sz="2400">
                <a:solidFill>
                  <a:srgbClr val="000000"/>
                </a:solidFill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10" name="Rectangle 10"/>
            <p:cNvSpPr>
              <a:spLocks noChangeArrowheads="1"/>
            </p:cNvSpPr>
            <p:nvPr/>
          </p:nvSpPr>
          <p:spPr bwMode="auto">
            <a:xfrm>
              <a:off x="2216151" y="3422650"/>
              <a:ext cx="5556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kumimoji="0" lang="ko-KR" altLang="en-US" sz="2400">
                <a:solidFill>
                  <a:srgbClr val="000000"/>
                </a:solidFill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11" name="Rectangle 11"/>
            <p:cNvSpPr>
              <a:spLocks noChangeArrowheads="1"/>
            </p:cNvSpPr>
            <p:nvPr/>
          </p:nvSpPr>
          <p:spPr bwMode="auto">
            <a:xfrm>
              <a:off x="2216151" y="3297238"/>
              <a:ext cx="5556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kumimoji="0" lang="ko-KR" altLang="en-US" sz="2400">
                <a:solidFill>
                  <a:srgbClr val="000000"/>
                </a:solidFill>
                <a:ea typeface="맑은 고딕" pitchFamily="50" charset="-127"/>
                <a:cs typeface="Arial" pitchFamily="34" charset="0"/>
              </a:endParaRPr>
            </a:p>
          </p:txBody>
        </p:sp>
        <p:sp>
          <p:nvSpPr>
            <p:cNvPr id="112" name="Rectangle 12"/>
            <p:cNvSpPr>
              <a:spLocks noChangeArrowheads="1"/>
            </p:cNvSpPr>
            <p:nvPr/>
          </p:nvSpPr>
          <p:spPr bwMode="auto">
            <a:xfrm>
              <a:off x="2216151" y="3171825"/>
              <a:ext cx="555625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>
                <a:defRPr/>
              </a:pPr>
              <a:endParaRPr kumimoji="0" lang="ko-KR" altLang="en-US" sz="2400">
                <a:solidFill>
                  <a:srgbClr val="000000"/>
                </a:solidFill>
                <a:ea typeface="맑은 고딕" pitchFamily="50" charset="-127"/>
                <a:cs typeface="Arial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532366" y="4495800"/>
            <a:ext cx="2776246" cy="1117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One number service via multiple devices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Easy call management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Mobile VOIP anywhere (iOS, Android)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Easy Conference manage anywhere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Quick and Easy access to VM anywhere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Presence for UCS and Non-UCS user</a:t>
            </a:r>
          </a:p>
          <a:p>
            <a:pPr marL="171450" indent="-171450" latinLnBrk="0">
              <a:buFont typeface="Arial" panose="020B0604020202020204" pitchFamily="34" charset="0"/>
              <a:buChar char="•"/>
            </a:pPr>
            <a:r>
              <a:rPr kumimoji="0" lang="en-US" sz="1100" dirty="0" smtClean="0">
                <a:latin typeface="Arial" charset="0"/>
                <a:cs typeface="Arial" charset="0"/>
              </a:rPr>
              <a:t>Presence on IP phone</a:t>
            </a:r>
          </a:p>
        </p:txBody>
      </p:sp>
      <p:pic>
        <p:nvPicPr>
          <p:cNvPr id="15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4309" y="3429000"/>
            <a:ext cx="318004" cy="529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5" name="그룹 65"/>
          <p:cNvGrpSpPr>
            <a:grpSpLocks noChangeAspect="1"/>
          </p:cNvGrpSpPr>
          <p:nvPr/>
        </p:nvGrpSpPr>
        <p:grpSpPr bwMode="auto">
          <a:xfrm>
            <a:off x="6697209" y="3582421"/>
            <a:ext cx="307404" cy="342937"/>
            <a:chOff x="1550988" y="2484438"/>
            <a:chExt cx="1792288" cy="2035175"/>
          </a:xfrm>
          <a:solidFill>
            <a:schemeClr val="bg1">
              <a:lumMod val="50000"/>
            </a:schemeClr>
          </a:solidFill>
        </p:grpSpPr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2879726" y="3414713"/>
              <a:ext cx="280988" cy="60325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5"/>
                  </a:lnTo>
                  <a:lnTo>
                    <a:pt x="523" y="65"/>
                  </a:lnTo>
                  <a:lnTo>
                    <a:pt x="513" y="84"/>
                  </a:lnTo>
                  <a:lnTo>
                    <a:pt x="499" y="97"/>
                  </a:lnTo>
                  <a:lnTo>
                    <a:pt x="481" y="107"/>
                  </a:lnTo>
                  <a:lnTo>
                    <a:pt x="459" y="114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58" name="Freeform 9"/>
            <p:cNvSpPr>
              <a:spLocks/>
            </p:cNvSpPr>
            <p:nvPr/>
          </p:nvSpPr>
          <p:spPr bwMode="auto">
            <a:xfrm>
              <a:off x="2879726" y="3505200"/>
              <a:ext cx="280988" cy="60325"/>
            </a:xfrm>
            <a:custGeom>
              <a:avLst/>
              <a:gdLst>
                <a:gd name="T0" fmla="*/ 0 w 532"/>
                <a:gd name="T1" fmla="*/ 0 h 114"/>
                <a:gd name="T2" fmla="*/ 2147483647 w 532"/>
                <a:gd name="T3" fmla="*/ 0 h 114"/>
                <a:gd name="T4" fmla="*/ 2147483647 w 532"/>
                <a:gd name="T5" fmla="*/ 2147483647 h 114"/>
                <a:gd name="T6" fmla="*/ 2147483647 w 532"/>
                <a:gd name="T7" fmla="*/ 2147483647 h 114"/>
                <a:gd name="T8" fmla="*/ 2147483647 w 532"/>
                <a:gd name="T9" fmla="*/ 2147483647 h 114"/>
                <a:gd name="T10" fmla="*/ 2147483647 w 532"/>
                <a:gd name="T11" fmla="*/ 2147483647 h 114"/>
                <a:gd name="T12" fmla="*/ 2147483647 w 532"/>
                <a:gd name="T13" fmla="*/ 2147483647 h 114"/>
                <a:gd name="T14" fmla="*/ 2147483647 w 532"/>
                <a:gd name="T15" fmla="*/ 2147483647 h 114"/>
                <a:gd name="T16" fmla="*/ 2147483647 w 532"/>
                <a:gd name="T17" fmla="*/ 2147483647 h 114"/>
                <a:gd name="T18" fmla="*/ 2147483647 w 532"/>
                <a:gd name="T19" fmla="*/ 2147483647 h 114"/>
                <a:gd name="T20" fmla="*/ 0 w 532"/>
                <a:gd name="T21" fmla="*/ 2147483647 h 114"/>
                <a:gd name="T22" fmla="*/ 0 w 532"/>
                <a:gd name="T23" fmla="*/ 0 h 1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4">
                  <a:moveTo>
                    <a:pt x="0" y="0"/>
                  </a:moveTo>
                  <a:lnTo>
                    <a:pt x="532" y="0"/>
                  </a:lnTo>
                  <a:lnTo>
                    <a:pt x="532" y="18"/>
                  </a:lnTo>
                  <a:lnTo>
                    <a:pt x="529" y="43"/>
                  </a:lnTo>
                  <a:lnTo>
                    <a:pt x="523" y="64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5"/>
                  </a:lnTo>
                  <a:lnTo>
                    <a:pt x="459" y="112"/>
                  </a:lnTo>
                  <a:lnTo>
                    <a:pt x="436" y="114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64" name="Freeform 10"/>
            <p:cNvSpPr>
              <a:spLocks/>
            </p:cNvSpPr>
            <p:nvPr/>
          </p:nvSpPr>
          <p:spPr bwMode="auto">
            <a:xfrm>
              <a:off x="2879726" y="3324225"/>
              <a:ext cx="280988" cy="61913"/>
            </a:xfrm>
            <a:custGeom>
              <a:avLst/>
              <a:gdLst>
                <a:gd name="T0" fmla="*/ 0 w 532"/>
                <a:gd name="T1" fmla="*/ 0 h 115"/>
                <a:gd name="T2" fmla="*/ 2147483647 w 532"/>
                <a:gd name="T3" fmla="*/ 0 h 115"/>
                <a:gd name="T4" fmla="*/ 2147483647 w 532"/>
                <a:gd name="T5" fmla="*/ 2147483647 h 115"/>
                <a:gd name="T6" fmla="*/ 2147483647 w 532"/>
                <a:gd name="T7" fmla="*/ 2147483647 h 115"/>
                <a:gd name="T8" fmla="*/ 2147483647 w 532"/>
                <a:gd name="T9" fmla="*/ 2147483647 h 115"/>
                <a:gd name="T10" fmla="*/ 2147483647 w 532"/>
                <a:gd name="T11" fmla="*/ 2147483647 h 115"/>
                <a:gd name="T12" fmla="*/ 2147483647 w 532"/>
                <a:gd name="T13" fmla="*/ 2147483647 h 115"/>
                <a:gd name="T14" fmla="*/ 2147483647 w 532"/>
                <a:gd name="T15" fmla="*/ 2147483647 h 115"/>
                <a:gd name="T16" fmla="*/ 2147483647 w 532"/>
                <a:gd name="T17" fmla="*/ 2147483647 h 115"/>
                <a:gd name="T18" fmla="*/ 2147483647 w 532"/>
                <a:gd name="T19" fmla="*/ 2147483647 h 115"/>
                <a:gd name="T20" fmla="*/ 0 w 532"/>
                <a:gd name="T21" fmla="*/ 2147483647 h 115"/>
                <a:gd name="T22" fmla="*/ 0 w 532"/>
                <a:gd name="T23" fmla="*/ 0 h 1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32" h="115">
                  <a:moveTo>
                    <a:pt x="0" y="0"/>
                  </a:moveTo>
                  <a:lnTo>
                    <a:pt x="532" y="0"/>
                  </a:lnTo>
                  <a:lnTo>
                    <a:pt x="532" y="20"/>
                  </a:lnTo>
                  <a:lnTo>
                    <a:pt x="529" y="44"/>
                  </a:lnTo>
                  <a:lnTo>
                    <a:pt x="523" y="65"/>
                  </a:lnTo>
                  <a:lnTo>
                    <a:pt x="513" y="82"/>
                  </a:lnTo>
                  <a:lnTo>
                    <a:pt x="499" y="96"/>
                  </a:lnTo>
                  <a:lnTo>
                    <a:pt x="481" y="106"/>
                  </a:lnTo>
                  <a:lnTo>
                    <a:pt x="459" y="112"/>
                  </a:lnTo>
                  <a:lnTo>
                    <a:pt x="436" y="115"/>
                  </a:lnTo>
                  <a:lnTo>
                    <a:pt x="0" y="11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68" name="Freeform 11"/>
            <p:cNvSpPr>
              <a:spLocks noEditPoints="1"/>
            </p:cNvSpPr>
            <p:nvPr/>
          </p:nvSpPr>
          <p:spPr bwMode="auto">
            <a:xfrm>
              <a:off x="2881313" y="3616325"/>
              <a:ext cx="263525" cy="195263"/>
            </a:xfrm>
            <a:custGeom>
              <a:avLst/>
              <a:gdLst>
                <a:gd name="T0" fmla="*/ 2147483647 w 499"/>
                <a:gd name="T1" fmla="*/ 2147483647 h 368"/>
                <a:gd name="T2" fmla="*/ 2147483647 w 499"/>
                <a:gd name="T3" fmla="*/ 2147483647 h 368"/>
                <a:gd name="T4" fmla="*/ 2147483647 w 499"/>
                <a:gd name="T5" fmla="*/ 2147483647 h 368"/>
                <a:gd name="T6" fmla="*/ 2147483647 w 499"/>
                <a:gd name="T7" fmla="*/ 2147483647 h 368"/>
                <a:gd name="T8" fmla="*/ 2147483647 w 499"/>
                <a:gd name="T9" fmla="*/ 2147483647 h 368"/>
                <a:gd name="T10" fmla="*/ 2147483647 w 499"/>
                <a:gd name="T11" fmla="*/ 2147483647 h 368"/>
                <a:gd name="T12" fmla="*/ 2147483647 w 499"/>
                <a:gd name="T13" fmla="*/ 2147483647 h 368"/>
                <a:gd name="T14" fmla="*/ 2147483647 w 499"/>
                <a:gd name="T15" fmla="*/ 2147483647 h 368"/>
                <a:gd name="T16" fmla="*/ 2147483647 w 499"/>
                <a:gd name="T17" fmla="*/ 2147483647 h 368"/>
                <a:gd name="T18" fmla="*/ 2147483647 w 499"/>
                <a:gd name="T19" fmla="*/ 2147483647 h 368"/>
                <a:gd name="T20" fmla="*/ 2147483647 w 499"/>
                <a:gd name="T21" fmla="*/ 2147483647 h 368"/>
                <a:gd name="T22" fmla="*/ 2147483647 w 499"/>
                <a:gd name="T23" fmla="*/ 2147483647 h 368"/>
                <a:gd name="T24" fmla="*/ 2147483647 w 499"/>
                <a:gd name="T25" fmla="*/ 2147483647 h 368"/>
                <a:gd name="T26" fmla="*/ 2147483647 w 499"/>
                <a:gd name="T27" fmla="*/ 2147483647 h 368"/>
                <a:gd name="T28" fmla="*/ 2147483647 w 499"/>
                <a:gd name="T29" fmla="*/ 2147483647 h 368"/>
                <a:gd name="T30" fmla="*/ 0 w 499"/>
                <a:gd name="T31" fmla="*/ 0 h 368"/>
                <a:gd name="T32" fmla="*/ 2147483647 w 499"/>
                <a:gd name="T33" fmla="*/ 0 h 368"/>
                <a:gd name="T34" fmla="*/ 2147483647 w 499"/>
                <a:gd name="T35" fmla="*/ 2147483647 h 368"/>
                <a:gd name="T36" fmla="*/ 2147483647 w 499"/>
                <a:gd name="T37" fmla="*/ 2147483647 h 368"/>
                <a:gd name="T38" fmla="*/ 2147483647 w 499"/>
                <a:gd name="T39" fmla="*/ 2147483647 h 368"/>
                <a:gd name="T40" fmla="*/ 2147483647 w 499"/>
                <a:gd name="T41" fmla="*/ 2147483647 h 368"/>
                <a:gd name="T42" fmla="*/ 2147483647 w 499"/>
                <a:gd name="T43" fmla="*/ 2147483647 h 368"/>
                <a:gd name="T44" fmla="*/ 2147483647 w 499"/>
                <a:gd name="T45" fmla="*/ 2147483647 h 368"/>
                <a:gd name="T46" fmla="*/ 2147483647 w 499"/>
                <a:gd name="T47" fmla="*/ 2147483647 h 368"/>
                <a:gd name="T48" fmla="*/ 2147483647 w 499"/>
                <a:gd name="T49" fmla="*/ 2147483647 h 368"/>
                <a:gd name="T50" fmla="*/ 2147483647 w 499"/>
                <a:gd name="T51" fmla="*/ 2147483647 h 368"/>
                <a:gd name="T52" fmla="*/ 2147483647 w 499"/>
                <a:gd name="T53" fmla="*/ 2147483647 h 368"/>
                <a:gd name="T54" fmla="*/ 2147483647 w 499"/>
                <a:gd name="T55" fmla="*/ 2147483647 h 368"/>
                <a:gd name="T56" fmla="*/ 2147483647 w 499"/>
                <a:gd name="T57" fmla="*/ 2147483647 h 368"/>
                <a:gd name="T58" fmla="*/ 2147483647 w 499"/>
                <a:gd name="T59" fmla="*/ 2147483647 h 368"/>
                <a:gd name="T60" fmla="*/ 2147483647 w 499"/>
                <a:gd name="T61" fmla="*/ 2147483647 h 368"/>
                <a:gd name="T62" fmla="*/ 0 w 499"/>
                <a:gd name="T63" fmla="*/ 2147483647 h 368"/>
                <a:gd name="T64" fmla="*/ 0 w 499"/>
                <a:gd name="T65" fmla="*/ 0 h 36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9" h="368">
                  <a:moveTo>
                    <a:pt x="121" y="120"/>
                  </a:moveTo>
                  <a:lnTo>
                    <a:pt x="121" y="249"/>
                  </a:lnTo>
                  <a:lnTo>
                    <a:pt x="287" y="249"/>
                  </a:lnTo>
                  <a:lnTo>
                    <a:pt x="311" y="248"/>
                  </a:lnTo>
                  <a:lnTo>
                    <a:pt x="331" y="243"/>
                  </a:lnTo>
                  <a:lnTo>
                    <a:pt x="347" y="238"/>
                  </a:lnTo>
                  <a:lnTo>
                    <a:pt x="358" y="230"/>
                  </a:lnTo>
                  <a:lnTo>
                    <a:pt x="367" y="222"/>
                  </a:lnTo>
                  <a:lnTo>
                    <a:pt x="373" y="214"/>
                  </a:lnTo>
                  <a:lnTo>
                    <a:pt x="376" y="207"/>
                  </a:lnTo>
                  <a:lnTo>
                    <a:pt x="378" y="199"/>
                  </a:lnTo>
                  <a:lnTo>
                    <a:pt x="379" y="194"/>
                  </a:lnTo>
                  <a:lnTo>
                    <a:pt x="379" y="192"/>
                  </a:lnTo>
                  <a:lnTo>
                    <a:pt x="37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499" y="0"/>
                  </a:lnTo>
                  <a:lnTo>
                    <a:pt x="499" y="192"/>
                  </a:lnTo>
                  <a:lnTo>
                    <a:pt x="499" y="204"/>
                  </a:lnTo>
                  <a:lnTo>
                    <a:pt x="496" y="219"/>
                  </a:lnTo>
                  <a:lnTo>
                    <a:pt x="491" y="235"/>
                  </a:lnTo>
                  <a:lnTo>
                    <a:pt x="485" y="253"/>
                  </a:lnTo>
                  <a:lnTo>
                    <a:pt x="476" y="271"/>
                  </a:lnTo>
                  <a:lnTo>
                    <a:pt x="465" y="290"/>
                  </a:lnTo>
                  <a:lnTo>
                    <a:pt x="450" y="307"/>
                  </a:lnTo>
                  <a:lnTo>
                    <a:pt x="433" y="324"/>
                  </a:lnTo>
                  <a:lnTo>
                    <a:pt x="412" y="338"/>
                  </a:lnTo>
                  <a:lnTo>
                    <a:pt x="387" y="351"/>
                  </a:lnTo>
                  <a:lnTo>
                    <a:pt x="358" y="361"/>
                  </a:lnTo>
                  <a:lnTo>
                    <a:pt x="325" y="367"/>
                  </a:lnTo>
                  <a:lnTo>
                    <a:pt x="287" y="368"/>
                  </a:lnTo>
                  <a:lnTo>
                    <a:pt x="0" y="3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69" name="Freeform 12"/>
            <p:cNvSpPr>
              <a:spLocks noEditPoints="1"/>
            </p:cNvSpPr>
            <p:nvPr/>
          </p:nvSpPr>
          <p:spPr bwMode="auto">
            <a:xfrm>
              <a:off x="1550988" y="2484438"/>
              <a:ext cx="1792288" cy="2035175"/>
            </a:xfrm>
            <a:custGeom>
              <a:avLst/>
              <a:gdLst>
                <a:gd name="T0" fmla="*/ 2147483647 w 3387"/>
                <a:gd name="T1" fmla="*/ 2147483647 h 3846"/>
                <a:gd name="T2" fmla="*/ 2147483647 w 3387"/>
                <a:gd name="T3" fmla="*/ 2147483647 h 3846"/>
                <a:gd name="T4" fmla="*/ 2147483647 w 3387"/>
                <a:gd name="T5" fmla="*/ 2147483647 h 3846"/>
                <a:gd name="T6" fmla="*/ 2147483647 w 3387"/>
                <a:gd name="T7" fmla="*/ 2147483647 h 3846"/>
                <a:gd name="T8" fmla="*/ 2147483647 w 3387"/>
                <a:gd name="T9" fmla="*/ 2147483647 h 3846"/>
                <a:gd name="T10" fmla="*/ 2147483647 w 3387"/>
                <a:gd name="T11" fmla="*/ 2147483647 h 3846"/>
                <a:gd name="T12" fmla="*/ 2147483647 w 3387"/>
                <a:gd name="T13" fmla="*/ 2147483647 h 3846"/>
                <a:gd name="T14" fmla="*/ 2147483647 w 3387"/>
                <a:gd name="T15" fmla="*/ 2147483647 h 3846"/>
                <a:gd name="T16" fmla="*/ 2147483647 w 3387"/>
                <a:gd name="T17" fmla="*/ 2147483647 h 3846"/>
                <a:gd name="T18" fmla="*/ 2147483647 w 3387"/>
                <a:gd name="T19" fmla="*/ 2147483647 h 3846"/>
                <a:gd name="T20" fmla="*/ 2147483647 w 3387"/>
                <a:gd name="T21" fmla="*/ 2147483647 h 3846"/>
                <a:gd name="T22" fmla="*/ 2147483647 w 3387"/>
                <a:gd name="T23" fmla="*/ 2147483647 h 3846"/>
                <a:gd name="T24" fmla="*/ 2147483647 w 3387"/>
                <a:gd name="T25" fmla="*/ 2147483647 h 3846"/>
                <a:gd name="T26" fmla="*/ 2147483647 w 3387"/>
                <a:gd name="T27" fmla="*/ 2147483647 h 3846"/>
                <a:gd name="T28" fmla="*/ 2147483647 w 3387"/>
                <a:gd name="T29" fmla="*/ 2147483647 h 3846"/>
                <a:gd name="T30" fmla="*/ 2147483647 w 3387"/>
                <a:gd name="T31" fmla="*/ 2147483647 h 3846"/>
                <a:gd name="T32" fmla="*/ 2147483647 w 3387"/>
                <a:gd name="T33" fmla="*/ 2147483647 h 3846"/>
                <a:gd name="T34" fmla="*/ 2147483647 w 3387"/>
                <a:gd name="T35" fmla="*/ 2147483647 h 3846"/>
                <a:gd name="T36" fmla="*/ 2147483647 w 3387"/>
                <a:gd name="T37" fmla="*/ 2147483647 h 3846"/>
                <a:gd name="T38" fmla="*/ 2147483647 w 3387"/>
                <a:gd name="T39" fmla="*/ 2147483647 h 3846"/>
                <a:gd name="T40" fmla="*/ 2147483647 w 3387"/>
                <a:gd name="T41" fmla="*/ 2147483647 h 3846"/>
                <a:gd name="T42" fmla="*/ 2147483647 w 3387"/>
                <a:gd name="T43" fmla="*/ 2147483647 h 3846"/>
                <a:gd name="T44" fmla="*/ 2147483647 w 3387"/>
                <a:gd name="T45" fmla="*/ 2147483647 h 3846"/>
                <a:gd name="T46" fmla="*/ 2147483647 w 3387"/>
                <a:gd name="T47" fmla="*/ 2147483647 h 3846"/>
                <a:gd name="T48" fmla="*/ 2147483647 w 3387"/>
                <a:gd name="T49" fmla="*/ 2147483647 h 3846"/>
                <a:gd name="T50" fmla="*/ 2147483647 w 3387"/>
                <a:gd name="T51" fmla="*/ 2147483647 h 3846"/>
                <a:gd name="T52" fmla="*/ 2147483647 w 3387"/>
                <a:gd name="T53" fmla="*/ 2147483647 h 3846"/>
                <a:gd name="T54" fmla="*/ 2147483647 w 3387"/>
                <a:gd name="T55" fmla="*/ 2147483647 h 3846"/>
                <a:gd name="T56" fmla="*/ 2147483647 w 3387"/>
                <a:gd name="T57" fmla="*/ 2147483647 h 3846"/>
                <a:gd name="T58" fmla="*/ 2147483647 w 3387"/>
                <a:gd name="T59" fmla="*/ 2147483647 h 3846"/>
                <a:gd name="T60" fmla="*/ 2147483647 w 3387"/>
                <a:gd name="T61" fmla="*/ 2147483647 h 3846"/>
                <a:gd name="T62" fmla="*/ 2147483647 w 3387"/>
                <a:gd name="T63" fmla="*/ 2147483647 h 3846"/>
                <a:gd name="T64" fmla="*/ 2147483647 w 3387"/>
                <a:gd name="T65" fmla="*/ 2147483647 h 3846"/>
                <a:gd name="T66" fmla="*/ 2147483647 w 3387"/>
                <a:gd name="T67" fmla="*/ 2147483647 h 3846"/>
                <a:gd name="T68" fmla="*/ 2147483647 w 3387"/>
                <a:gd name="T69" fmla="*/ 2147483647 h 3846"/>
                <a:gd name="T70" fmla="*/ 0 w 3387"/>
                <a:gd name="T71" fmla="*/ 0 h 3846"/>
                <a:gd name="T72" fmla="*/ 2147483647 w 3387"/>
                <a:gd name="T73" fmla="*/ 2147483647 h 3846"/>
                <a:gd name="T74" fmla="*/ 2147483647 w 3387"/>
                <a:gd name="T75" fmla="*/ 2147483647 h 3846"/>
                <a:gd name="T76" fmla="*/ 2147483647 w 3387"/>
                <a:gd name="T77" fmla="*/ 2147483647 h 3846"/>
                <a:gd name="T78" fmla="*/ 2147483647 w 3387"/>
                <a:gd name="T79" fmla="*/ 2147483647 h 3846"/>
                <a:gd name="T80" fmla="*/ 2147483647 w 3387"/>
                <a:gd name="T81" fmla="*/ 2147483647 h 3846"/>
                <a:gd name="T82" fmla="*/ 2147483647 w 3387"/>
                <a:gd name="T83" fmla="*/ 2147483647 h 3846"/>
                <a:gd name="T84" fmla="*/ 2147483647 w 3387"/>
                <a:gd name="T85" fmla="*/ 2147483647 h 3846"/>
                <a:gd name="T86" fmla="*/ 2147483647 w 3387"/>
                <a:gd name="T87" fmla="*/ 2147483647 h 3846"/>
                <a:gd name="T88" fmla="*/ 2147483647 w 3387"/>
                <a:gd name="T89" fmla="*/ 2147483647 h 3846"/>
                <a:gd name="T90" fmla="*/ 2147483647 w 3387"/>
                <a:gd name="T91" fmla="*/ 2147483647 h 3846"/>
                <a:gd name="T92" fmla="*/ 2147483647 w 3387"/>
                <a:gd name="T93" fmla="*/ 2147483647 h 3846"/>
                <a:gd name="T94" fmla="*/ 2147483647 w 3387"/>
                <a:gd name="T95" fmla="*/ 2147483647 h 3846"/>
                <a:gd name="T96" fmla="*/ 2147483647 w 3387"/>
                <a:gd name="T97" fmla="*/ 2147483647 h 3846"/>
                <a:gd name="T98" fmla="*/ 2147483647 w 3387"/>
                <a:gd name="T99" fmla="*/ 2147483647 h 3846"/>
                <a:gd name="T100" fmla="*/ 2147483647 w 3387"/>
                <a:gd name="T101" fmla="*/ 2147483647 h 3846"/>
                <a:gd name="T102" fmla="*/ 2147483647 w 3387"/>
                <a:gd name="T103" fmla="*/ 2147483647 h 3846"/>
                <a:gd name="T104" fmla="*/ 2147483647 w 3387"/>
                <a:gd name="T105" fmla="*/ 2147483647 h 3846"/>
                <a:gd name="T106" fmla="*/ 2147483647 w 3387"/>
                <a:gd name="T107" fmla="*/ 2147483647 h 3846"/>
                <a:gd name="T108" fmla="*/ 2147483647 w 3387"/>
                <a:gd name="T109" fmla="*/ 2147483647 h 3846"/>
                <a:gd name="T110" fmla="*/ 2147483647 w 3387"/>
                <a:gd name="T111" fmla="*/ 2147483647 h 3846"/>
                <a:gd name="T112" fmla="*/ 2147483647 w 3387"/>
                <a:gd name="T113" fmla="*/ 2147483647 h 3846"/>
                <a:gd name="T114" fmla="*/ 2147483647 w 3387"/>
                <a:gd name="T115" fmla="*/ 2147483647 h 3846"/>
                <a:gd name="T116" fmla="*/ 2147483647 w 3387"/>
                <a:gd name="T117" fmla="*/ 2147483647 h 3846"/>
                <a:gd name="T118" fmla="*/ 0 w 3387"/>
                <a:gd name="T119" fmla="*/ 0 h 384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87" h="3846">
                  <a:moveTo>
                    <a:pt x="335" y="3200"/>
                  </a:moveTo>
                  <a:lnTo>
                    <a:pt x="335" y="3206"/>
                  </a:lnTo>
                  <a:lnTo>
                    <a:pt x="334" y="3221"/>
                  </a:lnTo>
                  <a:lnTo>
                    <a:pt x="329" y="3236"/>
                  </a:lnTo>
                  <a:lnTo>
                    <a:pt x="334" y="3250"/>
                  </a:lnTo>
                  <a:lnTo>
                    <a:pt x="335" y="3266"/>
                  </a:lnTo>
                  <a:lnTo>
                    <a:pt x="334" y="3281"/>
                  </a:lnTo>
                  <a:lnTo>
                    <a:pt x="329" y="3296"/>
                  </a:lnTo>
                  <a:lnTo>
                    <a:pt x="334" y="3311"/>
                  </a:lnTo>
                  <a:lnTo>
                    <a:pt x="335" y="3326"/>
                  </a:lnTo>
                  <a:lnTo>
                    <a:pt x="334" y="3341"/>
                  </a:lnTo>
                  <a:lnTo>
                    <a:pt x="329" y="3356"/>
                  </a:lnTo>
                  <a:lnTo>
                    <a:pt x="332" y="3367"/>
                  </a:lnTo>
                  <a:lnTo>
                    <a:pt x="335" y="3378"/>
                  </a:lnTo>
                  <a:lnTo>
                    <a:pt x="335" y="3381"/>
                  </a:lnTo>
                  <a:lnTo>
                    <a:pt x="335" y="3382"/>
                  </a:lnTo>
                  <a:lnTo>
                    <a:pt x="335" y="3384"/>
                  </a:lnTo>
                  <a:lnTo>
                    <a:pt x="335" y="3386"/>
                  </a:lnTo>
                  <a:lnTo>
                    <a:pt x="334" y="3402"/>
                  </a:lnTo>
                  <a:lnTo>
                    <a:pt x="329" y="3415"/>
                  </a:lnTo>
                  <a:lnTo>
                    <a:pt x="334" y="3430"/>
                  </a:lnTo>
                  <a:lnTo>
                    <a:pt x="335" y="3447"/>
                  </a:lnTo>
                  <a:lnTo>
                    <a:pt x="334" y="3461"/>
                  </a:lnTo>
                  <a:lnTo>
                    <a:pt x="329" y="3476"/>
                  </a:lnTo>
                  <a:lnTo>
                    <a:pt x="334" y="3490"/>
                  </a:lnTo>
                  <a:lnTo>
                    <a:pt x="335" y="3506"/>
                  </a:lnTo>
                  <a:lnTo>
                    <a:pt x="334" y="3521"/>
                  </a:lnTo>
                  <a:lnTo>
                    <a:pt x="329" y="3536"/>
                  </a:lnTo>
                  <a:lnTo>
                    <a:pt x="334" y="3550"/>
                  </a:lnTo>
                  <a:lnTo>
                    <a:pt x="335" y="3565"/>
                  </a:lnTo>
                  <a:lnTo>
                    <a:pt x="332" y="3585"/>
                  </a:lnTo>
                  <a:lnTo>
                    <a:pt x="337" y="3593"/>
                  </a:lnTo>
                  <a:lnTo>
                    <a:pt x="341" y="3603"/>
                  </a:lnTo>
                  <a:lnTo>
                    <a:pt x="345" y="3624"/>
                  </a:lnTo>
                  <a:lnTo>
                    <a:pt x="352" y="3631"/>
                  </a:lnTo>
                  <a:lnTo>
                    <a:pt x="358" y="3639"/>
                  </a:lnTo>
                  <a:lnTo>
                    <a:pt x="363" y="3648"/>
                  </a:lnTo>
                  <a:lnTo>
                    <a:pt x="367" y="3658"/>
                  </a:lnTo>
                  <a:lnTo>
                    <a:pt x="377" y="3663"/>
                  </a:lnTo>
                  <a:lnTo>
                    <a:pt x="385" y="3669"/>
                  </a:lnTo>
                  <a:lnTo>
                    <a:pt x="392" y="3677"/>
                  </a:lnTo>
                  <a:lnTo>
                    <a:pt x="398" y="3685"/>
                  </a:lnTo>
                  <a:lnTo>
                    <a:pt x="408" y="3687"/>
                  </a:lnTo>
                  <a:lnTo>
                    <a:pt x="418" y="3690"/>
                  </a:lnTo>
                  <a:lnTo>
                    <a:pt x="427" y="3695"/>
                  </a:lnTo>
                  <a:lnTo>
                    <a:pt x="436" y="3701"/>
                  </a:lnTo>
                  <a:lnTo>
                    <a:pt x="445" y="3701"/>
                  </a:lnTo>
                  <a:lnTo>
                    <a:pt x="457" y="3701"/>
                  </a:lnTo>
                  <a:lnTo>
                    <a:pt x="467" y="3704"/>
                  </a:lnTo>
                  <a:lnTo>
                    <a:pt x="477" y="3708"/>
                  </a:lnTo>
                  <a:lnTo>
                    <a:pt x="496" y="3703"/>
                  </a:lnTo>
                  <a:lnTo>
                    <a:pt x="516" y="3703"/>
                  </a:lnTo>
                  <a:lnTo>
                    <a:pt x="525" y="3696"/>
                  </a:lnTo>
                  <a:lnTo>
                    <a:pt x="534" y="3691"/>
                  </a:lnTo>
                  <a:lnTo>
                    <a:pt x="554" y="3687"/>
                  </a:lnTo>
                  <a:lnTo>
                    <a:pt x="560" y="3678"/>
                  </a:lnTo>
                  <a:lnTo>
                    <a:pt x="569" y="3670"/>
                  </a:lnTo>
                  <a:lnTo>
                    <a:pt x="576" y="3664"/>
                  </a:lnTo>
                  <a:lnTo>
                    <a:pt x="586" y="3660"/>
                  </a:lnTo>
                  <a:lnTo>
                    <a:pt x="590" y="3650"/>
                  </a:lnTo>
                  <a:lnTo>
                    <a:pt x="595" y="3642"/>
                  </a:lnTo>
                  <a:lnTo>
                    <a:pt x="601" y="3633"/>
                  </a:lnTo>
                  <a:lnTo>
                    <a:pt x="610" y="3626"/>
                  </a:lnTo>
                  <a:lnTo>
                    <a:pt x="612" y="3606"/>
                  </a:lnTo>
                  <a:lnTo>
                    <a:pt x="617" y="3596"/>
                  </a:lnTo>
                  <a:lnTo>
                    <a:pt x="622" y="3587"/>
                  </a:lnTo>
                  <a:lnTo>
                    <a:pt x="620" y="3567"/>
                  </a:lnTo>
                  <a:lnTo>
                    <a:pt x="622" y="3552"/>
                  </a:lnTo>
                  <a:lnTo>
                    <a:pt x="626" y="3540"/>
                  </a:lnTo>
                  <a:lnTo>
                    <a:pt x="622" y="3525"/>
                  </a:lnTo>
                  <a:lnTo>
                    <a:pt x="620" y="3510"/>
                  </a:lnTo>
                  <a:lnTo>
                    <a:pt x="622" y="3494"/>
                  </a:lnTo>
                  <a:lnTo>
                    <a:pt x="626" y="3480"/>
                  </a:lnTo>
                  <a:lnTo>
                    <a:pt x="622" y="3465"/>
                  </a:lnTo>
                  <a:lnTo>
                    <a:pt x="620" y="3450"/>
                  </a:lnTo>
                  <a:lnTo>
                    <a:pt x="622" y="3434"/>
                  </a:lnTo>
                  <a:lnTo>
                    <a:pt x="626" y="3419"/>
                  </a:lnTo>
                  <a:lnTo>
                    <a:pt x="622" y="3405"/>
                  </a:lnTo>
                  <a:lnTo>
                    <a:pt x="620" y="3389"/>
                  </a:lnTo>
                  <a:lnTo>
                    <a:pt x="621" y="3386"/>
                  </a:lnTo>
                  <a:lnTo>
                    <a:pt x="621" y="3382"/>
                  </a:lnTo>
                  <a:lnTo>
                    <a:pt x="621" y="3378"/>
                  </a:lnTo>
                  <a:lnTo>
                    <a:pt x="623" y="3368"/>
                  </a:lnTo>
                  <a:lnTo>
                    <a:pt x="627" y="3359"/>
                  </a:lnTo>
                  <a:lnTo>
                    <a:pt x="622" y="3346"/>
                  </a:lnTo>
                  <a:lnTo>
                    <a:pt x="620" y="3330"/>
                  </a:lnTo>
                  <a:lnTo>
                    <a:pt x="622" y="3315"/>
                  </a:lnTo>
                  <a:lnTo>
                    <a:pt x="626" y="3300"/>
                  </a:lnTo>
                  <a:lnTo>
                    <a:pt x="622" y="3285"/>
                  </a:lnTo>
                  <a:lnTo>
                    <a:pt x="620" y="3270"/>
                  </a:lnTo>
                  <a:lnTo>
                    <a:pt x="622" y="3254"/>
                  </a:lnTo>
                  <a:lnTo>
                    <a:pt x="626" y="3240"/>
                  </a:lnTo>
                  <a:lnTo>
                    <a:pt x="622" y="3225"/>
                  </a:lnTo>
                  <a:lnTo>
                    <a:pt x="620" y="3210"/>
                  </a:lnTo>
                  <a:lnTo>
                    <a:pt x="621" y="3200"/>
                  </a:lnTo>
                  <a:lnTo>
                    <a:pt x="335" y="3200"/>
                  </a:lnTo>
                  <a:close/>
                  <a:moveTo>
                    <a:pt x="678" y="365"/>
                  </a:moveTo>
                  <a:lnTo>
                    <a:pt x="366" y="678"/>
                  </a:lnTo>
                  <a:lnTo>
                    <a:pt x="366" y="2831"/>
                  </a:lnTo>
                  <a:lnTo>
                    <a:pt x="724" y="2831"/>
                  </a:lnTo>
                  <a:lnTo>
                    <a:pt x="771" y="2828"/>
                  </a:lnTo>
                  <a:lnTo>
                    <a:pt x="816" y="2820"/>
                  </a:lnTo>
                  <a:lnTo>
                    <a:pt x="855" y="2806"/>
                  </a:lnTo>
                  <a:lnTo>
                    <a:pt x="891" y="2786"/>
                  </a:lnTo>
                  <a:lnTo>
                    <a:pt x="921" y="2761"/>
                  </a:lnTo>
                  <a:lnTo>
                    <a:pt x="948" y="2730"/>
                  </a:lnTo>
                  <a:lnTo>
                    <a:pt x="969" y="2694"/>
                  </a:lnTo>
                  <a:lnTo>
                    <a:pt x="983" y="2663"/>
                  </a:lnTo>
                  <a:lnTo>
                    <a:pt x="993" y="2633"/>
                  </a:lnTo>
                  <a:lnTo>
                    <a:pt x="1000" y="2606"/>
                  </a:lnTo>
                  <a:lnTo>
                    <a:pt x="1004" y="2581"/>
                  </a:lnTo>
                  <a:lnTo>
                    <a:pt x="1006" y="2562"/>
                  </a:lnTo>
                  <a:lnTo>
                    <a:pt x="1008" y="2550"/>
                  </a:lnTo>
                  <a:lnTo>
                    <a:pt x="1008" y="2545"/>
                  </a:lnTo>
                  <a:lnTo>
                    <a:pt x="1008" y="365"/>
                  </a:lnTo>
                  <a:lnTo>
                    <a:pt x="678" y="365"/>
                  </a:lnTo>
                  <a:close/>
                  <a:moveTo>
                    <a:pt x="121" y="120"/>
                  </a:moveTo>
                  <a:lnTo>
                    <a:pt x="121" y="3080"/>
                  </a:lnTo>
                  <a:lnTo>
                    <a:pt x="621" y="3080"/>
                  </a:lnTo>
                  <a:lnTo>
                    <a:pt x="626" y="3060"/>
                  </a:lnTo>
                  <a:lnTo>
                    <a:pt x="622" y="3045"/>
                  </a:lnTo>
                  <a:lnTo>
                    <a:pt x="620" y="3030"/>
                  </a:lnTo>
                  <a:lnTo>
                    <a:pt x="622" y="3014"/>
                  </a:lnTo>
                  <a:lnTo>
                    <a:pt x="626" y="3000"/>
                  </a:lnTo>
                  <a:lnTo>
                    <a:pt x="622" y="2985"/>
                  </a:lnTo>
                  <a:lnTo>
                    <a:pt x="620" y="2969"/>
                  </a:lnTo>
                  <a:lnTo>
                    <a:pt x="621" y="2960"/>
                  </a:lnTo>
                  <a:lnTo>
                    <a:pt x="622" y="2950"/>
                  </a:lnTo>
                  <a:lnTo>
                    <a:pt x="245" y="2950"/>
                  </a:lnTo>
                  <a:lnTo>
                    <a:pt x="245" y="628"/>
                  </a:lnTo>
                  <a:lnTo>
                    <a:pt x="628" y="244"/>
                  </a:lnTo>
                  <a:lnTo>
                    <a:pt x="1127" y="244"/>
                  </a:lnTo>
                  <a:lnTo>
                    <a:pt x="1127" y="2546"/>
                  </a:lnTo>
                  <a:lnTo>
                    <a:pt x="1127" y="2570"/>
                  </a:lnTo>
                  <a:lnTo>
                    <a:pt x="1125" y="2597"/>
                  </a:lnTo>
                  <a:lnTo>
                    <a:pt x="1120" y="2624"/>
                  </a:lnTo>
                  <a:lnTo>
                    <a:pt x="1113" y="2654"/>
                  </a:lnTo>
                  <a:lnTo>
                    <a:pt x="1103" y="2684"/>
                  </a:lnTo>
                  <a:lnTo>
                    <a:pt x="1092" y="2715"/>
                  </a:lnTo>
                  <a:lnTo>
                    <a:pt x="1079" y="2745"/>
                  </a:lnTo>
                  <a:lnTo>
                    <a:pt x="1062" y="2775"/>
                  </a:lnTo>
                  <a:lnTo>
                    <a:pt x="1043" y="2804"/>
                  </a:lnTo>
                  <a:lnTo>
                    <a:pt x="1020" y="2831"/>
                  </a:lnTo>
                  <a:lnTo>
                    <a:pt x="994" y="2857"/>
                  </a:lnTo>
                  <a:lnTo>
                    <a:pt x="964" y="2881"/>
                  </a:lnTo>
                  <a:lnTo>
                    <a:pt x="932" y="2902"/>
                  </a:lnTo>
                  <a:lnTo>
                    <a:pt x="895" y="2919"/>
                  </a:lnTo>
                  <a:lnTo>
                    <a:pt x="855" y="2933"/>
                  </a:lnTo>
                  <a:lnTo>
                    <a:pt x="810" y="2944"/>
                  </a:lnTo>
                  <a:lnTo>
                    <a:pt x="761" y="2949"/>
                  </a:lnTo>
                  <a:lnTo>
                    <a:pt x="764" y="2969"/>
                  </a:lnTo>
                  <a:lnTo>
                    <a:pt x="763" y="2985"/>
                  </a:lnTo>
                  <a:lnTo>
                    <a:pt x="758" y="3000"/>
                  </a:lnTo>
                  <a:lnTo>
                    <a:pt x="763" y="3015"/>
                  </a:lnTo>
                  <a:lnTo>
                    <a:pt x="764" y="3030"/>
                  </a:lnTo>
                  <a:lnTo>
                    <a:pt x="763" y="3045"/>
                  </a:lnTo>
                  <a:lnTo>
                    <a:pt x="758" y="3060"/>
                  </a:lnTo>
                  <a:lnTo>
                    <a:pt x="763" y="3080"/>
                  </a:lnTo>
                  <a:lnTo>
                    <a:pt x="2837" y="3080"/>
                  </a:lnTo>
                  <a:lnTo>
                    <a:pt x="2896" y="3077"/>
                  </a:lnTo>
                  <a:lnTo>
                    <a:pt x="2949" y="3068"/>
                  </a:lnTo>
                  <a:lnTo>
                    <a:pt x="2999" y="3056"/>
                  </a:lnTo>
                  <a:lnTo>
                    <a:pt x="3045" y="3037"/>
                  </a:lnTo>
                  <a:lnTo>
                    <a:pt x="3087" y="3014"/>
                  </a:lnTo>
                  <a:lnTo>
                    <a:pt x="3125" y="2985"/>
                  </a:lnTo>
                  <a:lnTo>
                    <a:pt x="3158" y="2950"/>
                  </a:lnTo>
                  <a:lnTo>
                    <a:pt x="3188" y="2910"/>
                  </a:lnTo>
                  <a:lnTo>
                    <a:pt x="3214" y="2867"/>
                  </a:lnTo>
                  <a:lnTo>
                    <a:pt x="3230" y="2831"/>
                  </a:lnTo>
                  <a:lnTo>
                    <a:pt x="3243" y="2795"/>
                  </a:lnTo>
                  <a:lnTo>
                    <a:pt x="3252" y="2761"/>
                  </a:lnTo>
                  <a:lnTo>
                    <a:pt x="3259" y="2730"/>
                  </a:lnTo>
                  <a:lnTo>
                    <a:pt x="3264" y="2703"/>
                  </a:lnTo>
                  <a:lnTo>
                    <a:pt x="3266" y="2680"/>
                  </a:lnTo>
                  <a:lnTo>
                    <a:pt x="3268" y="2662"/>
                  </a:lnTo>
                  <a:lnTo>
                    <a:pt x="3269" y="2651"/>
                  </a:lnTo>
                  <a:lnTo>
                    <a:pt x="3269" y="2647"/>
                  </a:lnTo>
                  <a:lnTo>
                    <a:pt x="3269" y="120"/>
                  </a:lnTo>
                  <a:lnTo>
                    <a:pt x="121" y="120"/>
                  </a:lnTo>
                  <a:close/>
                  <a:moveTo>
                    <a:pt x="0" y="0"/>
                  </a:moveTo>
                  <a:lnTo>
                    <a:pt x="3387" y="0"/>
                  </a:lnTo>
                  <a:lnTo>
                    <a:pt x="3387" y="3139"/>
                  </a:lnTo>
                  <a:lnTo>
                    <a:pt x="3383" y="3158"/>
                  </a:lnTo>
                  <a:lnTo>
                    <a:pt x="3375" y="3175"/>
                  </a:lnTo>
                  <a:lnTo>
                    <a:pt x="3362" y="3188"/>
                  </a:lnTo>
                  <a:lnTo>
                    <a:pt x="3346" y="3197"/>
                  </a:lnTo>
                  <a:lnTo>
                    <a:pt x="3326" y="3200"/>
                  </a:lnTo>
                  <a:lnTo>
                    <a:pt x="2557" y="3200"/>
                  </a:lnTo>
                  <a:lnTo>
                    <a:pt x="2534" y="3200"/>
                  </a:lnTo>
                  <a:lnTo>
                    <a:pt x="2515" y="3200"/>
                  </a:lnTo>
                  <a:lnTo>
                    <a:pt x="2501" y="3200"/>
                  </a:lnTo>
                  <a:lnTo>
                    <a:pt x="2493" y="3200"/>
                  </a:lnTo>
                  <a:lnTo>
                    <a:pt x="2489" y="3200"/>
                  </a:lnTo>
                  <a:lnTo>
                    <a:pt x="2488" y="3200"/>
                  </a:lnTo>
                  <a:lnTo>
                    <a:pt x="763" y="3200"/>
                  </a:lnTo>
                  <a:lnTo>
                    <a:pt x="764" y="3210"/>
                  </a:lnTo>
                  <a:lnTo>
                    <a:pt x="763" y="3225"/>
                  </a:lnTo>
                  <a:lnTo>
                    <a:pt x="758" y="3240"/>
                  </a:lnTo>
                  <a:lnTo>
                    <a:pt x="763" y="3255"/>
                  </a:lnTo>
                  <a:lnTo>
                    <a:pt x="764" y="3270"/>
                  </a:lnTo>
                  <a:lnTo>
                    <a:pt x="763" y="3285"/>
                  </a:lnTo>
                  <a:lnTo>
                    <a:pt x="758" y="3300"/>
                  </a:lnTo>
                  <a:lnTo>
                    <a:pt x="763" y="3315"/>
                  </a:lnTo>
                  <a:lnTo>
                    <a:pt x="764" y="3330"/>
                  </a:lnTo>
                  <a:lnTo>
                    <a:pt x="763" y="3345"/>
                  </a:lnTo>
                  <a:lnTo>
                    <a:pt x="758" y="3359"/>
                  </a:lnTo>
                  <a:lnTo>
                    <a:pt x="760" y="3368"/>
                  </a:lnTo>
                  <a:lnTo>
                    <a:pt x="763" y="3378"/>
                  </a:lnTo>
                  <a:lnTo>
                    <a:pt x="763" y="3382"/>
                  </a:lnTo>
                  <a:lnTo>
                    <a:pt x="764" y="3386"/>
                  </a:lnTo>
                  <a:lnTo>
                    <a:pt x="764" y="3389"/>
                  </a:lnTo>
                  <a:lnTo>
                    <a:pt x="763" y="3405"/>
                  </a:lnTo>
                  <a:lnTo>
                    <a:pt x="758" y="3419"/>
                  </a:lnTo>
                  <a:lnTo>
                    <a:pt x="763" y="3434"/>
                  </a:lnTo>
                  <a:lnTo>
                    <a:pt x="764" y="3450"/>
                  </a:lnTo>
                  <a:lnTo>
                    <a:pt x="763" y="3465"/>
                  </a:lnTo>
                  <a:lnTo>
                    <a:pt x="758" y="3480"/>
                  </a:lnTo>
                  <a:lnTo>
                    <a:pt x="763" y="3494"/>
                  </a:lnTo>
                  <a:lnTo>
                    <a:pt x="764" y="3510"/>
                  </a:lnTo>
                  <a:lnTo>
                    <a:pt x="763" y="3525"/>
                  </a:lnTo>
                  <a:lnTo>
                    <a:pt x="758" y="3540"/>
                  </a:lnTo>
                  <a:lnTo>
                    <a:pt x="763" y="3556"/>
                  </a:lnTo>
                  <a:lnTo>
                    <a:pt x="764" y="3572"/>
                  </a:lnTo>
                  <a:lnTo>
                    <a:pt x="764" y="3573"/>
                  </a:lnTo>
                  <a:lnTo>
                    <a:pt x="764" y="3575"/>
                  </a:lnTo>
                  <a:lnTo>
                    <a:pt x="759" y="3594"/>
                  </a:lnTo>
                  <a:lnTo>
                    <a:pt x="751" y="3611"/>
                  </a:lnTo>
                  <a:lnTo>
                    <a:pt x="753" y="3631"/>
                  </a:lnTo>
                  <a:lnTo>
                    <a:pt x="749" y="3650"/>
                  </a:lnTo>
                  <a:lnTo>
                    <a:pt x="740" y="3669"/>
                  </a:lnTo>
                  <a:lnTo>
                    <a:pt x="727" y="3684"/>
                  </a:lnTo>
                  <a:lnTo>
                    <a:pt x="723" y="3704"/>
                  </a:lnTo>
                  <a:lnTo>
                    <a:pt x="714" y="3723"/>
                  </a:lnTo>
                  <a:lnTo>
                    <a:pt x="700" y="3738"/>
                  </a:lnTo>
                  <a:lnTo>
                    <a:pt x="683" y="3749"/>
                  </a:lnTo>
                  <a:lnTo>
                    <a:pt x="673" y="3766"/>
                  </a:lnTo>
                  <a:lnTo>
                    <a:pt x="661" y="3781"/>
                  </a:lnTo>
                  <a:lnTo>
                    <a:pt x="642" y="3792"/>
                  </a:lnTo>
                  <a:lnTo>
                    <a:pt x="623" y="3797"/>
                  </a:lnTo>
                  <a:lnTo>
                    <a:pt x="610" y="3812"/>
                  </a:lnTo>
                  <a:lnTo>
                    <a:pt x="592" y="3823"/>
                  </a:lnTo>
                  <a:lnTo>
                    <a:pt x="572" y="3830"/>
                  </a:lnTo>
                  <a:lnTo>
                    <a:pt x="551" y="3828"/>
                  </a:lnTo>
                  <a:lnTo>
                    <a:pt x="535" y="3839"/>
                  </a:lnTo>
                  <a:lnTo>
                    <a:pt x="515" y="3844"/>
                  </a:lnTo>
                  <a:lnTo>
                    <a:pt x="510" y="3846"/>
                  </a:lnTo>
                  <a:lnTo>
                    <a:pt x="505" y="3846"/>
                  </a:lnTo>
                  <a:lnTo>
                    <a:pt x="490" y="3843"/>
                  </a:lnTo>
                  <a:lnTo>
                    <a:pt x="475" y="3838"/>
                  </a:lnTo>
                  <a:lnTo>
                    <a:pt x="455" y="3844"/>
                  </a:lnTo>
                  <a:lnTo>
                    <a:pt x="436" y="3844"/>
                  </a:lnTo>
                  <a:lnTo>
                    <a:pt x="416" y="3838"/>
                  </a:lnTo>
                  <a:lnTo>
                    <a:pt x="398" y="3827"/>
                  </a:lnTo>
                  <a:lnTo>
                    <a:pt x="378" y="3827"/>
                  </a:lnTo>
                  <a:lnTo>
                    <a:pt x="358" y="3821"/>
                  </a:lnTo>
                  <a:lnTo>
                    <a:pt x="341" y="3811"/>
                  </a:lnTo>
                  <a:lnTo>
                    <a:pt x="329" y="3795"/>
                  </a:lnTo>
                  <a:lnTo>
                    <a:pt x="309" y="3790"/>
                  </a:lnTo>
                  <a:lnTo>
                    <a:pt x="291" y="3779"/>
                  </a:lnTo>
                  <a:lnTo>
                    <a:pt x="278" y="3764"/>
                  </a:lnTo>
                  <a:lnTo>
                    <a:pt x="269" y="3745"/>
                  </a:lnTo>
                  <a:lnTo>
                    <a:pt x="251" y="3734"/>
                  </a:lnTo>
                  <a:lnTo>
                    <a:pt x="239" y="3719"/>
                  </a:lnTo>
                  <a:lnTo>
                    <a:pt x="232" y="3705"/>
                  </a:lnTo>
                  <a:lnTo>
                    <a:pt x="228" y="3691"/>
                  </a:lnTo>
                  <a:lnTo>
                    <a:pt x="228" y="3724"/>
                  </a:lnTo>
                  <a:lnTo>
                    <a:pt x="204" y="3647"/>
                  </a:lnTo>
                  <a:lnTo>
                    <a:pt x="200" y="3626"/>
                  </a:lnTo>
                  <a:lnTo>
                    <a:pt x="203" y="3606"/>
                  </a:lnTo>
                  <a:lnTo>
                    <a:pt x="194" y="3588"/>
                  </a:lnTo>
                  <a:lnTo>
                    <a:pt x="192" y="3567"/>
                  </a:lnTo>
                  <a:lnTo>
                    <a:pt x="193" y="3552"/>
                  </a:lnTo>
                  <a:lnTo>
                    <a:pt x="198" y="3536"/>
                  </a:lnTo>
                  <a:lnTo>
                    <a:pt x="193" y="3521"/>
                  </a:lnTo>
                  <a:lnTo>
                    <a:pt x="191" y="3506"/>
                  </a:lnTo>
                  <a:lnTo>
                    <a:pt x="193" y="3490"/>
                  </a:lnTo>
                  <a:lnTo>
                    <a:pt x="198" y="3476"/>
                  </a:lnTo>
                  <a:lnTo>
                    <a:pt x="193" y="3461"/>
                  </a:lnTo>
                  <a:lnTo>
                    <a:pt x="191" y="3447"/>
                  </a:lnTo>
                  <a:lnTo>
                    <a:pt x="193" y="3430"/>
                  </a:lnTo>
                  <a:lnTo>
                    <a:pt x="198" y="3415"/>
                  </a:lnTo>
                  <a:lnTo>
                    <a:pt x="193" y="3402"/>
                  </a:lnTo>
                  <a:lnTo>
                    <a:pt x="191" y="3386"/>
                  </a:lnTo>
                  <a:lnTo>
                    <a:pt x="192" y="3379"/>
                  </a:lnTo>
                  <a:lnTo>
                    <a:pt x="194" y="3367"/>
                  </a:lnTo>
                  <a:lnTo>
                    <a:pt x="198" y="3356"/>
                  </a:lnTo>
                  <a:lnTo>
                    <a:pt x="193" y="3342"/>
                  </a:lnTo>
                  <a:lnTo>
                    <a:pt x="191" y="3326"/>
                  </a:lnTo>
                  <a:lnTo>
                    <a:pt x="193" y="3311"/>
                  </a:lnTo>
                  <a:lnTo>
                    <a:pt x="198" y="3296"/>
                  </a:lnTo>
                  <a:lnTo>
                    <a:pt x="193" y="3281"/>
                  </a:lnTo>
                  <a:lnTo>
                    <a:pt x="191" y="3266"/>
                  </a:lnTo>
                  <a:lnTo>
                    <a:pt x="193" y="3250"/>
                  </a:lnTo>
                  <a:lnTo>
                    <a:pt x="198" y="3236"/>
                  </a:lnTo>
                  <a:lnTo>
                    <a:pt x="193" y="3221"/>
                  </a:lnTo>
                  <a:lnTo>
                    <a:pt x="191" y="3206"/>
                  </a:lnTo>
                  <a:lnTo>
                    <a:pt x="192" y="3200"/>
                  </a:lnTo>
                  <a:lnTo>
                    <a:pt x="0" y="32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1" name="Freeform 13"/>
            <p:cNvSpPr>
              <a:spLocks noEditPoints="1"/>
            </p:cNvSpPr>
            <p:nvPr/>
          </p:nvSpPr>
          <p:spPr bwMode="auto">
            <a:xfrm>
              <a:off x="2241551" y="2862263"/>
              <a:ext cx="922338" cy="344488"/>
            </a:xfrm>
            <a:custGeom>
              <a:avLst/>
              <a:gdLst>
                <a:gd name="T0" fmla="*/ 2147483647 w 1743"/>
                <a:gd name="T1" fmla="*/ 2147483647 h 653"/>
                <a:gd name="T2" fmla="*/ 2147483647 w 1743"/>
                <a:gd name="T3" fmla="*/ 2147483647 h 653"/>
                <a:gd name="T4" fmla="*/ 2147483647 w 1743"/>
                <a:gd name="T5" fmla="*/ 2147483647 h 653"/>
                <a:gd name="T6" fmla="*/ 2147483647 w 1743"/>
                <a:gd name="T7" fmla="*/ 2147483647 h 653"/>
                <a:gd name="T8" fmla="*/ 2147483647 w 1743"/>
                <a:gd name="T9" fmla="*/ 2147483647 h 653"/>
                <a:gd name="T10" fmla="*/ 2147483647 w 1743"/>
                <a:gd name="T11" fmla="*/ 2147483647 h 653"/>
                <a:gd name="T12" fmla="*/ 2147483647 w 1743"/>
                <a:gd name="T13" fmla="*/ 2147483647 h 653"/>
                <a:gd name="T14" fmla="*/ 2147483647 w 1743"/>
                <a:gd name="T15" fmla="*/ 2147483647 h 653"/>
                <a:gd name="T16" fmla="*/ 2147483647 w 1743"/>
                <a:gd name="T17" fmla="*/ 2147483647 h 653"/>
                <a:gd name="T18" fmla="*/ 2147483647 w 1743"/>
                <a:gd name="T19" fmla="*/ 2147483647 h 653"/>
                <a:gd name="T20" fmla="*/ 2147483647 w 1743"/>
                <a:gd name="T21" fmla="*/ 2147483647 h 653"/>
                <a:gd name="T22" fmla="*/ 2147483647 w 1743"/>
                <a:gd name="T23" fmla="*/ 2147483647 h 653"/>
                <a:gd name="T24" fmla="*/ 2147483647 w 1743"/>
                <a:gd name="T25" fmla="*/ 2147483647 h 653"/>
                <a:gd name="T26" fmla="*/ 2147483647 w 1743"/>
                <a:gd name="T27" fmla="*/ 2147483647 h 653"/>
                <a:gd name="T28" fmla="*/ 2147483647 w 1743"/>
                <a:gd name="T29" fmla="*/ 2147483647 h 653"/>
                <a:gd name="T30" fmla="*/ 2147483647 w 1743"/>
                <a:gd name="T31" fmla="*/ 2147483647 h 653"/>
                <a:gd name="T32" fmla="*/ 2147483647 w 1743"/>
                <a:gd name="T33" fmla="*/ 2147483647 h 653"/>
                <a:gd name="T34" fmla="*/ 2147483647 w 1743"/>
                <a:gd name="T35" fmla="*/ 2147483647 h 653"/>
                <a:gd name="T36" fmla="*/ 2147483647 w 1743"/>
                <a:gd name="T37" fmla="*/ 2147483647 h 653"/>
                <a:gd name="T38" fmla="*/ 2147483647 w 1743"/>
                <a:gd name="T39" fmla="*/ 2147483647 h 653"/>
                <a:gd name="T40" fmla="*/ 2147483647 w 1743"/>
                <a:gd name="T41" fmla="*/ 2147483647 h 653"/>
                <a:gd name="T42" fmla="*/ 2147483647 w 1743"/>
                <a:gd name="T43" fmla="*/ 2147483647 h 653"/>
                <a:gd name="T44" fmla="*/ 2147483647 w 1743"/>
                <a:gd name="T45" fmla="*/ 2147483647 h 653"/>
                <a:gd name="T46" fmla="*/ 2147483647 w 1743"/>
                <a:gd name="T47" fmla="*/ 2147483647 h 653"/>
                <a:gd name="T48" fmla="*/ 0 w 1743"/>
                <a:gd name="T49" fmla="*/ 0 h 653"/>
                <a:gd name="T50" fmla="*/ 2147483647 w 1743"/>
                <a:gd name="T51" fmla="*/ 0 h 653"/>
                <a:gd name="T52" fmla="*/ 2147483647 w 1743"/>
                <a:gd name="T53" fmla="*/ 2147483647 h 653"/>
                <a:gd name="T54" fmla="*/ 2147483647 w 1743"/>
                <a:gd name="T55" fmla="*/ 2147483647 h 653"/>
                <a:gd name="T56" fmla="*/ 2147483647 w 1743"/>
                <a:gd name="T57" fmla="*/ 2147483647 h 653"/>
                <a:gd name="T58" fmla="*/ 2147483647 w 1743"/>
                <a:gd name="T59" fmla="*/ 2147483647 h 653"/>
                <a:gd name="T60" fmla="*/ 2147483647 w 1743"/>
                <a:gd name="T61" fmla="*/ 2147483647 h 653"/>
                <a:gd name="T62" fmla="*/ 2147483647 w 1743"/>
                <a:gd name="T63" fmla="*/ 2147483647 h 653"/>
                <a:gd name="T64" fmla="*/ 2147483647 w 1743"/>
                <a:gd name="T65" fmla="*/ 2147483647 h 653"/>
                <a:gd name="T66" fmla="*/ 2147483647 w 1743"/>
                <a:gd name="T67" fmla="*/ 2147483647 h 653"/>
                <a:gd name="T68" fmla="*/ 2147483647 w 1743"/>
                <a:gd name="T69" fmla="*/ 2147483647 h 653"/>
                <a:gd name="T70" fmla="*/ 2147483647 w 1743"/>
                <a:gd name="T71" fmla="*/ 2147483647 h 653"/>
                <a:gd name="T72" fmla="*/ 2147483647 w 1743"/>
                <a:gd name="T73" fmla="*/ 2147483647 h 653"/>
                <a:gd name="T74" fmla="*/ 2147483647 w 1743"/>
                <a:gd name="T75" fmla="*/ 2147483647 h 653"/>
                <a:gd name="T76" fmla="*/ 2147483647 w 1743"/>
                <a:gd name="T77" fmla="*/ 2147483647 h 653"/>
                <a:gd name="T78" fmla="*/ 2147483647 w 1743"/>
                <a:gd name="T79" fmla="*/ 2147483647 h 653"/>
                <a:gd name="T80" fmla="*/ 2147483647 w 1743"/>
                <a:gd name="T81" fmla="*/ 2147483647 h 653"/>
                <a:gd name="T82" fmla="*/ 2147483647 w 1743"/>
                <a:gd name="T83" fmla="*/ 2147483647 h 653"/>
                <a:gd name="T84" fmla="*/ 2147483647 w 1743"/>
                <a:gd name="T85" fmla="*/ 2147483647 h 653"/>
                <a:gd name="T86" fmla="*/ 0 w 1743"/>
                <a:gd name="T87" fmla="*/ 2147483647 h 653"/>
                <a:gd name="T88" fmla="*/ 0 w 1743"/>
                <a:gd name="T89" fmla="*/ 2147483647 h 653"/>
                <a:gd name="T90" fmla="*/ 0 w 1743"/>
                <a:gd name="T91" fmla="*/ 2147483647 h 653"/>
                <a:gd name="T92" fmla="*/ 0 w 1743"/>
                <a:gd name="T93" fmla="*/ 2147483647 h 653"/>
                <a:gd name="T94" fmla="*/ 0 w 1743"/>
                <a:gd name="T95" fmla="*/ 2147483647 h 653"/>
                <a:gd name="T96" fmla="*/ 0 w 1743"/>
                <a:gd name="T97" fmla="*/ 0 h 6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43" h="653">
                  <a:moveTo>
                    <a:pt x="120" y="119"/>
                  </a:moveTo>
                  <a:lnTo>
                    <a:pt x="120" y="224"/>
                  </a:lnTo>
                  <a:lnTo>
                    <a:pt x="120" y="227"/>
                  </a:lnTo>
                  <a:lnTo>
                    <a:pt x="120" y="230"/>
                  </a:lnTo>
                  <a:lnTo>
                    <a:pt x="121" y="532"/>
                  </a:lnTo>
                  <a:lnTo>
                    <a:pt x="1387" y="532"/>
                  </a:lnTo>
                  <a:lnTo>
                    <a:pt x="1428" y="531"/>
                  </a:lnTo>
                  <a:lnTo>
                    <a:pt x="1464" y="526"/>
                  </a:lnTo>
                  <a:lnTo>
                    <a:pt x="1496" y="517"/>
                  </a:lnTo>
                  <a:lnTo>
                    <a:pt x="1526" y="505"/>
                  </a:lnTo>
                  <a:lnTo>
                    <a:pt x="1551" y="488"/>
                  </a:lnTo>
                  <a:lnTo>
                    <a:pt x="1572" y="470"/>
                  </a:lnTo>
                  <a:lnTo>
                    <a:pt x="1589" y="447"/>
                  </a:lnTo>
                  <a:lnTo>
                    <a:pt x="1601" y="424"/>
                  </a:lnTo>
                  <a:lnTo>
                    <a:pt x="1610" y="399"/>
                  </a:lnTo>
                  <a:lnTo>
                    <a:pt x="1616" y="374"/>
                  </a:lnTo>
                  <a:lnTo>
                    <a:pt x="1620" y="350"/>
                  </a:lnTo>
                  <a:lnTo>
                    <a:pt x="1622" y="331"/>
                  </a:lnTo>
                  <a:lnTo>
                    <a:pt x="1623" y="314"/>
                  </a:lnTo>
                  <a:lnTo>
                    <a:pt x="1623" y="303"/>
                  </a:lnTo>
                  <a:lnTo>
                    <a:pt x="1623" y="298"/>
                  </a:lnTo>
                  <a:lnTo>
                    <a:pt x="1622" y="294"/>
                  </a:lnTo>
                  <a:lnTo>
                    <a:pt x="1622" y="119"/>
                  </a:lnTo>
                  <a:lnTo>
                    <a:pt x="120" y="119"/>
                  </a:lnTo>
                  <a:close/>
                  <a:moveTo>
                    <a:pt x="0" y="0"/>
                  </a:moveTo>
                  <a:lnTo>
                    <a:pt x="1743" y="0"/>
                  </a:lnTo>
                  <a:lnTo>
                    <a:pt x="1743" y="292"/>
                  </a:lnTo>
                  <a:lnTo>
                    <a:pt x="1743" y="303"/>
                  </a:lnTo>
                  <a:lnTo>
                    <a:pt x="1743" y="322"/>
                  </a:lnTo>
                  <a:lnTo>
                    <a:pt x="1740" y="345"/>
                  </a:lnTo>
                  <a:lnTo>
                    <a:pt x="1737" y="374"/>
                  </a:lnTo>
                  <a:lnTo>
                    <a:pt x="1729" y="406"/>
                  </a:lnTo>
                  <a:lnTo>
                    <a:pt x="1718" y="440"/>
                  </a:lnTo>
                  <a:lnTo>
                    <a:pt x="1702" y="475"/>
                  </a:lnTo>
                  <a:lnTo>
                    <a:pt x="1681" y="510"/>
                  </a:lnTo>
                  <a:lnTo>
                    <a:pt x="1654" y="543"/>
                  </a:lnTo>
                  <a:lnTo>
                    <a:pt x="1623" y="572"/>
                  </a:lnTo>
                  <a:lnTo>
                    <a:pt x="1589" y="597"/>
                  </a:lnTo>
                  <a:lnTo>
                    <a:pt x="1551" y="617"/>
                  </a:lnTo>
                  <a:lnTo>
                    <a:pt x="1509" y="633"/>
                  </a:lnTo>
                  <a:lnTo>
                    <a:pt x="1464" y="644"/>
                  </a:lnTo>
                  <a:lnTo>
                    <a:pt x="1416" y="650"/>
                  </a:lnTo>
                  <a:lnTo>
                    <a:pt x="1363" y="653"/>
                  </a:lnTo>
                  <a:lnTo>
                    <a:pt x="0" y="653"/>
                  </a:lnTo>
                  <a:lnTo>
                    <a:pt x="0" y="240"/>
                  </a:lnTo>
                  <a:lnTo>
                    <a:pt x="0" y="237"/>
                  </a:lnTo>
                  <a:lnTo>
                    <a:pt x="0" y="232"/>
                  </a:lnTo>
                  <a:lnTo>
                    <a:pt x="0" y="22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5" name="Freeform 14"/>
            <p:cNvSpPr>
              <a:spLocks/>
            </p:cNvSpPr>
            <p:nvPr/>
          </p:nvSpPr>
          <p:spPr bwMode="auto">
            <a:xfrm>
              <a:off x="2246313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6" name="Freeform 15"/>
            <p:cNvSpPr>
              <a:spLocks/>
            </p:cNvSpPr>
            <p:nvPr/>
          </p:nvSpPr>
          <p:spPr bwMode="auto">
            <a:xfrm>
              <a:off x="2246313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7" name="Freeform 16"/>
            <p:cNvSpPr>
              <a:spLocks/>
            </p:cNvSpPr>
            <p:nvPr/>
          </p:nvSpPr>
          <p:spPr bwMode="auto">
            <a:xfrm>
              <a:off x="2444751" y="3509963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5"/>
                  </a:lnTo>
                  <a:lnTo>
                    <a:pt x="221" y="140"/>
                  </a:lnTo>
                  <a:lnTo>
                    <a:pt x="219" y="149"/>
                  </a:lnTo>
                  <a:lnTo>
                    <a:pt x="216" y="159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79" name="Freeform 17"/>
            <p:cNvSpPr>
              <a:spLocks/>
            </p:cNvSpPr>
            <p:nvPr/>
          </p:nvSpPr>
          <p:spPr bwMode="auto">
            <a:xfrm>
              <a:off x="2643188" y="3509963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5"/>
                  </a:lnTo>
                  <a:lnTo>
                    <a:pt x="220" y="140"/>
                  </a:lnTo>
                  <a:lnTo>
                    <a:pt x="219" y="149"/>
                  </a:lnTo>
                  <a:lnTo>
                    <a:pt x="215" y="159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0" name="Freeform 18"/>
            <p:cNvSpPr>
              <a:spLocks/>
            </p:cNvSpPr>
            <p:nvPr/>
          </p:nvSpPr>
          <p:spPr bwMode="auto">
            <a:xfrm>
              <a:off x="2246313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2" y="183"/>
                  </a:lnTo>
                  <a:lnTo>
                    <a:pt x="192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2" name="Freeform 19"/>
            <p:cNvSpPr>
              <a:spLocks/>
            </p:cNvSpPr>
            <p:nvPr/>
          </p:nvSpPr>
          <p:spPr bwMode="auto">
            <a:xfrm>
              <a:off x="2444751" y="3690938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1" y="136"/>
                  </a:lnTo>
                  <a:lnTo>
                    <a:pt x="221" y="141"/>
                  </a:lnTo>
                  <a:lnTo>
                    <a:pt x="219" y="149"/>
                  </a:lnTo>
                  <a:lnTo>
                    <a:pt x="216" y="160"/>
                  </a:lnTo>
                  <a:lnTo>
                    <a:pt x="211" y="172"/>
                  </a:lnTo>
                  <a:lnTo>
                    <a:pt x="204" y="183"/>
                  </a:lnTo>
                  <a:lnTo>
                    <a:pt x="193" y="195"/>
                  </a:lnTo>
                  <a:lnTo>
                    <a:pt x="179" y="205"/>
                  </a:lnTo>
                  <a:lnTo>
                    <a:pt x="160" y="214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5" name="Freeform 20"/>
            <p:cNvSpPr>
              <a:spLocks/>
            </p:cNvSpPr>
            <p:nvPr/>
          </p:nvSpPr>
          <p:spPr bwMode="auto">
            <a:xfrm>
              <a:off x="2643188" y="3690938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3"/>
                  </a:lnTo>
                  <a:lnTo>
                    <a:pt x="220" y="136"/>
                  </a:lnTo>
                  <a:lnTo>
                    <a:pt x="220" y="141"/>
                  </a:lnTo>
                  <a:lnTo>
                    <a:pt x="219" y="149"/>
                  </a:lnTo>
                  <a:lnTo>
                    <a:pt x="215" y="160"/>
                  </a:lnTo>
                  <a:lnTo>
                    <a:pt x="210" y="172"/>
                  </a:lnTo>
                  <a:lnTo>
                    <a:pt x="202" y="183"/>
                  </a:lnTo>
                  <a:lnTo>
                    <a:pt x="191" y="195"/>
                  </a:lnTo>
                  <a:lnTo>
                    <a:pt x="178" y="205"/>
                  </a:lnTo>
                  <a:lnTo>
                    <a:pt x="159" y="214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7" name="Freeform 21"/>
            <p:cNvSpPr>
              <a:spLocks/>
            </p:cNvSpPr>
            <p:nvPr/>
          </p:nvSpPr>
          <p:spPr bwMode="auto">
            <a:xfrm>
              <a:off x="2444751" y="3327400"/>
              <a:ext cx="115888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1" y="135"/>
                  </a:lnTo>
                  <a:lnTo>
                    <a:pt x="221" y="141"/>
                  </a:lnTo>
                  <a:lnTo>
                    <a:pt x="219" y="150"/>
                  </a:lnTo>
                  <a:lnTo>
                    <a:pt x="216" y="160"/>
                  </a:lnTo>
                  <a:lnTo>
                    <a:pt x="211" y="171"/>
                  </a:lnTo>
                  <a:lnTo>
                    <a:pt x="204" y="183"/>
                  </a:lnTo>
                  <a:lnTo>
                    <a:pt x="193" y="194"/>
                  </a:lnTo>
                  <a:lnTo>
                    <a:pt x="179" y="206"/>
                  </a:lnTo>
                  <a:lnTo>
                    <a:pt x="160" y="213"/>
                  </a:lnTo>
                  <a:lnTo>
                    <a:pt x="138" y="219"/>
                  </a:lnTo>
                  <a:lnTo>
                    <a:pt x="112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8" name="Freeform 22"/>
            <p:cNvSpPr>
              <a:spLocks/>
            </p:cNvSpPr>
            <p:nvPr/>
          </p:nvSpPr>
          <p:spPr bwMode="auto">
            <a:xfrm>
              <a:off x="2643188" y="3327400"/>
              <a:ext cx="117475" cy="117475"/>
            </a:xfrm>
            <a:custGeom>
              <a:avLst/>
              <a:gdLst>
                <a:gd name="T0" fmla="*/ 0 w 221"/>
                <a:gd name="T1" fmla="*/ 0 h 221"/>
                <a:gd name="T2" fmla="*/ 2147483647 w 221"/>
                <a:gd name="T3" fmla="*/ 0 h 221"/>
                <a:gd name="T4" fmla="*/ 2147483647 w 221"/>
                <a:gd name="T5" fmla="*/ 2147483647 h 221"/>
                <a:gd name="T6" fmla="*/ 2147483647 w 221"/>
                <a:gd name="T7" fmla="*/ 2147483647 h 221"/>
                <a:gd name="T8" fmla="*/ 2147483647 w 221"/>
                <a:gd name="T9" fmla="*/ 2147483647 h 221"/>
                <a:gd name="T10" fmla="*/ 2147483647 w 221"/>
                <a:gd name="T11" fmla="*/ 2147483647 h 221"/>
                <a:gd name="T12" fmla="*/ 2147483647 w 221"/>
                <a:gd name="T13" fmla="*/ 2147483647 h 221"/>
                <a:gd name="T14" fmla="*/ 2147483647 w 221"/>
                <a:gd name="T15" fmla="*/ 2147483647 h 221"/>
                <a:gd name="T16" fmla="*/ 2147483647 w 221"/>
                <a:gd name="T17" fmla="*/ 2147483647 h 221"/>
                <a:gd name="T18" fmla="*/ 2147483647 w 221"/>
                <a:gd name="T19" fmla="*/ 2147483647 h 221"/>
                <a:gd name="T20" fmla="*/ 2147483647 w 221"/>
                <a:gd name="T21" fmla="*/ 2147483647 h 221"/>
                <a:gd name="T22" fmla="*/ 2147483647 w 221"/>
                <a:gd name="T23" fmla="*/ 2147483647 h 221"/>
                <a:gd name="T24" fmla="*/ 2147483647 w 221"/>
                <a:gd name="T25" fmla="*/ 2147483647 h 221"/>
                <a:gd name="T26" fmla="*/ 2147483647 w 221"/>
                <a:gd name="T27" fmla="*/ 2147483647 h 221"/>
                <a:gd name="T28" fmla="*/ 0 w 221"/>
                <a:gd name="T29" fmla="*/ 2147483647 h 221"/>
                <a:gd name="T30" fmla="*/ 0 w 221"/>
                <a:gd name="T31" fmla="*/ 0 h 22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21" h="221">
                  <a:moveTo>
                    <a:pt x="0" y="0"/>
                  </a:moveTo>
                  <a:lnTo>
                    <a:pt x="221" y="0"/>
                  </a:lnTo>
                  <a:lnTo>
                    <a:pt x="221" y="134"/>
                  </a:lnTo>
                  <a:lnTo>
                    <a:pt x="220" y="135"/>
                  </a:lnTo>
                  <a:lnTo>
                    <a:pt x="220" y="141"/>
                  </a:lnTo>
                  <a:lnTo>
                    <a:pt x="219" y="150"/>
                  </a:lnTo>
                  <a:lnTo>
                    <a:pt x="215" y="160"/>
                  </a:lnTo>
                  <a:lnTo>
                    <a:pt x="210" y="171"/>
                  </a:lnTo>
                  <a:lnTo>
                    <a:pt x="202" y="183"/>
                  </a:lnTo>
                  <a:lnTo>
                    <a:pt x="191" y="194"/>
                  </a:lnTo>
                  <a:lnTo>
                    <a:pt x="178" y="206"/>
                  </a:lnTo>
                  <a:lnTo>
                    <a:pt x="159" y="213"/>
                  </a:lnTo>
                  <a:lnTo>
                    <a:pt x="138" y="219"/>
                  </a:lnTo>
                  <a:lnTo>
                    <a:pt x="110" y="221"/>
                  </a:lnTo>
                  <a:lnTo>
                    <a:pt x="0" y="22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  <p:sp>
          <p:nvSpPr>
            <p:cNvPr id="189" name="Rectangle 23"/>
            <p:cNvSpPr>
              <a:spLocks noChangeArrowheads="1"/>
            </p:cNvSpPr>
            <p:nvPr/>
          </p:nvSpPr>
          <p:spPr bwMode="auto">
            <a:xfrm>
              <a:off x="1809751" y="2794000"/>
              <a:ext cx="185738" cy="36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ko-KR" altLang="en-US" sz="2400">
                <a:ea typeface="맑은 고딕" pitchFamily="50" charset="-127"/>
              </a:endParaRPr>
            </a:p>
          </p:txBody>
        </p:sp>
        <p:sp>
          <p:nvSpPr>
            <p:cNvPr id="190" name="Freeform 24"/>
            <p:cNvSpPr>
              <a:spLocks noEditPoints="1"/>
            </p:cNvSpPr>
            <p:nvPr/>
          </p:nvSpPr>
          <p:spPr bwMode="auto">
            <a:xfrm>
              <a:off x="1809751" y="2851150"/>
              <a:ext cx="188913" cy="127000"/>
            </a:xfrm>
            <a:custGeom>
              <a:avLst/>
              <a:gdLst>
                <a:gd name="T0" fmla="*/ 2147483647 w 355"/>
                <a:gd name="T1" fmla="*/ 2147483647 h 240"/>
                <a:gd name="T2" fmla="*/ 2147483647 w 355"/>
                <a:gd name="T3" fmla="*/ 2147483647 h 240"/>
                <a:gd name="T4" fmla="*/ 2147483647 w 355"/>
                <a:gd name="T5" fmla="*/ 2147483647 h 240"/>
                <a:gd name="T6" fmla="*/ 2147483647 w 355"/>
                <a:gd name="T7" fmla="*/ 2147483647 h 240"/>
                <a:gd name="T8" fmla="*/ 2147483647 w 355"/>
                <a:gd name="T9" fmla="*/ 2147483647 h 240"/>
                <a:gd name="T10" fmla="*/ 2147483647 w 355"/>
                <a:gd name="T11" fmla="*/ 2147483647 h 240"/>
                <a:gd name="T12" fmla="*/ 2147483647 w 355"/>
                <a:gd name="T13" fmla="*/ 2147483647 h 240"/>
                <a:gd name="T14" fmla="*/ 2147483647 w 355"/>
                <a:gd name="T15" fmla="*/ 2147483647 h 240"/>
                <a:gd name="T16" fmla="*/ 2147483647 w 355"/>
                <a:gd name="T17" fmla="*/ 2147483647 h 240"/>
                <a:gd name="T18" fmla="*/ 2147483647 w 355"/>
                <a:gd name="T19" fmla="*/ 2147483647 h 240"/>
                <a:gd name="T20" fmla="*/ 2147483647 w 355"/>
                <a:gd name="T21" fmla="*/ 2147483647 h 240"/>
                <a:gd name="T22" fmla="*/ 2147483647 w 355"/>
                <a:gd name="T23" fmla="*/ 2147483647 h 240"/>
                <a:gd name="T24" fmla="*/ 2147483647 w 355"/>
                <a:gd name="T25" fmla="*/ 2147483647 h 240"/>
                <a:gd name="T26" fmla="*/ 2147483647 w 355"/>
                <a:gd name="T27" fmla="*/ 2147483647 h 240"/>
                <a:gd name="T28" fmla="*/ 2147483647 w 355"/>
                <a:gd name="T29" fmla="*/ 2147483647 h 240"/>
                <a:gd name="T30" fmla="*/ 2147483647 w 355"/>
                <a:gd name="T31" fmla="*/ 2147483647 h 240"/>
                <a:gd name="T32" fmla="*/ 2147483647 w 355"/>
                <a:gd name="T33" fmla="*/ 2147483647 h 240"/>
                <a:gd name="T34" fmla="*/ 2147483647 w 355"/>
                <a:gd name="T35" fmla="*/ 2147483647 h 240"/>
                <a:gd name="T36" fmla="*/ 2147483647 w 355"/>
                <a:gd name="T37" fmla="*/ 2147483647 h 240"/>
                <a:gd name="T38" fmla="*/ 2147483647 w 355"/>
                <a:gd name="T39" fmla="*/ 2147483647 h 240"/>
                <a:gd name="T40" fmla="*/ 2147483647 w 355"/>
                <a:gd name="T41" fmla="*/ 2147483647 h 240"/>
                <a:gd name="T42" fmla="*/ 2147483647 w 355"/>
                <a:gd name="T43" fmla="*/ 2147483647 h 240"/>
                <a:gd name="T44" fmla="*/ 2147483647 w 355"/>
                <a:gd name="T45" fmla="*/ 2147483647 h 240"/>
                <a:gd name="T46" fmla="*/ 0 w 355"/>
                <a:gd name="T47" fmla="*/ 0 h 240"/>
                <a:gd name="T48" fmla="*/ 2147483647 w 355"/>
                <a:gd name="T49" fmla="*/ 0 h 240"/>
                <a:gd name="T50" fmla="*/ 2147483647 w 355"/>
                <a:gd name="T51" fmla="*/ 0 h 240"/>
                <a:gd name="T52" fmla="*/ 2147483647 w 355"/>
                <a:gd name="T53" fmla="*/ 2147483647 h 240"/>
                <a:gd name="T54" fmla="*/ 2147483647 w 355"/>
                <a:gd name="T55" fmla="*/ 2147483647 h 240"/>
                <a:gd name="T56" fmla="*/ 2147483647 w 355"/>
                <a:gd name="T57" fmla="*/ 2147483647 h 240"/>
                <a:gd name="T58" fmla="*/ 2147483647 w 355"/>
                <a:gd name="T59" fmla="*/ 2147483647 h 240"/>
                <a:gd name="T60" fmla="*/ 2147483647 w 355"/>
                <a:gd name="T61" fmla="*/ 2147483647 h 240"/>
                <a:gd name="T62" fmla="*/ 2147483647 w 355"/>
                <a:gd name="T63" fmla="*/ 2147483647 h 240"/>
                <a:gd name="T64" fmla="*/ 2147483647 w 355"/>
                <a:gd name="T65" fmla="*/ 2147483647 h 240"/>
                <a:gd name="T66" fmla="*/ 2147483647 w 355"/>
                <a:gd name="T67" fmla="*/ 2147483647 h 240"/>
                <a:gd name="T68" fmla="*/ 2147483647 w 355"/>
                <a:gd name="T69" fmla="*/ 2147483647 h 240"/>
                <a:gd name="T70" fmla="*/ 2147483647 w 355"/>
                <a:gd name="T71" fmla="*/ 2147483647 h 240"/>
                <a:gd name="T72" fmla="*/ 2147483647 w 355"/>
                <a:gd name="T73" fmla="*/ 2147483647 h 240"/>
                <a:gd name="T74" fmla="*/ 2147483647 w 355"/>
                <a:gd name="T75" fmla="*/ 2147483647 h 240"/>
                <a:gd name="T76" fmla="*/ 2147483647 w 355"/>
                <a:gd name="T77" fmla="*/ 2147483647 h 240"/>
                <a:gd name="T78" fmla="*/ 2147483647 w 355"/>
                <a:gd name="T79" fmla="*/ 2147483647 h 240"/>
                <a:gd name="T80" fmla="*/ 2147483647 w 355"/>
                <a:gd name="T81" fmla="*/ 2147483647 h 240"/>
                <a:gd name="T82" fmla="*/ 2147483647 w 355"/>
                <a:gd name="T83" fmla="*/ 2147483647 h 240"/>
                <a:gd name="T84" fmla="*/ 2147483647 w 355"/>
                <a:gd name="T85" fmla="*/ 2147483647 h 240"/>
                <a:gd name="T86" fmla="*/ 2147483647 w 355"/>
                <a:gd name="T87" fmla="*/ 2147483647 h 240"/>
                <a:gd name="T88" fmla="*/ 2147483647 w 355"/>
                <a:gd name="T89" fmla="*/ 2147483647 h 240"/>
                <a:gd name="T90" fmla="*/ 2147483647 w 355"/>
                <a:gd name="T91" fmla="*/ 2147483647 h 240"/>
                <a:gd name="T92" fmla="*/ 2147483647 w 355"/>
                <a:gd name="T93" fmla="*/ 2147483647 h 240"/>
                <a:gd name="T94" fmla="*/ 2147483647 w 355"/>
                <a:gd name="T95" fmla="*/ 2147483647 h 240"/>
                <a:gd name="T96" fmla="*/ 2147483647 w 355"/>
                <a:gd name="T97" fmla="*/ 2147483647 h 240"/>
                <a:gd name="T98" fmla="*/ 2147483647 w 355"/>
                <a:gd name="T99" fmla="*/ 2147483647 h 240"/>
                <a:gd name="T100" fmla="*/ 2147483647 w 355"/>
                <a:gd name="T101" fmla="*/ 2147483647 h 240"/>
                <a:gd name="T102" fmla="*/ 2147483647 w 355"/>
                <a:gd name="T103" fmla="*/ 2147483647 h 240"/>
                <a:gd name="T104" fmla="*/ 2147483647 w 355"/>
                <a:gd name="T105" fmla="*/ 2147483647 h 240"/>
                <a:gd name="T106" fmla="*/ 2147483647 w 355"/>
                <a:gd name="T107" fmla="*/ 2147483647 h 240"/>
                <a:gd name="T108" fmla="*/ 2147483647 w 355"/>
                <a:gd name="T109" fmla="*/ 2147483647 h 240"/>
                <a:gd name="T110" fmla="*/ 2147483647 w 355"/>
                <a:gd name="T111" fmla="*/ 2147483647 h 240"/>
                <a:gd name="T112" fmla="*/ 0 w 355"/>
                <a:gd name="T113" fmla="*/ 2147483647 h 240"/>
                <a:gd name="T114" fmla="*/ 0 w 355"/>
                <a:gd name="T115" fmla="*/ 0 h 24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55" h="240">
                  <a:moveTo>
                    <a:pt x="182" y="67"/>
                  </a:moveTo>
                  <a:lnTo>
                    <a:pt x="179" y="70"/>
                  </a:lnTo>
                  <a:lnTo>
                    <a:pt x="179" y="72"/>
                  </a:lnTo>
                  <a:lnTo>
                    <a:pt x="178" y="73"/>
                  </a:lnTo>
                  <a:lnTo>
                    <a:pt x="177" y="100"/>
                  </a:lnTo>
                  <a:lnTo>
                    <a:pt x="178" y="126"/>
                  </a:lnTo>
                  <a:lnTo>
                    <a:pt x="182" y="144"/>
                  </a:lnTo>
                  <a:lnTo>
                    <a:pt x="186" y="157"/>
                  </a:lnTo>
                  <a:lnTo>
                    <a:pt x="189" y="164"/>
                  </a:lnTo>
                  <a:lnTo>
                    <a:pt x="193" y="168"/>
                  </a:lnTo>
                  <a:lnTo>
                    <a:pt x="201" y="172"/>
                  </a:lnTo>
                  <a:lnTo>
                    <a:pt x="212" y="173"/>
                  </a:lnTo>
                  <a:lnTo>
                    <a:pt x="265" y="173"/>
                  </a:lnTo>
                  <a:lnTo>
                    <a:pt x="271" y="173"/>
                  </a:lnTo>
                  <a:lnTo>
                    <a:pt x="276" y="170"/>
                  </a:lnTo>
                  <a:lnTo>
                    <a:pt x="280" y="168"/>
                  </a:lnTo>
                  <a:lnTo>
                    <a:pt x="284" y="164"/>
                  </a:lnTo>
                  <a:lnTo>
                    <a:pt x="291" y="152"/>
                  </a:lnTo>
                  <a:lnTo>
                    <a:pt x="294" y="132"/>
                  </a:lnTo>
                  <a:lnTo>
                    <a:pt x="296" y="101"/>
                  </a:lnTo>
                  <a:lnTo>
                    <a:pt x="294" y="70"/>
                  </a:lnTo>
                  <a:lnTo>
                    <a:pt x="294" y="67"/>
                  </a:lnTo>
                  <a:lnTo>
                    <a:pt x="182" y="67"/>
                  </a:lnTo>
                  <a:close/>
                  <a:moveTo>
                    <a:pt x="0" y="0"/>
                  </a:moveTo>
                  <a:lnTo>
                    <a:pt x="325" y="0"/>
                  </a:lnTo>
                  <a:lnTo>
                    <a:pt x="327" y="0"/>
                  </a:lnTo>
                  <a:lnTo>
                    <a:pt x="331" y="1"/>
                  </a:lnTo>
                  <a:lnTo>
                    <a:pt x="336" y="4"/>
                  </a:lnTo>
                  <a:lnTo>
                    <a:pt x="340" y="8"/>
                  </a:lnTo>
                  <a:lnTo>
                    <a:pt x="344" y="13"/>
                  </a:lnTo>
                  <a:lnTo>
                    <a:pt x="347" y="19"/>
                  </a:lnTo>
                  <a:lnTo>
                    <a:pt x="350" y="25"/>
                  </a:lnTo>
                  <a:lnTo>
                    <a:pt x="351" y="32"/>
                  </a:lnTo>
                  <a:lnTo>
                    <a:pt x="352" y="39"/>
                  </a:lnTo>
                  <a:lnTo>
                    <a:pt x="354" y="46"/>
                  </a:lnTo>
                  <a:lnTo>
                    <a:pt x="355" y="72"/>
                  </a:lnTo>
                  <a:lnTo>
                    <a:pt x="355" y="97"/>
                  </a:lnTo>
                  <a:lnTo>
                    <a:pt x="354" y="147"/>
                  </a:lnTo>
                  <a:lnTo>
                    <a:pt x="351" y="167"/>
                  </a:lnTo>
                  <a:lnTo>
                    <a:pt x="346" y="185"/>
                  </a:lnTo>
                  <a:lnTo>
                    <a:pt x="339" y="202"/>
                  </a:lnTo>
                  <a:lnTo>
                    <a:pt x="329" y="215"/>
                  </a:lnTo>
                  <a:lnTo>
                    <a:pt x="317" y="225"/>
                  </a:lnTo>
                  <a:lnTo>
                    <a:pt x="304" y="234"/>
                  </a:lnTo>
                  <a:lnTo>
                    <a:pt x="289" y="239"/>
                  </a:lnTo>
                  <a:lnTo>
                    <a:pt x="273" y="240"/>
                  </a:lnTo>
                  <a:lnTo>
                    <a:pt x="201" y="240"/>
                  </a:lnTo>
                  <a:lnTo>
                    <a:pt x="179" y="238"/>
                  </a:lnTo>
                  <a:lnTo>
                    <a:pt x="161" y="229"/>
                  </a:lnTo>
                  <a:lnTo>
                    <a:pt x="145" y="215"/>
                  </a:lnTo>
                  <a:lnTo>
                    <a:pt x="132" y="197"/>
                  </a:lnTo>
                  <a:lnTo>
                    <a:pt x="123" y="174"/>
                  </a:lnTo>
                  <a:lnTo>
                    <a:pt x="120" y="147"/>
                  </a:lnTo>
                  <a:lnTo>
                    <a:pt x="117" y="112"/>
                  </a:lnTo>
                  <a:lnTo>
                    <a:pt x="120" y="77"/>
                  </a:lnTo>
                  <a:lnTo>
                    <a:pt x="121" y="67"/>
                  </a:lnTo>
                  <a:lnTo>
                    <a:pt x="0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3794580" y="4727447"/>
            <a:ext cx="1082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UCP </a:t>
            </a:r>
          </a:p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with built-in Standard UC</a:t>
            </a:r>
            <a:endParaRPr kumimoji="0" lang="en-US" sz="1200" b="1" dirty="0">
              <a:latin typeface="Arial" charset="0"/>
              <a:cs typeface="Arial" charset="0"/>
            </a:endParaRPr>
          </a:p>
        </p:txBody>
      </p:sp>
      <p:sp>
        <p:nvSpPr>
          <p:cNvPr id="194" name="TextBox 193"/>
          <p:cNvSpPr txBox="1"/>
          <p:nvPr/>
        </p:nvSpPr>
        <p:spPr>
          <a:xfrm>
            <a:off x="4940707" y="4082716"/>
            <a:ext cx="1082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200" b="1" dirty="0" smtClean="0">
                <a:latin typeface="Arial" charset="0"/>
                <a:cs typeface="Arial" charset="0"/>
              </a:rPr>
              <a:t>Premium UC</a:t>
            </a:r>
            <a:endParaRPr kumimoji="0" lang="en-US" sz="1200" b="1" dirty="0">
              <a:latin typeface="Arial" charset="0"/>
              <a:cs typeface="Arial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76800" y="4440703"/>
            <a:ext cx="3697437" cy="9694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/>
              <a:t>+ Group </a:t>
            </a:r>
            <a:r>
              <a:rPr lang="en-US" sz="1100" dirty="0" smtClean="0"/>
              <a:t>Chatting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/>
              <a:t>+ Collaborative features like File send, application sharing,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/>
              <a:t>    desktop sharing, Web push, whiteboard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/>
              <a:t>+ 6 party Video </a:t>
            </a:r>
            <a:r>
              <a:rPr lang="en-US" sz="1100" dirty="0" smtClean="0"/>
              <a:t>Conferencing</a:t>
            </a:r>
            <a:endParaRPr lang="en-US" sz="1100" dirty="0"/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/>
              <a:t>+ Integration with outlook, MS Exchange, Active Directory</a:t>
            </a:r>
          </a:p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100" dirty="0"/>
              <a:t>+ Hierarchical tree view of </a:t>
            </a:r>
            <a:r>
              <a:rPr lang="en-US" sz="1100" dirty="0" smtClean="0"/>
              <a:t>organization</a:t>
            </a:r>
            <a:endParaRPr lang="en-US" sz="1100" dirty="0"/>
          </a:p>
        </p:txBody>
      </p:sp>
      <p:cxnSp>
        <p:nvCxnSpPr>
          <p:cNvPr id="55" name="Elbow Connector 54"/>
          <p:cNvCxnSpPr/>
          <p:nvPr/>
        </p:nvCxnSpPr>
        <p:spPr bwMode="auto">
          <a:xfrm flipV="1">
            <a:off x="4434446" y="3919647"/>
            <a:ext cx="726678" cy="465150"/>
          </a:xfrm>
          <a:prstGeom prst="bentConnector3">
            <a:avLst>
              <a:gd name="adj1" fmla="val 36755"/>
            </a:avLst>
          </a:prstGeom>
          <a:solidFill>
            <a:schemeClr val="accent1"/>
          </a:solidFill>
          <a:ln w="12700" cap="flat" cmpd="sng" algn="ctr">
            <a:solidFill>
              <a:srgbClr val="0099FF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95" name="Group 194"/>
          <p:cNvGrpSpPr/>
          <p:nvPr/>
        </p:nvGrpSpPr>
        <p:grpSpPr>
          <a:xfrm>
            <a:off x="6553200" y="3985943"/>
            <a:ext cx="262451" cy="384665"/>
            <a:chOff x="4729718" y="4119626"/>
            <a:chExt cx="322605" cy="415257"/>
          </a:xfrm>
        </p:grpSpPr>
        <p:pic>
          <p:nvPicPr>
            <p:cNvPr id="196" name="Picture 2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9718" y="4179537"/>
              <a:ext cx="256117" cy="35534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7" name="Picture 2" descr="http://blog.appliedis.com/wp-content/uploads/2013/11/android1.pn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4434" y="4119626"/>
              <a:ext cx="167889" cy="151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8" name="Group 197"/>
          <p:cNvGrpSpPr/>
          <p:nvPr/>
        </p:nvGrpSpPr>
        <p:grpSpPr>
          <a:xfrm>
            <a:off x="6953325" y="4172610"/>
            <a:ext cx="259128" cy="362048"/>
            <a:chOff x="5021710" y="4114799"/>
            <a:chExt cx="318522" cy="406945"/>
          </a:xfrm>
        </p:grpSpPr>
        <p:pic>
          <p:nvPicPr>
            <p:cNvPr id="199" name="Picture 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1710" y="4173247"/>
              <a:ext cx="236173" cy="34849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0" name="Picture 4" descr="https://www.apple.com/home/images/og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16" t="29929" r="32999" b="29877"/>
            <a:stretch>
              <a:fillRect/>
            </a:stretch>
          </p:blipFill>
          <p:spPr bwMode="auto">
            <a:xfrm>
              <a:off x="5186552" y="4114799"/>
              <a:ext cx="153680" cy="162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" name="Group 85"/>
          <p:cNvGrpSpPr/>
          <p:nvPr/>
        </p:nvGrpSpPr>
        <p:grpSpPr>
          <a:xfrm>
            <a:off x="1083772" y="5796769"/>
            <a:ext cx="2964384" cy="342120"/>
            <a:chOff x="756982" y="5917495"/>
            <a:chExt cx="4252303" cy="528226"/>
          </a:xfrm>
        </p:grpSpPr>
        <p:grpSp>
          <p:nvGrpSpPr>
            <p:cNvPr id="87" name="Group 86"/>
            <p:cNvGrpSpPr/>
            <p:nvPr/>
          </p:nvGrpSpPr>
          <p:grpSpPr>
            <a:xfrm>
              <a:off x="756982" y="5917495"/>
              <a:ext cx="4252303" cy="528226"/>
              <a:chOff x="785103" y="5821202"/>
              <a:chExt cx="2779940" cy="615115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114" name="Rectangle 113"/>
              <p:cNvSpPr/>
              <p:nvPr/>
            </p:nvSpPr>
            <p:spPr>
              <a:xfrm>
                <a:off x="785103" y="5821202"/>
                <a:ext cx="466552" cy="615115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15" name="Rectangle 114"/>
              <p:cNvSpPr/>
              <p:nvPr/>
            </p:nvSpPr>
            <p:spPr>
              <a:xfrm>
                <a:off x="1253173" y="5821202"/>
                <a:ext cx="466552" cy="615115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16" name="Rectangle 115"/>
              <p:cNvSpPr/>
              <p:nvPr/>
            </p:nvSpPr>
            <p:spPr>
              <a:xfrm>
                <a:off x="1715203" y="5821202"/>
                <a:ext cx="466552" cy="615115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2168391" y="5821202"/>
                <a:ext cx="466552" cy="615115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18" name="Rectangle 117"/>
              <p:cNvSpPr/>
              <p:nvPr/>
            </p:nvSpPr>
            <p:spPr>
              <a:xfrm>
                <a:off x="2636461" y="5821202"/>
                <a:ext cx="466552" cy="615115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19" name="Rectangle 118"/>
              <p:cNvSpPr/>
              <p:nvPr/>
            </p:nvSpPr>
            <p:spPr>
              <a:xfrm>
                <a:off x="3098491" y="5821202"/>
                <a:ext cx="466552" cy="615115"/>
              </a:xfrm>
              <a:prstGeom prst="rect">
                <a:avLst/>
              </a:prstGeom>
              <a:grp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88" name="그룹 11"/>
            <p:cNvGrpSpPr>
              <a:grpSpLocks noChangeAspect="1"/>
            </p:cNvGrpSpPr>
            <p:nvPr/>
          </p:nvGrpSpPr>
          <p:grpSpPr bwMode="auto">
            <a:xfrm>
              <a:off x="2378652" y="6007229"/>
              <a:ext cx="356519" cy="340819"/>
              <a:chOff x="1550988" y="2692400"/>
              <a:chExt cx="1762125" cy="1720850"/>
            </a:xfrm>
            <a:solidFill>
              <a:srgbClr val="FFFFFF"/>
            </a:solidFill>
          </p:grpSpPr>
          <p:sp>
            <p:nvSpPr>
              <p:cNvPr id="103" name="Freeform 8"/>
              <p:cNvSpPr>
                <a:spLocks noEditPoints="1"/>
              </p:cNvSpPr>
              <p:nvPr/>
            </p:nvSpPr>
            <p:spPr bwMode="auto">
              <a:xfrm>
                <a:off x="1550988" y="2692400"/>
                <a:ext cx="1762125" cy="1720850"/>
              </a:xfrm>
              <a:custGeom>
                <a:avLst/>
                <a:gdLst>
                  <a:gd name="T0" fmla="*/ 2147483647 w 3332"/>
                  <a:gd name="T1" fmla="*/ 2147483647 h 3251"/>
                  <a:gd name="T2" fmla="*/ 2147483647 w 3332"/>
                  <a:gd name="T3" fmla="*/ 2147483647 h 3251"/>
                  <a:gd name="T4" fmla="*/ 2147483647 w 3332"/>
                  <a:gd name="T5" fmla="*/ 2147483647 h 3251"/>
                  <a:gd name="T6" fmla="*/ 2147483647 w 3332"/>
                  <a:gd name="T7" fmla="*/ 2147483647 h 3251"/>
                  <a:gd name="T8" fmla="*/ 2147483647 w 3332"/>
                  <a:gd name="T9" fmla="*/ 2147483647 h 3251"/>
                  <a:gd name="T10" fmla="*/ 2147483647 w 3332"/>
                  <a:gd name="T11" fmla="*/ 2147483647 h 3251"/>
                  <a:gd name="T12" fmla="*/ 2147483647 w 3332"/>
                  <a:gd name="T13" fmla="*/ 2147483647 h 3251"/>
                  <a:gd name="T14" fmla="*/ 2147483647 w 3332"/>
                  <a:gd name="T15" fmla="*/ 2147483647 h 3251"/>
                  <a:gd name="T16" fmla="*/ 2147483647 w 3332"/>
                  <a:gd name="T17" fmla="*/ 2147483647 h 3251"/>
                  <a:gd name="T18" fmla="*/ 2147483647 w 3332"/>
                  <a:gd name="T19" fmla="*/ 2147483647 h 3251"/>
                  <a:gd name="T20" fmla="*/ 2147483647 w 3332"/>
                  <a:gd name="T21" fmla="*/ 2147483647 h 3251"/>
                  <a:gd name="T22" fmla="*/ 2147483647 w 3332"/>
                  <a:gd name="T23" fmla="*/ 2147483647 h 3251"/>
                  <a:gd name="T24" fmla="*/ 2147483647 w 3332"/>
                  <a:gd name="T25" fmla="*/ 2147483647 h 3251"/>
                  <a:gd name="T26" fmla="*/ 2147483647 w 3332"/>
                  <a:gd name="T27" fmla="*/ 2147483647 h 3251"/>
                  <a:gd name="T28" fmla="*/ 2147483647 w 3332"/>
                  <a:gd name="T29" fmla="*/ 2147483647 h 3251"/>
                  <a:gd name="T30" fmla="*/ 2147483647 w 3332"/>
                  <a:gd name="T31" fmla="*/ 2147483647 h 3251"/>
                  <a:gd name="T32" fmla="*/ 2147483647 w 3332"/>
                  <a:gd name="T33" fmla="*/ 2147483647 h 3251"/>
                  <a:gd name="T34" fmla="*/ 2147483647 w 3332"/>
                  <a:gd name="T35" fmla="*/ 2147483647 h 3251"/>
                  <a:gd name="T36" fmla="*/ 2147483647 w 3332"/>
                  <a:gd name="T37" fmla="*/ 2147483647 h 3251"/>
                  <a:gd name="T38" fmla="*/ 2147483647 w 3332"/>
                  <a:gd name="T39" fmla="*/ 2147483647 h 3251"/>
                  <a:gd name="T40" fmla="*/ 2147483647 w 3332"/>
                  <a:gd name="T41" fmla="*/ 2147483647 h 3251"/>
                  <a:gd name="T42" fmla="*/ 2147483647 w 3332"/>
                  <a:gd name="T43" fmla="*/ 2147483647 h 3251"/>
                  <a:gd name="T44" fmla="*/ 2147483647 w 3332"/>
                  <a:gd name="T45" fmla="*/ 2147483647 h 3251"/>
                  <a:gd name="T46" fmla="*/ 2147483647 w 3332"/>
                  <a:gd name="T47" fmla="*/ 2147483647 h 3251"/>
                  <a:gd name="T48" fmla="*/ 2147483647 w 3332"/>
                  <a:gd name="T49" fmla="*/ 2147483647 h 3251"/>
                  <a:gd name="T50" fmla="*/ 2147483647 w 3332"/>
                  <a:gd name="T51" fmla="*/ 0 h 3251"/>
                  <a:gd name="T52" fmla="*/ 2147483647 w 3332"/>
                  <a:gd name="T53" fmla="*/ 2147483647 h 3251"/>
                  <a:gd name="T54" fmla="*/ 2147483647 w 3332"/>
                  <a:gd name="T55" fmla="*/ 2147483647 h 3251"/>
                  <a:gd name="T56" fmla="*/ 2147483647 w 3332"/>
                  <a:gd name="T57" fmla="*/ 2147483647 h 3251"/>
                  <a:gd name="T58" fmla="*/ 2147483647 w 3332"/>
                  <a:gd name="T59" fmla="*/ 2147483647 h 3251"/>
                  <a:gd name="T60" fmla="*/ 2147483647 w 3332"/>
                  <a:gd name="T61" fmla="*/ 2147483647 h 3251"/>
                  <a:gd name="T62" fmla="*/ 2147483647 w 3332"/>
                  <a:gd name="T63" fmla="*/ 2147483647 h 3251"/>
                  <a:gd name="T64" fmla="*/ 2147483647 w 3332"/>
                  <a:gd name="T65" fmla="*/ 2147483647 h 3251"/>
                  <a:gd name="T66" fmla="*/ 2147483647 w 3332"/>
                  <a:gd name="T67" fmla="*/ 2147483647 h 3251"/>
                  <a:gd name="T68" fmla="*/ 2147483647 w 3332"/>
                  <a:gd name="T69" fmla="*/ 2147483647 h 3251"/>
                  <a:gd name="T70" fmla="*/ 2147483647 w 3332"/>
                  <a:gd name="T71" fmla="*/ 2147483647 h 3251"/>
                  <a:gd name="T72" fmla="*/ 2147483647 w 3332"/>
                  <a:gd name="T73" fmla="*/ 2147483647 h 3251"/>
                  <a:gd name="T74" fmla="*/ 2147483647 w 3332"/>
                  <a:gd name="T75" fmla="*/ 2147483647 h 3251"/>
                  <a:gd name="T76" fmla="*/ 2147483647 w 3332"/>
                  <a:gd name="T77" fmla="*/ 2147483647 h 3251"/>
                  <a:gd name="T78" fmla="*/ 2147483647 w 3332"/>
                  <a:gd name="T79" fmla="*/ 2147483647 h 3251"/>
                  <a:gd name="T80" fmla="*/ 2147483647 w 3332"/>
                  <a:gd name="T81" fmla="*/ 2147483647 h 3251"/>
                  <a:gd name="T82" fmla="*/ 2147483647 w 3332"/>
                  <a:gd name="T83" fmla="*/ 2147483647 h 3251"/>
                  <a:gd name="T84" fmla="*/ 2147483647 w 3332"/>
                  <a:gd name="T85" fmla="*/ 2147483647 h 3251"/>
                  <a:gd name="T86" fmla="*/ 2147483647 w 3332"/>
                  <a:gd name="T87" fmla="*/ 2147483647 h 3251"/>
                  <a:gd name="T88" fmla="*/ 2147483647 w 3332"/>
                  <a:gd name="T89" fmla="*/ 2147483647 h 3251"/>
                  <a:gd name="T90" fmla="*/ 2147483647 w 3332"/>
                  <a:gd name="T91" fmla="*/ 2147483647 h 3251"/>
                  <a:gd name="T92" fmla="*/ 2147483647 w 3332"/>
                  <a:gd name="T93" fmla="*/ 2147483647 h 3251"/>
                  <a:gd name="T94" fmla="*/ 2147483647 w 3332"/>
                  <a:gd name="T95" fmla="*/ 2147483647 h 3251"/>
                  <a:gd name="T96" fmla="*/ 2147483647 w 3332"/>
                  <a:gd name="T97" fmla="*/ 2147483647 h 3251"/>
                  <a:gd name="T98" fmla="*/ 2147483647 w 3332"/>
                  <a:gd name="T99" fmla="*/ 2147483647 h 3251"/>
                  <a:gd name="T100" fmla="*/ 0 w 3332"/>
                  <a:gd name="T101" fmla="*/ 2147483647 h 325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332" h="3251">
                    <a:moveTo>
                      <a:pt x="554" y="96"/>
                    </a:moveTo>
                    <a:lnTo>
                      <a:pt x="95" y="556"/>
                    </a:lnTo>
                    <a:lnTo>
                      <a:pt x="95" y="2447"/>
                    </a:lnTo>
                    <a:lnTo>
                      <a:pt x="1552" y="2447"/>
                    </a:lnTo>
                    <a:lnTo>
                      <a:pt x="1552" y="2496"/>
                    </a:lnTo>
                    <a:lnTo>
                      <a:pt x="1552" y="2531"/>
                    </a:lnTo>
                    <a:lnTo>
                      <a:pt x="1549" y="2568"/>
                    </a:lnTo>
                    <a:lnTo>
                      <a:pt x="1546" y="2608"/>
                    </a:lnTo>
                    <a:lnTo>
                      <a:pt x="1539" y="2651"/>
                    </a:lnTo>
                    <a:lnTo>
                      <a:pt x="1531" y="2696"/>
                    </a:lnTo>
                    <a:lnTo>
                      <a:pt x="1520" y="2742"/>
                    </a:lnTo>
                    <a:lnTo>
                      <a:pt x="1505" y="2788"/>
                    </a:lnTo>
                    <a:lnTo>
                      <a:pt x="1486" y="2836"/>
                    </a:lnTo>
                    <a:lnTo>
                      <a:pt x="1464" y="2884"/>
                    </a:lnTo>
                    <a:lnTo>
                      <a:pt x="1437" y="2931"/>
                    </a:lnTo>
                    <a:lnTo>
                      <a:pt x="1406" y="2977"/>
                    </a:lnTo>
                    <a:lnTo>
                      <a:pt x="1370" y="3022"/>
                    </a:lnTo>
                    <a:lnTo>
                      <a:pt x="1329" y="3065"/>
                    </a:lnTo>
                    <a:lnTo>
                      <a:pt x="1282" y="3108"/>
                    </a:lnTo>
                    <a:lnTo>
                      <a:pt x="1228" y="3146"/>
                    </a:lnTo>
                    <a:lnTo>
                      <a:pt x="1224" y="3155"/>
                    </a:lnTo>
                    <a:lnTo>
                      <a:pt x="1232" y="3155"/>
                    </a:lnTo>
                    <a:lnTo>
                      <a:pt x="1245" y="3154"/>
                    </a:lnTo>
                    <a:lnTo>
                      <a:pt x="1261" y="3152"/>
                    </a:lnTo>
                    <a:lnTo>
                      <a:pt x="1281" y="3150"/>
                    </a:lnTo>
                    <a:lnTo>
                      <a:pt x="1289" y="3147"/>
                    </a:lnTo>
                    <a:lnTo>
                      <a:pt x="1303" y="3142"/>
                    </a:lnTo>
                    <a:lnTo>
                      <a:pt x="1323" y="3135"/>
                    </a:lnTo>
                    <a:lnTo>
                      <a:pt x="1348" y="3126"/>
                    </a:lnTo>
                    <a:lnTo>
                      <a:pt x="1376" y="3115"/>
                    </a:lnTo>
                    <a:lnTo>
                      <a:pt x="1409" y="3101"/>
                    </a:lnTo>
                    <a:lnTo>
                      <a:pt x="1445" y="3084"/>
                    </a:lnTo>
                    <a:lnTo>
                      <a:pt x="1483" y="3065"/>
                    </a:lnTo>
                    <a:lnTo>
                      <a:pt x="1523" y="3044"/>
                    </a:lnTo>
                    <a:lnTo>
                      <a:pt x="1564" y="3019"/>
                    </a:lnTo>
                    <a:lnTo>
                      <a:pt x="1608" y="2992"/>
                    </a:lnTo>
                    <a:lnTo>
                      <a:pt x="1650" y="2962"/>
                    </a:lnTo>
                    <a:lnTo>
                      <a:pt x="1692" y="2930"/>
                    </a:lnTo>
                    <a:lnTo>
                      <a:pt x="1735" y="2894"/>
                    </a:lnTo>
                    <a:lnTo>
                      <a:pt x="1775" y="2854"/>
                    </a:lnTo>
                    <a:lnTo>
                      <a:pt x="1813" y="2812"/>
                    </a:lnTo>
                    <a:lnTo>
                      <a:pt x="1849" y="2767"/>
                    </a:lnTo>
                    <a:lnTo>
                      <a:pt x="1883" y="2717"/>
                    </a:lnTo>
                    <a:lnTo>
                      <a:pt x="1911" y="2665"/>
                    </a:lnTo>
                    <a:lnTo>
                      <a:pt x="1936" y="2609"/>
                    </a:lnTo>
                    <a:lnTo>
                      <a:pt x="1957" y="2550"/>
                    </a:lnTo>
                    <a:lnTo>
                      <a:pt x="1972" y="2487"/>
                    </a:lnTo>
                    <a:lnTo>
                      <a:pt x="1980" y="2447"/>
                    </a:lnTo>
                    <a:lnTo>
                      <a:pt x="2069" y="2447"/>
                    </a:lnTo>
                    <a:lnTo>
                      <a:pt x="2797" y="2447"/>
                    </a:lnTo>
                    <a:lnTo>
                      <a:pt x="2850" y="2445"/>
                    </a:lnTo>
                    <a:lnTo>
                      <a:pt x="2900" y="2439"/>
                    </a:lnTo>
                    <a:lnTo>
                      <a:pt x="2945" y="2427"/>
                    </a:lnTo>
                    <a:lnTo>
                      <a:pt x="2986" y="2414"/>
                    </a:lnTo>
                    <a:lnTo>
                      <a:pt x="3023" y="2396"/>
                    </a:lnTo>
                    <a:lnTo>
                      <a:pt x="3056" y="2376"/>
                    </a:lnTo>
                    <a:lnTo>
                      <a:pt x="3085" y="2354"/>
                    </a:lnTo>
                    <a:lnTo>
                      <a:pt x="3112" y="2329"/>
                    </a:lnTo>
                    <a:lnTo>
                      <a:pt x="3134" y="2303"/>
                    </a:lnTo>
                    <a:lnTo>
                      <a:pt x="3154" y="2276"/>
                    </a:lnTo>
                    <a:lnTo>
                      <a:pt x="3171" y="2248"/>
                    </a:lnTo>
                    <a:lnTo>
                      <a:pt x="3185" y="2220"/>
                    </a:lnTo>
                    <a:lnTo>
                      <a:pt x="3197" y="2192"/>
                    </a:lnTo>
                    <a:lnTo>
                      <a:pt x="3207" y="2165"/>
                    </a:lnTo>
                    <a:lnTo>
                      <a:pt x="3216" y="2138"/>
                    </a:lnTo>
                    <a:lnTo>
                      <a:pt x="3222" y="2113"/>
                    </a:lnTo>
                    <a:lnTo>
                      <a:pt x="3227" y="2089"/>
                    </a:lnTo>
                    <a:lnTo>
                      <a:pt x="3230" y="2068"/>
                    </a:lnTo>
                    <a:lnTo>
                      <a:pt x="3232" y="2049"/>
                    </a:lnTo>
                    <a:lnTo>
                      <a:pt x="3233" y="2033"/>
                    </a:lnTo>
                    <a:lnTo>
                      <a:pt x="3235" y="2021"/>
                    </a:lnTo>
                    <a:lnTo>
                      <a:pt x="3235" y="2012"/>
                    </a:lnTo>
                    <a:lnTo>
                      <a:pt x="3235" y="2007"/>
                    </a:lnTo>
                    <a:lnTo>
                      <a:pt x="3235" y="96"/>
                    </a:lnTo>
                    <a:lnTo>
                      <a:pt x="554" y="96"/>
                    </a:lnTo>
                    <a:close/>
                    <a:moveTo>
                      <a:pt x="515" y="0"/>
                    </a:moveTo>
                    <a:lnTo>
                      <a:pt x="3332" y="0"/>
                    </a:lnTo>
                    <a:lnTo>
                      <a:pt x="3332" y="1789"/>
                    </a:lnTo>
                    <a:lnTo>
                      <a:pt x="3332" y="1791"/>
                    </a:lnTo>
                    <a:lnTo>
                      <a:pt x="3332" y="2496"/>
                    </a:lnTo>
                    <a:lnTo>
                      <a:pt x="3329" y="2511"/>
                    </a:lnTo>
                    <a:lnTo>
                      <a:pt x="3322" y="2524"/>
                    </a:lnTo>
                    <a:lnTo>
                      <a:pt x="3312" y="2534"/>
                    </a:lnTo>
                    <a:lnTo>
                      <a:pt x="3298" y="2542"/>
                    </a:lnTo>
                    <a:lnTo>
                      <a:pt x="3283" y="2544"/>
                    </a:lnTo>
                    <a:lnTo>
                      <a:pt x="2522" y="2544"/>
                    </a:lnTo>
                    <a:lnTo>
                      <a:pt x="2503" y="2544"/>
                    </a:lnTo>
                    <a:lnTo>
                      <a:pt x="2487" y="2544"/>
                    </a:lnTo>
                    <a:lnTo>
                      <a:pt x="2486" y="2544"/>
                    </a:lnTo>
                    <a:lnTo>
                      <a:pt x="2470" y="2544"/>
                    </a:lnTo>
                    <a:lnTo>
                      <a:pt x="2459" y="2544"/>
                    </a:lnTo>
                    <a:lnTo>
                      <a:pt x="2455" y="2544"/>
                    </a:lnTo>
                    <a:lnTo>
                      <a:pt x="2058" y="2544"/>
                    </a:lnTo>
                    <a:lnTo>
                      <a:pt x="2039" y="2610"/>
                    </a:lnTo>
                    <a:lnTo>
                      <a:pt x="2016" y="2671"/>
                    </a:lnTo>
                    <a:lnTo>
                      <a:pt x="1987" y="2730"/>
                    </a:lnTo>
                    <a:lnTo>
                      <a:pt x="1955" y="2784"/>
                    </a:lnTo>
                    <a:lnTo>
                      <a:pt x="1919" y="2835"/>
                    </a:lnTo>
                    <a:lnTo>
                      <a:pt x="1881" y="2883"/>
                    </a:lnTo>
                    <a:lnTo>
                      <a:pt x="1840" y="2927"/>
                    </a:lnTo>
                    <a:lnTo>
                      <a:pt x="1798" y="2968"/>
                    </a:lnTo>
                    <a:lnTo>
                      <a:pt x="1755" y="3006"/>
                    </a:lnTo>
                    <a:lnTo>
                      <a:pt x="1710" y="3039"/>
                    </a:lnTo>
                    <a:lnTo>
                      <a:pt x="1666" y="3072"/>
                    </a:lnTo>
                    <a:lnTo>
                      <a:pt x="1622" y="3099"/>
                    </a:lnTo>
                    <a:lnTo>
                      <a:pt x="1578" y="3125"/>
                    </a:lnTo>
                    <a:lnTo>
                      <a:pt x="1537" y="3147"/>
                    </a:lnTo>
                    <a:lnTo>
                      <a:pt x="1496" y="3167"/>
                    </a:lnTo>
                    <a:lnTo>
                      <a:pt x="1459" y="3185"/>
                    </a:lnTo>
                    <a:lnTo>
                      <a:pt x="1424" y="3201"/>
                    </a:lnTo>
                    <a:lnTo>
                      <a:pt x="1391" y="3213"/>
                    </a:lnTo>
                    <a:lnTo>
                      <a:pt x="1364" y="3223"/>
                    </a:lnTo>
                    <a:lnTo>
                      <a:pt x="1342" y="3231"/>
                    </a:lnTo>
                    <a:lnTo>
                      <a:pt x="1323" y="3237"/>
                    </a:lnTo>
                    <a:lnTo>
                      <a:pt x="1311" y="3241"/>
                    </a:lnTo>
                    <a:lnTo>
                      <a:pt x="1304" y="3243"/>
                    </a:lnTo>
                    <a:lnTo>
                      <a:pt x="1299" y="3244"/>
                    </a:lnTo>
                    <a:lnTo>
                      <a:pt x="1267" y="3248"/>
                    </a:lnTo>
                    <a:lnTo>
                      <a:pt x="1232" y="3251"/>
                    </a:lnTo>
                    <a:lnTo>
                      <a:pt x="1212" y="3249"/>
                    </a:lnTo>
                    <a:lnTo>
                      <a:pt x="1192" y="3247"/>
                    </a:lnTo>
                    <a:lnTo>
                      <a:pt x="1174" y="3241"/>
                    </a:lnTo>
                    <a:lnTo>
                      <a:pt x="1158" y="3233"/>
                    </a:lnTo>
                    <a:lnTo>
                      <a:pt x="1143" y="3221"/>
                    </a:lnTo>
                    <a:lnTo>
                      <a:pt x="1131" y="3206"/>
                    </a:lnTo>
                    <a:lnTo>
                      <a:pt x="1124" y="3186"/>
                    </a:lnTo>
                    <a:lnTo>
                      <a:pt x="1122" y="3165"/>
                    </a:lnTo>
                    <a:lnTo>
                      <a:pt x="1124" y="3145"/>
                    </a:lnTo>
                    <a:lnTo>
                      <a:pt x="1130" y="3126"/>
                    </a:lnTo>
                    <a:lnTo>
                      <a:pt x="1138" y="3110"/>
                    </a:lnTo>
                    <a:lnTo>
                      <a:pt x="1146" y="3096"/>
                    </a:lnTo>
                    <a:lnTo>
                      <a:pt x="1154" y="3085"/>
                    </a:lnTo>
                    <a:lnTo>
                      <a:pt x="1159" y="3079"/>
                    </a:lnTo>
                    <a:lnTo>
                      <a:pt x="1163" y="3074"/>
                    </a:lnTo>
                    <a:lnTo>
                      <a:pt x="1169" y="3069"/>
                    </a:lnTo>
                    <a:lnTo>
                      <a:pt x="1219" y="3034"/>
                    </a:lnTo>
                    <a:lnTo>
                      <a:pt x="1261" y="2997"/>
                    </a:lnTo>
                    <a:lnTo>
                      <a:pt x="1298" y="2958"/>
                    </a:lnTo>
                    <a:lnTo>
                      <a:pt x="1332" y="2916"/>
                    </a:lnTo>
                    <a:lnTo>
                      <a:pt x="1359" y="2874"/>
                    </a:lnTo>
                    <a:lnTo>
                      <a:pt x="1383" y="2830"/>
                    </a:lnTo>
                    <a:lnTo>
                      <a:pt x="1403" y="2787"/>
                    </a:lnTo>
                    <a:lnTo>
                      <a:pt x="1418" y="2743"/>
                    </a:lnTo>
                    <a:lnTo>
                      <a:pt x="1431" y="2701"/>
                    </a:lnTo>
                    <a:lnTo>
                      <a:pt x="1440" y="2659"/>
                    </a:lnTo>
                    <a:lnTo>
                      <a:pt x="1447" y="2619"/>
                    </a:lnTo>
                    <a:lnTo>
                      <a:pt x="1452" y="2580"/>
                    </a:lnTo>
                    <a:lnTo>
                      <a:pt x="1455" y="2544"/>
                    </a:lnTo>
                    <a:lnTo>
                      <a:pt x="0" y="2544"/>
                    </a:lnTo>
                    <a:lnTo>
                      <a:pt x="0" y="516"/>
                    </a:lnTo>
                    <a:lnTo>
                      <a:pt x="5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04" name="Freeform 9"/>
              <p:cNvSpPr>
                <a:spLocks/>
              </p:cNvSpPr>
              <p:nvPr/>
            </p:nvSpPr>
            <p:spPr bwMode="auto">
              <a:xfrm>
                <a:off x="1827213" y="3155950"/>
                <a:ext cx="260350" cy="407988"/>
              </a:xfrm>
              <a:custGeom>
                <a:avLst/>
                <a:gdLst>
                  <a:gd name="T0" fmla="*/ 2147483647 w 491"/>
                  <a:gd name="T1" fmla="*/ 2147483647 h 773"/>
                  <a:gd name="T2" fmla="*/ 2147483647 w 491"/>
                  <a:gd name="T3" fmla="*/ 2147483647 h 773"/>
                  <a:gd name="T4" fmla="*/ 2147483647 w 491"/>
                  <a:gd name="T5" fmla="*/ 2147483647 h 773"/>
                  <a:gd name="T6" fmla="*/ 2147483647 w 491"/>
                  <a:gd name="T7" fmla="*/ 2147483647 h 773"/>
                  <a:gd name="T8" fmla="*/ 2147483647 w 491"/>
                  <a:gd name="T9" fmla="*/ 2147483647 h 773"/>
                  <a:gd name="T10" fmla="*/ 2147483647 w 491"/>
                  <a:gd name="T11" fmla="*/ 2147483647 h 773"/>
                  <a:gd name="T12" fmla="*/ 2147483647 w 491"/>
                  <a:gd name="T13" fmla="*/ 2147483647 h 773"/>
                  <a:gd name="T14" fmla="*/ 2147483647 w 491"/>
                  <a:gd name="T15" fmla="*/ 2147483647 h 773"/>
                  <a:gd name="T16" fmla="*/ 2147483647 w 491"/>
                  <a:gd name="T17" fmla="*/ 2147483647 h 773"/>
                  <a:gd name="T18" fmla="*/ 2147483647 w 491"/>
                  <a:gd name="T19" fmla="*/ 2147483647 h 773"/>
                  <a:gd name="T20" fmla="*/ 2147483647 w 491"/>
                  <a:gd name="T21" fmla="*/ 2147483647 h 773"/>
                  <a:gd name="T22" fmla="*/ 2147483647 w 491"/>
                  <a:gd name="T23" fmla="*/ 2147483647 h 773"/>
                  <a:gd name="T24" fmla="*/ 2147483647 w 491"/>
                  <a:gd name="T25" fmla="*/ 2147483647 h 773"/>
                  <a:gd name="T26" fmla="*/ 2147483647 w 491"/>
                  <a:gd name="T27" fmla="*/ 2147483647 h 773"/>
                  <a:gd name="T28" fmla="*/ 2147483647 w 491"/>
                  <a:gd name="T29" fmla="*/ 2147483647 h 773"/>
                  <a:gd name="T30" fmla="*/ 2147483647 w 491"/>
                  <a:gd name="T31" fmla="*/ 2147483647 h 773"/>
                  <a:gd name="T32" fmla="*/ 2147483647 w 491"/>
                  <a:gd name="T33" fmla="*/ 2147483647 h 773"/>
                  <a:gd name="T34" fmla="*/ 2147483647 w 491"/>
                  <a:gd name="T35" fmla="*/ 2147483647 h 773"/>
                  <a:gd name="T36" fmla="*/ 2147483647 w 491"/>
                  <a:gd name="T37" fmla="*/ 2147483647 h 773"/>
                  <a:gd name="T38" fmla="*/ 2147483647 w 491"/>
                  <a:gd name="T39" fmla="*/ 2147483647 h 773"/>
                  <a:gd name="T40" fmla="*/ 2147483647 w 491"/>
                  <a:gd name="T41" fmla="*/ 2147483647 h 773"/>
                  <a:gd name="T42" fmla="*/ 2147483647 w 491"/>
                  <a:gd name="T43" fmla="*/ 2147483647 h 773"/>
                  <a:gd name="T44" fmla="*/ 2147483647 w 491"/>
                  <a:gd name="T45" fmla="*/ 2147483647 h 773"/>
                  <a:gd name="T46" fmla="*/ 2147483647 w 491"/>
                  <a:gd name="T47" fmla="*/ 2147483647 h 773"/>
                  <a:gd name="T48" fmla="*/ 2147483647 w 491"/>
                  <a:gd name="T49" fmla="*/ 2147483647 h 773"/>
                  <a:gd name="T50" fmla="*/ 2147483647 w 491"/>
                  <a:gd name="T51" fmla="*/ 2147483647 h 773"/>
                  <a:gd name="T52" fmla="*/ 2147483647 w 491"/>
                  <a:gd name="T53" fmla="*/ 2147483647 h 773"/>
                  <a:gd name="T54" fmla="*/ 0 w 491"/>
                  <a:gd name="T55" fmla="*/ 2147483647 h 773"/>
                  <a:gd name="T56" fmla="*/ 2147483647 w 491"/>
                  <a:gd name="T57" fmla="*/ 2147483647 h 773"/>
                  <a:gd name="T58" fmla="*/ 2147483647 w 491"/>
                  <a:gd name="T59" fmla="*/ 2147483647 h 773"/>
                  <a:gd name="T60" fmla="*/ 2147483647 w 491"/>
                  <a:gd name="T61" fmla="*/ 2147483647 h 773"/>
                  <a:gd name="T62" fmla="*/ 2147483647 w 491"/>
                  <a:gd name="T63" fmla="*/ 2147483647 h 773"/>
                  <a:gd name="T64" fmla="*/ 2147483647 w 491"/>
                  <a:gd name="T65" fmla="*/ 2147483647 h 77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1" h="773">
                    <a:moveTo>
                      <a:pt x="285" y="0"/>
                    </a:moveTo>
                    <a:lnTo>
                      <a:pt x="336" y="2"/>
                    </a:lnTo>
                    <a:lnTo>
                      <a:pt x="364" y="3"/>
                    </a:lnTo>
                    <a:lnTo>
                      <a:pt x="395" y="4"/>
                    </a:lnTo>
                    <a:lnTo>
                      <a:pt x="422" y="8"/>
                    </a:lnTo>
                    <a:lnTo>
                      <a:pt x="436" y="11"/>
                    </a:lnTo>
                    <a:lnTo>
                      <a:pt x="448" y="16"/>
                    </a:lnTo>
                    <a:lnTo>
                      <a:pt x="456" y="20"/>
                    </a:lnTo>
                    <a:lnTo>
                      <a:pt x="462" y="24"/>
                    </a:lnTo>
                    <a:lnTo>
                      <a:pt x="467" y="29"/>
                    </a:lnTo>
                    <a:lnTo>
                      <a:pt x="472" y="34"/>
                    </a:lnTo>
                    <a:lnTo>
                      <a:pt x="474" y="39"/>
                    </a:lnTo>
                    <a:lnTo>
                      <a:pt x="474" y="45"/>
                    </a:lnTo>
                    <a:lnTo>
                      <a:pt x="474" y="87"/>
                    </a:lnTo>
                    <a:lnTo>
                      <a:pt x="438" y="85"/>
                    </a:lnTo>
                    <a:lnTo>
                      <a:pt x="403" y="84"/>
                    </a:lnTo>
                    <a:lnTo>
                      <a:pt x="339" y="82"/>
                    </a:lnTo>
                    <a:lnTo>
                      <a:pt x="273" y="84"/>
                    </a:lnTo>
                    <a:lnTo>
                      <a:pt x="239" y="85"/>
                    </a:lnTo>
                    <a:lnTo>
                      <a:pt x="203" y="87"/>
                    </a:lnTo>
                    <a:lnTo>
                      <a:pt x="180" y="90"/>
                    </a:lnTo>
                    <a:lnTo>
                      <a:pt x="160" y="95"/>
                    </a:lnTo>
                    <a:lnTo>
                      <a:pt x="142" y="104"/>
                    </a:lnTo>
                    <a:lnTo>
                      <a:pt x="129" y="115"/>
                    </a:lnTo>
                    <a:lnTo>
                      <a:pt x="114" y="135"/>
                    </a:lnTo>
                    <a:lnTo>
                      <a:pt x="105" y="157"/>
                    </a:lnTo>
                    <a:lnTo>
                      <a:pt x="101" y="183"/>
                    </a:lnTo>
                    <a:lnTo>
                      <a:pt x="101" y="584"/>
                    </a:lnTo>
                    <a:lnTo>
                      <a:pt x="104" y="607"/>
                    </a:lnTo>
                    <a:lnTo>
                      <a:pt x="109" y="628"/>
                    </a:lnTo>
                    <a:lnTo>
                      <a:pt x="117" y="647"/>
                    </a:lnTo>
                    <a:lnTo>
                      <a:pt x="130" y="662"/>
                    </a:lnTo>
                    <a:lnTo>
                      <a:pt x="146" y="674"/>
                    </a:lnTo>
                    <a:lnTo>
                      <a:pt x="166" y="683"/>
                    </a:lnTo>
                    <a:lnTo>
                      <a:pt x="190" y="688"/>
                    </a:lnTo>
                    <a:lnTo>
                      <a:pt x="218" y="689"/>
                    </a:lnTo>
                    <a:lnTo>
                      <a:pt x="491" y="689"/>
                    </a:lnTo>
                    <a:lnTo>
                      <a:pt x="491" y="738"/>
                    </a:lnTo>
                    <a:lnTo>
                      <a:pt x="489" y="744"/>
                    </a:lnTo>
                    <a:lnTo>
                      <a:pt x="486" y="749"/>
                    </a:lnTo>
                    <a:lnTo>
                      <a:pt x="482" y="754"/>
                    </a:lnTo>
                    <a:lnTo>
                      <a:pt x="472" y="760"/>
                    </a:lnTo>
                    <a:lnTo>
                      <a:pt x="458" y="764"/>
                    </a:lnTo>
                    <a:lnTo>
                      <a:pt x="443" y="768"/>
                    </a:lnTo>
                    <a:lnTo>
                      <a:pt x="426" y="770"/>
                    </a:lnTo>
                    <a:lnTo>
                      <a:pt x="389" y="773"/>
                    </a:lnTo>
                    <a:lnTo>
                      <a:pt x="177" y="773"/>
                    </a:lnTo>
                    <a:lnTo>
                      <a:pt x="141" y="770"/>
                    </a:lnTo>
                    <a:lnTo>
                      <a:pt x="106" y="761"/>
                    </a:lnTo>
                    <a:lnTo>
                      <a:pt x="76" y="746"/>
                    </a:lnTo>
                    <a:lnTo>
                      <a:pt x="50" y="729"/>
                    </a:lnTo>
                    <a:lnTo>
                      <a:pt x="30" y="707"/>
                    </a:lnTo>
                    <a:lnTo>
                      <a:pt x="14" y="681"/>
                    </a:lnTo>
                    <a:lnTo>
                      <a:pt x="4" y="652"/>
                    </a:lnTo>
                    <a:lnTo>
                      <a:pt x="0" y="620"/>
                    </a:lnTo>
                    <a:lnTo>
                      <a:pt x="0" y="157"/>
                    </a:lnTo>
                    <a:lnTo>
                      <a:pt x="4" y="126"/>
                    </a:lnTo>
                    <a:lnTo>
                      <a:pt x="14" y="97"/>
                    </a:lnTo>
                    <a:lnTo>
                      <a:pt x="30" y="71"/>
                    </a:lnTo>
                    <a:lnTo>
                      <a:pt x="50" y="50"/>
                    </a:lnTo>
                    <a:lnTo>
                      <a:pt x="76" y="33"/>
                    </a:lnTo>
                    <a:lnTo>
                      <a:pt x="106" y="19"/>
                    </a:lnTo>
                    <a:lnTo>
                      <a:pt x="141" y="9"/>
                    </a:lnTo>
                    <a:lnTo>
                      <a:pt x="177" y="4"/>
                    </a:lnTo>
                    <a:lnTo>
                      <a:pt x="207" y="3"/>
                    </a:lnTo>
                    <a:lnTo>
                      <a:pt x="234" y="2"/>
                    </a:lnTo>
                    <a:lnTo>
                      <a:pt x="2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05" name="Freeform 10"/>
              <p:cNvSpPr>
                <a:spLocks/>
              </p:cNvSpPr>
              <p:nvPr/>
            </p:nvSpPr>
            <p:spPr bwMode="auto">
              <a:xfrm>
                <a:off x="2139951" y="3160713"/>
                <a:ext cx="293688" cy="403225"/>
              </a:xfrm>
              <a:custGeom>
                <a:avLst/>
                <a:gdLst>
                  <a:gd name="T0" fmla="*/ 0 w 554"/>
                  <a:gd name="T1" fmla="*/ 0 h 764"/>
                  <a:gd name="T2" fmla="*/ 2147483647 w 554"/>
                  <a:gd name="T3" fmla="*/ 0 h 764"/>
                  <a:gd name="T4" fmla="*/ 2147483647 w 554"/>
                  <a:gd name="T5" fmla="*/ 2147483647 h 764"/>
                  <a:gd name="T6" fmla="*/ 2147483647 w 554"/>
                  <a:gd name="T7" fmla="*/ 2147483647 h 764"/>
                  <a:gd name="T8" fmla="*/ 2147483647 w 554"/>
                  <a:gd name="T9" fmla="*/ 2147483647 h 764"/>
                  <a:gd name="T10" fmla="*/ 2147483647 w 554"/>
                  <a:gd name="T11" fmla="*/ 2147483647 h 764"/>
                  <a:gd name="T12" fmla="*/ 2147483647 w 554"/>
                  <a:gd name="T13" fmla="*/ 2147483647 h 764"/>
                  <a:gd name="T14" fmla="*/ 2147483647 w 554"/>
                  <a:gd name="T15" fmla="*/ 2147483647 h 764"/>
                  <a:gd name="T16" fmla="*/ 2147483647 w 554"/>
                  <a:gd name="T17" fmla="*/ 2147483647 h 764"/>
                  <a:gd name="T18" fmla="*/ 2147483647 w 554"/>
                  <a:gd name="T19" fmla="*/ 2147483647 h 764"/>
                  <a:gd name="T20" fmla="*/ 2147483647 w 554"/>
                  <a:gd name="T21" fmla="*/ 0 h 764"/>
                  <a:gd name="T22" fmla="*/ 2147483647 w 554"/>
                  <a:gd name="T23" fmla="*/ 0 h 764"/>
                  <a:gd name="T24" fmla="*/ 2147483647 w 554"/>
                  <a:gd name="T25" fmla="*/ 2147483647 h 764"/>
                  <a:gd name="T26" fmla="*/ 2147483647 w 554"/>
                  <a:gd name="T27" fmla="*/ 2147483647 h 764"/>
                  <a:gd name="T28" fmla="*/ 2147483647 w 554"/>
                  <a:gd name="T29" fmla="*/ 2147483647 h 764"/>
                  <a:gd name="T30" fmla="*/ 2147483647 w 554"/>
                  <a:gd name="T31" fmla="*/ 2147483647 h 764"/>
                  <a:gd name="T32" fmla="*/ 2147483647 w 554"/>
                  <a:gd name="T33" fmla="*/ 2147483647 h 764"/>
                  <a:gd name="T34" fmla="*/ 2147483647 w 554"/>
                  <a:gd name="T35" fmla="*/ 2147483647 h 764"/>
                  <a:gd name="T36" fmla="*/ 2147483647 w 554"/>
                  <a:gd name="T37" fmla="*/ 2147483647 h 764"/>
                  <a:gd name="T38" fmla="*/ 2147483647 w 554"/>
                  <a:gd name="T39" fmla="*/ 2147483647 h 764"/>
                  <a:gd name="T40" fmla="*/ 2147483647 w 554"/>
                  <a:gd name="T41" fmla="*/ 2147483647 h 764"/>
                  <a:gd name="T42" fmla="*/ 2147483647 w 554"/>
                  <a:gd name="T43" fmla="*/ 2147483647 h 764"/>
                  <a:gd name="T44" fmla="*/ 2147483647 w 554"/>
                  <a:gd name="T45" fmla="*/ 2147483647 h 764"/>
                  <a:gd name="T46" fmla="*/ 0 w 554"/>
                  <a:gd name="T47" fmla="*/ 2147483647 h 764"/>
                  <a:gd name="T48" fmla="*/ 0 w 554"/>
                  <a:gd name="T49" fmla="*/ 0 h 7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54" h="764">
                    <a:moveTo>
                      <a:pt x="0" y="0"/>
                    </a:moveTo>
                    <a:lnTo>
                      <a:pt x="101" y="0"/>
                    </a:lnTo>
                    <a:lnTo>
                      <a:pt x="101" y="300"/>
                    </a:lnTo>
                    <a:lnTo>
                      <a:pt x="101" y="305"/>
                    </a:lnTo>
                    <a:lnTo>
                      <a:pt x="104" y="308"/>
                    </a:lnTo>
                    <a:lnTo>
                      <a:pt x="106" y="313"/>
                    </a:lnTo>
                    <a:lnTo>
                      <a:pt x="111" y="316"/>
                    </a:lnTo>
                    <a:lnTo>
                      <a:pt x="123" y="321"/>
                    </a:lnTo>
                    <a:lnTo>
                      <a:pt x="141" y="323"/>
                    </a:lnTo>
                    <a:lnTo>
                      <a:pt x="453" y="323"/>
                    </a:lnTo>
                    <a:lnTo>
                      <a:pt x="453" y="0"/>
                    </a:lnTo>
                    <a:lnTo>
                      <a:pt x="554" y="0"/>
                    </a:lnTo>
                    <a:lnTo>
                      <a:pt x="554" y="764"/>
                    </a:lnTo>
                    <a:lnTo>
                      <a:pt x="453" y="764"/>
                    </a:lnTo>
                    <a:lnTo>
                      <a:pt x="453" y="403"/>
                    </a:lnTo>
                    <a:lnTo>
                      <a:pt x="153" y="403"/>
                    </a:lnTo>
                    <a:lnTo>
                      <a:pt x="133" y="402"/>
                    </a:lnTo>
                    <a:lnTo>
                      <a:pt x="118" y="398"/>
                    </a:lnTo>
                    <a:lnTo>
                      <a:pt x="112" y="395"/>
                    </a:lnTo>
                    <a:lnTo>
                      <a:pt x="107" y="393"/>
                    </a:lnTo>
                    <a:lnTo>
                      <a:pt x="104" y="389"/>
                    </a:lnTo>
                    <a:lnTo>
                      <a:pt x="101" y="386"/>
                    </a:lnTo>
                    <a:lnTo>
                      <a:pt x="101" y="764"/>
                    </a:lnTo>
                    <a:lnTo>
                      <a:pt x="0" y="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06" name="Freeform 11"/>
              <p:cNvSpPr>
                <a:spLocks noEditPoints="1"/>
              </p:cNvSpPr>
              <p:nvPr/>
            </p:nvSpPr>
            <p:spPr bwMode="auto">
              <a:xfrm>
                <a:off x="2479676" y="3160713"/>
                <a:ext cx="334963" cy="403225"/>
              </a:xfrm>
              <a:custGeom>
                <a:avLst/>
                <a:gdLst>
                  <a:gd name="T0" fmla="*/ 2147483647 w 634"/>
                  <a:gd name="T1" fmla="*/ 2147483647 h 764"/>
                  <a:gd name="T2" fmla="*/ 2147483647 w 634"/>
                  <a:gd name="T3" fmla="*/ 2147483647 h 764"/>
                  <a:gd name="T4" fmla="*/ 2147483647 w 634"/>
                  <a:gd name="T5" fmla="*/ 2147483647 h 764"/>
                  <a:gd name="T6" fmla="*/ 2147483647 w 634"/>
                  <a:gd name="T7" fmla="*/ 2147483647 h 764"/>
                  <a:gd name="T8" fmla="*/ 2147483647 w 634"/>
                  <a:gd name="T9" fmla="*/ 2147483647 h 764"/>
                  <a:gd name="T10" fmla="*/ 2147483647 w 634"/>
                  <a:gd name="T11" fmla="*/ 2147483647 h 764"/>
                  <a:gd name="T12" fmla="*/ 2147483647 w 634"/>
                  <a:gd name="T13" fmla="*/ 2147483647 h 764"/>
                  <a:gd name="T14" fmla="*/ 2147483647 w 634"/>
                  <a:gd name="T15" fmla="*/ 2147483647 h 764"/>
                  <a:gd name="T16" fmla="*/ 2147483647 w 634"/>
                  <a:gd name="T17" fmla="*/ 2147483647 h 764"/>
                  <a:gd name="T18" fmla="*/ 2147483647 w 634"/>
                  <a:gd name="T19" fmla="*/ 2147483647 h 764"/>
                  <a:gd name="T20" fmla="*/ 2147483647 w 634"/>
                  <a:gd name="T21" fmla="*/ 2147483647 h 764"/>
                  <a:gd name="T22" fmla="*/ 2147483647 w 634"/>
                  <a:gd name="T23" fmla="*/ 2147483647 h 764"/>
                  <a:gd name="T24" fmla="*/ 2147483647 w 634"/>
                  <a:gd name="T25" fmla="*/ 2147483647 h 764"/>
                  <a:gd name="T26" fmla="*/ 2147483647 w 634"/>
                  <a:gd name="T27" fmla="*/ 2147483647 h 764"/>
                  <a:gd name="T28" fmla="*/ 2147483647 w 634"/>
                  <a:gd name="T29" fmla="*/ 2147483647 h 764"/>
                  <a:gd name="T30" fmla="*/ 2147483647 w 634"/>
                  <a:gd name="T31" fmla="*/ 2147483647 h 764"/>
                  <a:gd name="T32" fmla="*/ 2147483647 w 634"/>
                  <a:gd name="T33" fmla="*/ 2147483647 h 764"/>
                  <a:gd name="T34" fmla="*/ 2147483647 w 634"/>
                  <a:gd name="T35" fmla="*/ 0 h 764"/>
                  <a:gd name="T36" fmla="*/ 2147483647 w 634"/>
                  <a:gd name="T37" fmla="*/ 0 h 764"/>
                  <a:gd name="T38" fmla="*/ 2147483647 w 634"/>
                  <a:gd name="T39" fmla="*/ 2147483647 h 764"/>
                  <a:gd name="T40" fmla="*/ 2147483647 w 634"/>
                  <a:gd name="T41" fmla="*/ 2147483647 h 764"/>
                  <a:gd name="T42" fmla="*/ 2147483647 w 634"/>
                  <a:gd name="T43" fmla="*/ 2147483647 h 764"/>
                  <a:gd name="T44" fmla="*/ 2147483647 w 634"/>
                  <a:gd name="T45" fmla="*/ 2147483647 h 764"/>
                  <a:gd name="T46" fmla="*/ 2147483647 w 634"/>
                  <a:gd name="T47" fmla="*/ 2147483647 h 764"/>
                  <a:gd name="T48" fmla="*/ 2147483647 w 634"/>
                  <a:gd name="T49" fmla="*/ 2147483647 h 764"/>
                  <a:gd name="T50" fmla="*/ 2147483647 w 634"/>
                  <a:gd name="T51" fmla="*/ 2147483647 h 764"/>
                  <a:gd name="T52" fmla="*/ 2147483647 w 634"/>
                  <a:gd name="T53" fmla="*/ 2147483647 h 764"/>
                  <a:gd name="T54" fmla="*/ 2147483647 w 634"/>
                  <a:gd name="T55" fmla="*/ 2147483647 h 764"/>
                  <a:gd name="T56" fmla="*/ 2147483647 w 634"/>
                  <a:gd name="T57" fmla="*/ 2147483647 h 764"/>
                  <a:gd name="T58" fmla="*/ 2147483647 w 634"/>
                  <a:gd name="T59" fmla="*/ 2147483647 h 764"/>
                  <a:gd name="T60" fmla="*/ 2147483647 w 634"/>
                  <a:gd name="T61" fmla="*/ 2147483647 h 764"/>
                  <a:gd name="T62" fmla="*/ 2147483647 w 634"/>
                  <a:gd name="T63" fmla="*/ 2147483647 h 764"/>
                  <a:gd name="T64" fmla="*/ 2147483647 w 634"/>
                  <a:gd name="T65" fmla="*/ 2147483647 h 764"/>
                  <a:gd name="T66" fmla="*/ 0 w 634"/>
                  <a:gd name="T67" fmla="*/ 2147483647 h 764"/>
                  <a:gd name="T68" fmla="*/ 2147483647 w 634"/>
                  <a:gd name="T69" fmla="*/ 2147483647 h 764"/>
                  <a:gd name="T70" fmla="*/ 2147483647 w 634"/>
                  <a:gd name="T71" fmla="*/ 2147483647 h 764"/>
                  <a:gd name="T72" fmla="*/ 2147483647 w 634"/>
                  <a:gd name="T73" fmla="*/ 2147483647 h 764"/>
                  <a:gd name="T74" fmla="*/ 2147483647 w 634"/>
                  <a:gd name="T75" fmla="*/ 2147483647 h 764"/>
                  <a:gd name="T76" fmla="*/ 2147483647 w 634"/>
                  <a:gd name="T77" fmla="*/ 2147483647 h 764"/>
                  <a:gd name="T78" fmla="*/ 2147483647 w 634"/>
                  <a:gd name="T79" fmla="*/ 0 h 76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4" h="764">
                    <a:moveTo>
                      <a:pt x="309" y="81"/>
                    </a:moveTo>
                    <a:lnTo>
                      <a:pt x="303" y="81"/>
                    </a:lnTo>
                    <a:lnTo>
                      <a:pt x="297" y="83"/>
                    </a:lnTo>
                    <a:lnTo>
                      <a:pt x="293" y="85"/>
                    </a:lnTo>
                    <a:lnTo>
                      <a:pt x="288" y="90"/>
                    </a:lnTo>
                    <a:lnTo>
                      <a:pt x="286" y="95"/>
                    </a:lnTo>
                    <a:lnTo>
                      <a:pt x="179" y="490"/>
                    </a:lnTo>
                    <a:lnTo>
                      <a:pt x="194" y="497"/>
                    </a:lnTo>
                    <a:lnTo>
                      <a:pt x="214" y="500"/>
                    </a:lnTo>
                    <a:lnTo>
                      <a:pt x="457" y="500"/>
                    </a:lnTo>
                    <a:lnTo>
                      <a:pt x="349" y="95"/>
                    </a:lnTo>
                    <a:lnTo>
                      <a:pt x="345" y="90"/>
                    </a:lnTo>
                    <a:lnTo>
                      <a:pt x="342" y="85"/>
                    </a:lnTo>
                    <a:lnTo>
                      <a:pt x="337" y="83"/>
                    </a:lnTo>
                    <a:lnTo>
                      <a:pt x="332" y="81"/>
                    </a:lnTo>
                    <a:lnTo>
                      <a:pt x="324" y="81"/>
                    </a:lnTo>
                    <a:lnTo>
                      <a:pt x="309" y="81"/>
                    </a:lnTo>
                    <a:close/>
                    <a:moveTo>
                      <a:pt x="281" y="0"/>
                    </a:moveTo>
                    <a:lnTo>
                      <a:pt x="354" y="0"/>
                    </a:lnTo>
                    <a:lnTo>
                      <a:pt x="373" y="1"/>
                    </a:lnTo>
                    <a:lnTo>
                      <a:pt x="390" y="5"/>
                    </a:lnTo>
                    <a:lnTo>
                      <a:pt x="404" y="12"/>
                    </a:lnTo>
                    <a:lnTo>
                      <a:pt x="420" y="24"/>
                    </a:lnTo>
                    <a:lnTo>
                      <a:pt x="427" y="37"/>
                    </a:lnTo>
                    <a:lnTo>
                      <a:pt x="634" y="764"/>
                    </a:lnTo>
                    <a:lnTo>
                      <a:pt x="529" y="764"/>
                    </a:lnTo>
                    <a:lnTo>
                      <a:pt x="480" y="580"/>
                    </a:lnTo>
                    <a:lnTo>
                      <a:pt x="210" y="580"/>
                    </a:lnTo>
                    <a:lnTo>
                      <a:pt x="194" y="580"/>
                    </a:lnTo>
                    <a:lnTo>
                      <a:pt x="180" y="576"/>
                    </a:lnTo>
                    <a:lnTo>
                      <a:pt x="168" y="572"/>
                    </a:lnTo>
                    <a:lnTo>
                      <a:pt x="158" y="567"/>
                    </a:lnTo>
                    <a:lnTo>
                      <a:pt x="105" y="764"/>
                    </a:lnTo>
                    <a:lnTo>
                      <a:pt x="0" y="764"/>
                    </a:lnTo>
                    <a:lnTo>
                      <a:pt x="206" y="37"/>
                    </a:lnTo>
                    <a:lnTo>
                      <a:pt x="215" y="24"/>
                    </a:lnTo>
                    <a:lnTo>
                      <a:pt x="230" y="12"/>
                    </a:lnTo>
                    <a:lnTo>
                      <a:pt x="243" y="5"/>
                    </a:lnTo>
                    <a:lnTo>
                      <a:pt x="261" y="1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13" name="Freeform 12"/>
              <p:cNvSpPr>
                <a:spLocks/>
              </p:cNvSpPr>
              <p:nvPr/>
            </p:nvSpPr>
            <p:spPr bwMode="auto">
              <a:xfrm>
                <a:off x="2782888" y="3160713"/>
                <a:ext cx="301625" cy="403225"/>
              </a:xfrm>
              <a:custGeom>
                <a:avLst/>
                <a:gdLst>
                  <a:gd name="T0" fmla="*/ 2147483647 w 571"/>
                  <a:gd name="T1" fmla="*/ 0 h 764"/>
                  <a:gd name="T2" fmla="*/ 2147483647 w 571"/>
                  <a:gd name="T3" fmla="*/ 0 h 764"/>
                  <a:gd name="T4" fmla="*/ 2147483647 w 571"/>
                  <a:gd name="T5" fmla="*/ 2147483647 h 764"/>
                  <a:gd name="T6" fmla="*/ 2147483647 w 571"/>
                  <a:gd name="T7" fmla="*/ 2147483647 h 764"/>
                  <a:gd name="T8" fmla="*/ 2147483647 w 571"/>
                  <a:gd name="T9" fmla="*/ 2147483647 h 764"/>
                  <a:gd name="T10" fmla="*/ 2147483647 w 571"/>
                  <a:gd name="T11" fmla="*/ 2147483647 h 764"/>
                  <a:gd name="T12" fmla="*/ 2147483647 w 571"/>
                  <a:gd name="T13" fmla="*/ 2147483647 h 764"/>
                  <a:gd name="T14" fmla="*/ 2147483647 w 571"/>
                  <a:gd name="T15" fmla="*/ 2147483647 h 764"/>
                  <a:gd name="T16" fmla="*/ 2147483647 w 571"/>
                  <a:gd name="T17" fmla="*/ 2147483647 h 764"/>
                  <a:gd name="T18" fmla="*/ 2147483647 w 571"/>
                  <a:gd name="T19" fmla="*/ 2147483647 h 764"/>
                  <a:gd name="T20" fmla="*/ 2147483647 w 571"/>
                  <a:gd name="T21" fmla="*/ 2147483647 h 764"/>
                  <a:gd name="T22" fmla="*/ 2147483647 w 571"/>
                  <a:gd name="T23" fmla="*/ 2147483647 h 764"/>
                  <a:gd name="T24" fmla="*/ 2147483647 w 571"/>
                  <a:gd name="T25" fmla="*/ 2147483647 h 764"/>
                  <a:gd name="T26" fmla="*/ 2147483647 w 571"/>
                  <a:gd name="T27" fmla="*/ 2147483647 h 764"/>
                  <a:gd name="T28" fmla="*/ 2147483647 w 571"/>
                  <a:gd name="T29" fmla="*/ 2147483647 h 764"/>
                  <a:gd name="T30" fmla="*/ 2147483647 w 571"/>
                  <a:gd name="T31" fmla="*/ 2147483647 h 764"/>
                  <a:gd name="T32" fmla="*/ 2147483647 w 571"/>
                  <a:gd name="T33" fmla="*/ 2147483647 h 764"/>
                  <a:gd name="T34" fmla="*/ 2147483647 w 571"/>
                  <a:gd name="T35" fmla="*/ 2147483647 h 764"/>
                  <a:gd name="T36" fmla="*/ 2147483647 w 571"/>
                  <a:gd name="T37" fmla="*/ 2147483647 h 764"/>
                  <a:gd name="T38" fmla="*/ 2147483647 w 571"/>
                  <a:gd name="T39" fmla="*/ 2147483647 h 764"/>
                  <a:gd name="T40" fmla="*/ 2147483647 w 571"/>
                  <a:gd name="T41" fmla="*/ 2147483647 h 764"/>
                  <a:gd name="T42" fmla="*/ 2147483647 w 571"/>
                  <a:gd name="T43" fmla="*/ 2147483647 h 764"/>
                  <a:gd name="T44" fmla="*/ 2147483647 w 571"/>
                  <a:gd name="T45" fmla="*/ 2147483647 h 764"/>
                  <a:gd name="T46" fmla="*/ 2147483647 w 571"/>
                  <a:gd name="T47" fmla="*/ 2147483647 h 764"/>
                  <a:gd name="T48" fmla="*/ 2147483647 w 571"/>
                  <a:gd name="T49" fmla="*/ 2147483647 h 764"/>
                  <a:gd name="T50" fmla="*/ 2147483647 w 571"/>
                  <a:gd name="T51" fmla="*/ 2147483647 h 764"/>
                  <a:gd name="T52" fmla="*/ 2147483647 w 571"/>
                  <a:gd name="T53" fmla="*/ 2147483647 h 764"/>
                  <a:gd name="T54" fmla="*/ 0 w 571"/>
                  <a:gd name="T55" fmla="*/ 2147483647 h 764"/>
                  <a:gd name="T56" fmla="*/ 0 w 571"/>
                  <a:gd name="T57" fmla="*/ 2147483647 h 764"/>
                  <a:gd name="T58" fmla="*/ 2147483647 w 571"/>
                  <a:gd name="T59" fmla="*/ 2147483647 h 764"/>
                  <a:gd name="T60" fmla="*/ 2147483647 w 571"/>
                  <a:gd name="T61" fmla="*/ 2147483647 h 764"/>
                  <a:gd name="T62" fmla="*/ 2147483647 w 571"/>
                  <a:gd name="T63" fmla="*/ 2147483647 h 764"/>
                  <a:gd name="T64" fmla="*/ 2147483647 w 571"/>
                  <a:gd name="T65" fmla="*/ 2147483647 h 764"/>
                  <a:gd name="T66" fmla="*/ 2147483647 w 571"/>
                  <a:gd name="T67" fmla="*/ 2147483647 h 764"/>
                  <a:gd name="T68" fmla="*/ 2147483647 w 571"/>
                  <a:gd name="T69" fmla="*/ 2147483647 h 764"/>
                  <a:gd name="T70" fmla="*/ 2147483647 w 571"/>
                  <a:gd name="T71" fmla="*/ 2147483647 h 764"/>
                  <a:gd name="T72" fmla="*/ 2147483647 w 571"/>
                  <a:gd name="T73" fmla="*/ 2147483647 h 764"/>
                  <a:gd name="T74" fmla="*/ 2147483647 w 571"/>
                  <a:gd name="T75" fmla="*/ 0 h 76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571" h="764">
                    <a:moveTo>
                      <a:pt x="81" y="0"/>
                    </a:moveTo>
                    <a:lnTo>
                      <a:pt x="490" y="0"/>
                    </a:lnTo>
                    <a:lnTo>
                      <a:pt x="519" y="4"/>
                    </a:lnTo>
                    <a:lnTo>
                      <a:pt x="532" y="7"/>
                    </a:lnTo>
                    <a:lnTo>
                      <a:pt x="545" y="12"/>
                    </a:lnTo>
                    <a:lnTo>
                      <a:pt x="552" y="16"/>
                    </a:lnTo>
                    <a:lnTo>
                      <a:pt x="558" y="20"/>
                    </a:lnTo>
                    <a:lnTo>
                      <a:pt x="563" y="25"/>
                    </a:lnTo>
                    <a:lnTo>
                      <a:pt x="568" y="30"/>
                    </a:lnTo>
                    <a:lnTo>
                      <a:pt x="571" y="35"/>
                    </a:lnTo>
                    <a:lnTo>
                      <a:pt x="571" y="41"/>
                    </a:lnTo>
                    <a:lnTo>
                      <a:pt x="571" y="85"/>
                    </a:lnTo>
                    <a:lnTo>
                      <a:pt x="367" y="85"/>
                    </a:lnTo>
                    <a:lnTo>
                      <a:pt x="354" y="86"/>
                    </a:lnTo>
                    <a:lnTo>
                      <a:pt x="346" y="90"/>
                    </a:lnTo>
                    <a:lnTo>
                      <a:pt x="342" y="91"/>
                    </a:lnTo>
                    <a:lnTo>
                      <a:pt x="340" y="93"/>
                    </a:lnTo>
                    <a:lnTo>
                      <a:pt x="338" y="97"/>
                    </a:lnTo>
                    <a:lnTo>
                      <a:pt x="337" y="101"/>
                    </a:lnTo>
                    <a:lnTo>
                      <a:pt x="337" y="764"/>
                    </a:lnTo>
                    <a:lnTo>
                      <a:pt x="235" y="764"/>
                    </a:lnTo>
                    <a:lnTo>
                      <a:pt x="235" y="101"/>
                    </a:lnTo>
                    <a:lnTo>
                      <a:pt x="234" y="96"/>
                    </a:lnTo>
                    <a:lnTo>
                      <a:pt x="231" y="92"/>
                    </a:lnTo>
                    <a:lnTo>
                      <a:pt x="226" y="90"/>
                    </a:lnTo>
                    <a:lnTo>
                      <a:pt x="216" y="86"/>
                    </a:lnTo>
                    <a:lnTo>
                      <a:pt x="204" y="85"/>
                    </a:lnTo>
                    <a:lnTo>
                      <a:pt x="0" y="85"/>
                    </a:lnTo>
                    <a:lnTo>
                      <a:pt x="0" y="41"/>
                    </a:lnTo>
                    <a:lnTo>
                      <a:pt x="1" y="35"/>
                    </a:lnTo>
                    <a:lnTo>
                      <a:pt x="4" y="30"/>
                    </a:lnTo>
                    <a:lnTo>
                      <a:pt x="9" y="25"/>
                    </a:lnTo>
                    <a:lnTo>
                      <a:pt x="14" y="20"/>
                    </a:lnTo>
                    <a:lnTo>
                      <a:pt x="20" y="16"/>
                    </a:lnTo>
                    <a:lnTo>
                      <a:pt x="27" y="12"/>
                    </a:lnTo>
                    <a:lnTo>
                      <a:pt x="40" y="7"/>
                    </a:lnTo>
                    <a:lnTo>
                      <a:pt x="53" y="4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  <p:grpSp>
          <p:nvGrpSpPr>
            <p:cNvPr id="89" name="그룹 23"/>
            <p:cNvGrpSpPr>
              <a:grpSpLocks noChangeAspect="1"/>
            </p:cNvGrpSpPr>
            <p:nvPr/>
          </p:nvGrpSpPr>
          <p:grpSpPr bwMode="auto">
            <a:xfrm>
              <a:off x="1724454" y="6025465"/>
              <a:ext cx="248600" cy="304348"/>
              <a:chOff x="1919288" y="2630488"/>
              <a:chExt cx="1228725" cy="1536700"/>
            </a:xfrm>
            <a:solidFill>
              <a:srgbClr val="FFFFFF"/>
            </a:solidFill>
          </p:grpSpPr>
          <p:sp>
            <p:nvSpPr>
              <p:cNvPr id="99" name="Freeform 8"/>
              <p:cNvSpPr>
                <a:spLocks noEditPoints="1"/>
              </p:cNvSpPr>
              <p:nvPr/>
            </p:nvSpPr>
            <p:spPr bwMode="auto">
              <a:xfrm>
                <a:off x="1919288" y="2630488"/>
                <a:ext cx="611188" cy="1536700"/>
              </a:xfrm>
              <a:custGeom>
                <a:avLst/>
                <a:gdLst>
                  <a:gd name="T0" fmla="*/ 2147483647 w 1154"/>
                  <a:gd name="T1" fmla="*/ 2147483647 h 2905"/>
                  <a:gd name="T2" fmla="*/ 2147483647 w 1154"/>
                  <a:gd name="T3" fmla="*/ 2147483647 h 2905"/>
                  <a:gd name="T4" fmla="*/ 2147483647 w 1154"/>
                  <a:gd name="T5" fmla="*/ 2147483647 h 2905"/>
                  <a:gd name="T6" fmla="*/ 2147483647 w 1154"/>
                  <a:gd name="T7" fmla="*/ 2147483647 h 2905"/>
                  <a:gd name="T8" fmla="*/ 2147483647 w 1154"/>
                  <a:gd name="T9" fmla="*/ 2147483647 h 2905"/>
                  <a:gd name="T10" fmla="*/ 2147483647 w 1154"/>
                  <a:gd name="T11" fmla="*/ 2147483647 h 2905"/>
                  <a:gd name="T12" fmla="*/ 2147483647 w 1154"/>
                  <a:gd name="T13" fmla="*/ 2147483647 h 2905"/>
                  <a:gd name="T14" fmla="*/ 2147483647 w 1154"/>
                  <a:gd name="T15" fmla="*/ 2147483647 h 2905"/>
                  <a:gd name="T16" fmla="*/ 2147483647 w 1154"/>
                  <a:gd name="T17" fmla="*/ 2147483647 h 2905"/>
                  <a:gd name="T18" fmla="*/ 2147483647 w 1154"/>
                  <a:gd name="T19" fmla="*/ 2147483647 h 2905"/>
                  <a:gd name="T20" fmla="*/ 2147483647 w 1154"/>
                  <a:gd name="T21" fmla="*/ 2147483647 h 2905"/>
                  <a:gd name="T22" fmla="*/ 2147483647 w 1154"/>
                  <a:gd name="T23" fmla="*/ 2147483647 h 2905"/>
                  <a:gd name="T24" fmla="*/ 2147483647 w 1154"/>
                  <a:gd name="T25" fmla="*/ 2147483647 h 2905"/>
                  <a:gd name="T26" fmla="*/ 2147483647 w 1154"/>
                  <a:gd name="T27" fmla="*/ 2147483647 h 2905"/>
                  <a:gd name="T28" fmla="*/ 2147483647 w 1154"/>
                  <a:gd name="T29" fmla="*/ 2147483647 h 2905"/>
                  <a:gd name="T30" fmla="*/ 2147483647 w 1154"/>
                  <a:gd name="T31" fmla="*/ 2147483647 h 2905"/>
                  <a:gd name="T32" fmla="*/ 2147483647 w 1154"/>
                  <a:gd name="T33" fmla="*/ 2147483647 h 2905"/>
                  <a:gd name="T34" fmla="*/ 2147483647 w 1154"/>
                  <a:gd name="T35" fmla="*/ 2147483647 h 2905"/>
                  <a:gd name="T36" fmla="*/ 2147483647 w 1154"/>
                  <a:gd name="T37" fmla="*/ 2147483647 h 2905"/>
                  <a:gd name="T38" fmla="*/ 2147483647 w 1154"/>
                  <a:gd name="T39" fmla="*/ 2147483647 h 2905"/>
                  <a:gd name="T40" fmla="*/ 2147483647 w 1154"/>
                  <a:gd name="T41" fmla="*/ 2147483647 h 2905"/>
                  <a:gd name="T42" fmla="*/ 2147483647 w 1154"/>
                  <a:gd name="T43" fmla="*/ 2147483647 h 2905"/>
                  <a:gd name="T44" fmla="*/ 2147483647 w 1154"/>
                  <a:gd name="T45" fmla="*/ 2147483647 h 2905"/>
                  <a:gd name="T46" fmla="*/ 2147483647 w 1154"/>
                  <a:gd name="T47" fmla="*/ 2147483647 h 2905"/>
                  <a:gd name="T48" fmla="*/ 2147483647 w 1154"/>
                  <a:gd name="T49" fmla="*/ 2147483647 h 2905"/>
                  <a:gd name="T50" fmla="*/ 2147483647 w 1154"/>
                  <a:gd name="T51" fmla="*/ 2147483647 h 2905"/>
                  <a:gd name="T52" fmla="*/ 2147483647 w 1154"/>
                  <a:gd name="T53" fmla="*/ 2147483647 h 2905"/>
                  <a:gd name="T54" fmla="*/ 2147483647 w 1154"/>
                  <a:gd name="T55" fmla="*/ 2147483647 h 2905"/>
                  <a:gd name="T56" fmla="*/ 2147483647 w 1154"/>
                  <a:gd name="T57" fmla="*/ 2147483647 h 2905"/>
                  <a:gd name="T58" fmla="*/ 2147483647 w 1154"/>
                  <a:gd name="T59" fmla="*/ 2147483647 h 2905"/>
                  <a:gd name="T60" fmla="*/ 2147483647 w 1154"/>
                  <a:gd name="T61" fmla="*/ 2147483647 h 2905"/>
                  <a:gd name="T62" fmla="*/ 2147483647 w 1154"/>
                  <a:gd name="T63" fmla="*/ 2147483647 h 2905"/>
                  <a:gd name="T64" fmla="*/ 2147483647 w 1154"/>
                  <a:gd name="T65" fmla="*/ 2147483647 h 2905"/>
                  <a:gd name="T66" fmla="*/ 2147483647 w 1154"/>
                  <a:gd name="T67" fmla="*/ 2147483647 h 2905"/>
                  <a:gd name="T68" fmla="*/ 2147483647 w 1154"/>
                  <a:gd name="T69" fmla="*/ 2147483647 h 2905"/>
                  <a:gd name="T70" fmla="*/ 2147483647 w 1154"/>
                  <a:gd name="T71" fmla="*/ 2147483647 h 2905"/>
                  <a:gd name="T72" fmla="*/ 2147483647 w 1154"/>
                  <a:gd name="T73" fmla="*/ 2147483647 h 2905"/>
                  <a:gd name="T74" fmla="*/ 2147483647 w 1154"/>
                  <a:gd name="T75" fmla="*/ 2147483647 h 2905"/>
                  <a:gd name="T76" fmla="*/ 2147483647 w 1154"/>
                  <a:gd name="T77" fmla="*/ 2147483647 h 2905"/>
                  <a:gd name="T78" fmla="*/ 2147483647 w 1154"/>
                  <a:gd name="T79" fmla="*/ 2147483647 h 2905"/>
                  <a:gd name="T80" fmla="*/ 2147483647 w 1154"/>
                  <a:gd name="T81" fmla="*/ 2147483647 h 2905"/>
                  <a:gd name="T82" fmla="*/ 2147483647 w 1154"/>
                  <a:gd name="T83" fmla="*/ 2147483647 h 2905"/>
                  <a:gd name="T84" fmla="*/ 2147483647 w 1154"/>
                  <a:gd name="T85" fmla="*/ 2147483647 h 2905"/>
                  <a:gd name="T86" fmla="*/ 2147483647 w 1154"/>
                  <a:gd name="T87" fmla="*/ 2147483647 h 2905"/>
                  <a:gd name="T88" fmla="*/ 2147483647 w 1154"/>
                  <a:gd name="T89" fmla="*/ 2147483647 h 2905"/>
                  <a:gd name="T90" fmla="*/ 2147483647 w 1154"/>
                  <a:gd name="T91" fmla="*/ 2147483647 h 2905"/>
                  <a:gd name="T92" fmla="*/ 2147483647 w 1154"/>
                  <a:gd name="T93" fmla="*/ 2147483647 h 2905"/>
                  <a:gd name="T94" fmla="*/ 2147483647 w 1154"/>
                  <a:gd name="T95" fmla="*/ 2147483647 h 2905"/>
                  <a:gd name="T96" fmla="*/ 2147483647 w 1154"/>
                  <a:gd name="T97" fmla="*/ 2147483647 h 290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154" h="2905">
                    <a:moveTo>
                      <a:pt x="783" y="2159"/>
                    </a:moveTo>
                    <a:lnTo>
                      <a:pt x="783" y="2809"/>
                    </a:lnTo>
                    <a:lnTo>
                      <a:pt x="1059" y="2809"/>
                    </a:lnTo>
                    <a:lnTo>
                      <a:pt x="1059" y="2159"/>
                    </a:lnTo>
                    <a:lnTo>
                      <a:pt x="783" y="2159"/>
                    </a:lnTo>
                    <a:close/>
                    <a:moveTo>
                      <a:pt x="687" y="102"/>
                    </a:moveTo>
                    <a:lnTo>
                      <a:pt x="662" y="109"/>
                    </a:lnTo>
                    <a:lnTo>
                      <a:pt x="636" y="121"/>
                    </a:lnTo>
                    <a:lnTo>
                      <a:pt x="608" y="134"/>
                    </a:lnTo>
                    <a:lnTo>
                      <a:pt x="580" y="150"/>
                    </a:lnTo>
                    <a:lnTo>
                      <a:pt x="550" y="170"/>
                    </a:lnTo>
                    <a:lnTo>
                      <a:pt x="519" y="194"/>
                    </a:lnTo>
                    <a:lnTo>
                      <a:pt x="488" y="221"/>
                    </a:lnTo>
                    <a:lnTo>
                      <a:pt x="457" y="252"/>
                    </a:lnTo>
                    <a:lnTo>
                      <a:pt x="426" y="287"/>
                    </a:lnTo>
                    <a:lnTo>
                      <a:pt x="393" y="325"/>
                    </a:lnTo>
                    <a:lnTo>
                      <a:pt x="363" y="368"/>
                    </a:lnTo>
                    <a:lnTo>
                      <a:pt x="332" y="414"/>
                    </a:lnTo>
                    <a:lnTo>
                      <a:pt x="302" y="465"/>
                    </a:lnTo>
                    <a:lnTo>
                      <a:pt x="274" y="520"/>
                    </a:lnTo>
                    <a:lnTo>
                      <a:pt x="248" y="580"/>
                    </a:lnTo>
                    <a:lnTo>
                      <a:pt x="222" y="644"/>
                    </a:lnTo>
                    <a:lnTo>
                      <a:pt x="198" y="713"/>
                    </a:lnTo>
                    <a:lnTo>
                      <a:pt x="176" y="786"/>
                    </a:lnTo>
                    <a:lnTo>
                      <a:pt x="156" y="866"/>
                    </a:lnTo>
                    <a:lnTo>
                      <a:pt x="138" y="949"/>
                    </a:lnTo>
                    <a:lnTo>
                      <a:pt x="123" y="1037"/>
                    </a:lnTo>
                    <a:lnTo>
                      <a:pt x="112" y="1132"/>
                    </a:lnTo>
                    <a:lnTo>
                      <a:pt x="103" y="1231"/>
                    </a:lnTo>
                    <a:lnTo>
                      <a:pt x="97" y="1337"/>
                    </a:lnTo>
                    <a:lnTo>
                      <a:pt x="96" y="1448"/>
                    </a:lnTo>
                    <a:lnTo>
                      <a:pt x="96" y="1458"/>
                    </a:lnTo>
                    <a:lnTo>
                      <a:pt x="97" y="1568"/>
                    </a:lnTo>
                    <a:lnTo>
                      <a:pt x="103" y="1674"/>
                    </a:lnTo>
                    <a:lnTo>
                      <a:pt x="112" y="1773"/>
                    </a:lnTo>
                    <a:lnTo>
                      <a:pt x="123" y="1867"/>
                    </a:lnTo>
                    <a:lnTo>
                      <a:pt x="138" y="1956"/>
                    </a:lnTo>
                    <a:lnTo>
                      <a:pt x="156" y="2040"/>
                    </a:lnTo>
                    <a:lnTo>
                      <a:pt x="176" y="2118"/>
                    </a:lnTo>
                    <a:lnTo>
                      <a:pt x="198" y="2193"/>
                    </a:lnTo>
                    <a:lnTo>
                      <a:pt x="222" y="2261"/>
                    </a:lnTo>
                    <a:lnTo>
                      <a:pt x="248" y="2326"/>
                    </a:lnTo>
                    <a:lnTo>
                      <a:pt x="274" y="2384"/>
                    </a:lnTo>
                    <a:lnTo>
                      <a:pt x="302" y="2440"/>
                    </a:lnTo>
                    <a:lnTo>
                      <a:pt x="332" y="2491"/>
                    </a:lnTo>
                    <a:lnTo>
                      <a:pt x="363" y="2537"/>
                    </a:lnTo>
                    <a:lnTo>
                      <a:pt x="393" y="2579"/>
                    </a:lnTo>
                    <a:lnTo>
                      <a:pt x="426" y="2618"/>
                    </a:lnTo>
                    <a:lnTo>
                      <a:pt x="457" y="2653"/>
                    </a:lnTo>
                    <a:lnTo>
                      <a:pt x="488" y="2683"/>
                    </a:lnTo>
                    <a:lnTo>
                      <a:pt x="519" y="2710"/>
                    </a:lnTo>
                    <a:lnTo>
                      <a:pt x="550" y="2734"/>
                    </a:lnTo>
                    <a:lnTo>
                      <a:pt x="580" y="2753"/>
                    </a:lnTo>
                    <a:lnTo>
                      <a:pt x="608" y="2771"/>
                    </a:lnTo>
                    <a:lnTo>
                      <a:pt x="636" y="2784"/>
                    </a:lnTo>
                    <a:lnTo>
                      <a:pt x="662" y="2794"/>
                    </a:lnTo>
                    <a:lnTo>
                      <a:pt x="687" y="2802"/>
                    </a:lnTo>
                    <a:lnTo>
                      <a:pt x="687" y="2150"/>
                    </a:lnTo>
                    <a:lnTo>
                      <a:pt x="658" y="2137"/>
                    </a:lnTo>
                    <a:lnTo>
                      <a:pt x="633" y="2117"/>
                    </a:lnTo>
                    <a:lnTo>
                      <a:pt x="610" y="2091"/>
                    </a:lnTo>
                    <a:lnTo>
                      <a:pt x="590" y="2061"/>
                    </a:lnTo>
                    <a:lnTo>
                      <a:pt x="571" y="2027"/>
                    </a:lnTo>
                    <a:lnTo>
                      <a:pt x="555" y="1990"/>
                    </a:lnTo>
                    <a:lnTo>
                      <a:pt x="541" y="1950"/>
                    </a:lnTo>
                    <a:lnTo>
                      <a:pt x="529" y="1908"/>
                    </a:lnTo>
                    <a:lnTo>
                      <a:pt x="518" y="1864"/>
                    </a:lnTo>
                    <a:lnTo>
                      <a:pt x="509" y="1819"/>
                    </a:lnTo>
                    <a:lnTo>
                      <a:pt x="501" y="1775"/>
                    </a:lnTo>
                    <a:lnTo>
                      <a:pt x="495" y="1730"/>
                    </a:lnTo>
                    <a:lnTo>
                      <a:pt x="490" y="1686"/>
                    </a:lnTo>
                    <a:lnTo>
                      <a:pt x="486" y="1644"/>
                    </a:lnTo>
                    <a:lnTo>
                      <a:pt x="484" y="1604"/>
                    </a:lnTo>
                    <a:lnTo>
                      <a:pt x="482" y="1567"/>
                    </a:lnTo>
                    <a:lnTo>
                      <a:pt x="480" y="1533"/>
                    </a:lnTo>
                    <a:lnTo>
                      <a:pt x="479" y="1505"/>
                    </a:lnTo>
                    <a:lnTo>
                      <a:pt x="479" y="1480"/>
                    </a:lnTo>
                    <a:lnTo>
                      <a:pt x="479" y="1461"/>
                    </a:lnTo>
                    <a:lnTo>
                      <a:pt x="479" y="1444"/>
                    </a:lnTo>
                    <a:lnTo>
                      <a:pt x="479" y="1425"/>
                    </a:lnTo>
                    <a:lnTo>
                      <a:pt x="479" y="1400"/>
                    </a:lnTo>
                    <a:lnTo>
                      <a:pt x="480" y="1372"/>
                    </a:lnTo>
                    <a:lnTo>
                      <a:pt x="482" y="1338"/>
                    </a:lnTo>
                    <a:lnTo>
                      <a:pt x="484" y="1301"/>
                    </a:lnTo>
                    <a:lnTo>
                      <a:pt x="486" y="1261"/>
                    </a:lnTo>
                    <a:lnTo>
                      <a:pt x="490" y="1219"/>
                    </a:lnTo>
                    <a:lnTo>
                      <a:pt x="495" y="1175"/>
                    </a:lnTo>
                    <a:lnTo>
                      <a:pt x="501" y="1130"/>
                    </a:lnTo>
                    <a:lnTo>
                      <a:pt x="509" y="1086"/>
                    </a:lnTo>
                    <a:lnTo>
                      <a:pt x="518" y="1041"/>
                    </a:lnTo>
                    <a:lnTo>
                      <a:pt x="529" y="997"/>
                    </a:lnTo>
                    <a:lnTo>
                      <a:pt x="541" y="955"/>
                    </a:lnTo>
                    <a:lnTo>
                      <a:pt x="555" y="914"/>
                    </a:lnTo>
                    <a:lnTo>
                      <a:pt x="571" y="877"/>
                    </a:lnTo>
                    <a:lnTo>
                      <a:pt x="590" y="843"/>
                    </a:lnTo>
                    <a:lnTo>
                      <a:pt x="610" y="813"/>
                    </a:lnTo>
                    <a:lnTo>
                      <a:pt x="633" y="788"/>
                    </a:lnTo>
                    <a:lnTo>
                      <a:pt x="658" y="769"/>
                    </a:lnTo>
                    <a:lnTo>
                      <a:pt x="687" y="755"/>
                    </a:lnTo>
                    <a:lnTo>
                      <a:pt x="687" y="102"/>
                    </a:lnTo>
                    <a:close/>
                    <a:moveTo>
                      <a:pt x="783" y="96"/>
                    </a:moveTo>
                    <a:lnTo>
                      <a:pt x="783" y="746"/>
                    </a:lnTo>
                    <a:lnTo>
                      <a:pt x="1059" y="746"/>
                    </a:lnTo>
                    <a:lnTo>
                      <a:pt x="1059" y="96"/>
                    </a:lnTo>
                    <a:lnTo>
                      <a:pt x="783" y="96"/>
                    </a:lnTo>
                    <a:close/>
                    <a:moveTo>
                      <a:pt x="735" y="0"/>
                    </a:moveTo>
                    <a:lnTo>
                      <a:pt x="1154" y="0"/>
                    </a:lnTo>
                    <a:lnTo>
                      <a:pt x="1154" y="842"/>
                    </a:lnTo>
                    <a:lnTo>
                      <a:pt x="735" y="842"/>
                    </a:lnTo>
                    <a:lnTo>
                      <a:pt x="720" y="844"/>
                    </a:lnTo>
                    <a:lnTo>
                      <a:pt x="705" y="853"/>
                    </a:lnTo>
                    <a:lnTo>
                      <a:pt x="690" y="868"/>
                    </a:lnTo>
                    <a:lnTo>
                      <a:pt x="676" y="889"/>
                    </a:lnTo>
                    <a:lnTo>
                      <a:pt x="659" y="917"/>
                    </a:lnTo>
                    <a:lnTo>
                      <a:pt x="644" y="950"/>
                    </a:lnTo>
                    <a:lnTo>
                      <a:pt x="631" y="989"/>
                    </a:lnTo>
                    <a:lnTo>
                      <a:pt x="617" y="1035"/>
                    </a:lnTo>
                    <a:lnTo>
                      <a:pt x="606" y="1087"/>
                    </a:lnTo>
                    <a:lnTo>
                      <a:pt x="595" y="1145"/>
                    </a:lnTo>
                    <a:lnTo>
                      <a:pt x="587" y="1210"/>
                    </a:lnTo>
                    <a:lnTo>
                      <a:pt x="580" y="1282"/>
                    </a:lnTo>
                    <a:lnTo>
                      <a:pt x="576" y="1359"/>
                    </a:lnTo>
                    <a:lnTo>
                      <a:pt x="575" y="1444"/>
                    </a:lnTo>
                    <a:lnTo>
                      <a:pt x="575" y="1460"/>
                    </a:lnTo>
                    <a:lnTo>
                      <a:pt x="576" y="1546"/>
                    </a:lnTo>
                    <a:lnTo>
                      <a:pt x="580" y="1623"/>
                    </a:lnTo>
                    <a:lnTo>
                      <a:pt x="587" y="1695"/>
                    </a:lnTo>
                    <a:lnTo>
                      <a:pt x="595" y="1760"/>
                    </a:lnTo>
                    <a:lnTo>
                      <a:pt x="606" y="1818"/>
                    </a:lnTo>
                    <a:lnTo>
                      <a:pt x="617" y="1870"/>
                    </a:lnTo>
                    <a:lnTo>
                      <a:pt x="631" y="1915"/>
                    </a:lnTo>
                    <a:lnTo>
                      <a:pt x="644" y="1955"/>
                    </a:lnTo>
                    <a:lnTo>
                      <a:pt x="659" y="1989"/>
                    </a:lnTo>
                    <a:lnTo>
                      <a:pt x="676" y="2015"/>
                    </a:lnTo>
                    <a:lnTo>
                      <a:pt x="690" y="2036"/>
                    </a:lnTo>
                    <a:lnTo>
                      <a:pt x="705" y="2051"/>
                    </a:lnTo>
                    <a:lnTo>
                      <a:pt x="720" y="2059"/>
                    </a:lnTo>
                    <a:lnTo>
                      <a:pt x="735" y="2062"/>
                    </a:lnTo>
                    <a:lnTo>
                      <a:pt x="1154" y="2062"/>
                    </a:lnTo>
                    <a:lnTo>
                      <a:pt x="1154" y="2905"/>
                    </a:lnTo>
                    <a:lnTo>
                      <a:pt x="735" y="2905"/>
                    </a:lnTo>
                    <a:lnTo>
                      <a:pt x="709" y="2904"/>
                    </a:lnTo>
                    <a:lnTo>
                      <a:pt x="682" y="2899"/>
                    </a:lnTo>
                    <a:lnTo>
                      <a:pt x="652" y="2893"/>
                    </a:lnTo>
                    <a:lnTo>
                      <a:pt x="622" y="2882"/>
                    </a:lnTo>
                    <a:lnTo>
                      <a:pt x="590" y="2868"/>
                    </a:lnTo>
                    <a:lnTo>
                      <a:pt x="556" y="2852"/>
                    </a:lnTo>
                    <a:lnTo>
                      <a:pt x="523" y="2832"/>
                    </a:lnTo>
                    <a:lnTo>
                      <a:pt x="489" y="2808"/>
                    </a:lnTo>
                    <a:lnTo>
                      <a:pt x="454" y="2781"/>
                    </a:lnTo>
                    <a:lnTo>
                      <a:pt x="418" y="2750"/>
                    </a:lnTo>
                    <a:lnTo>
                      <a:pt x="383" y="2715"/>
                    </a:lnTo>
                    <a:lnTo>
                      <a:pt x="348" y="2676"/>
                    </a:lnTo>
                    <a:lnTo>
                      <a:pt x="315" y="2634"/>
                    </a:lnTo>
                    <a:lnTo>
                      <a:pt x="281" y="2588"/>
                    </a:lnTo>
                    <a:lnTo>
                      <a:pt x="248" y="2537"/>
                    </a:lnTo>
                    <a:lnTo>
                      <a:pt x="217" y="2482"/>
                    </a:lnTo>
                    <a:lnTo>
                      <a:pt x="187" y="2423"/>
                    </a:lnTo>
                    <a:lnTo>
                      <a:pt x="157" y="2359"/>
                    </a:lnTo>
                    <a:lnTo>
                      <a:pt x="131" y="2291"/>
                    </a:lnTo>
                    <a:lnTo>
                      <a:pt x="105" y="2219"/>
                    </a:lnTo>
                    <a:lnTo>
                      <a:pt x="82" y="2140"/>
                    </a:lnTo>
                    <a:lnTo>
                      <a:pt x="61" y="2058"/>
                    </a:lnTo>
                    <a:lnTo>
                      <a:pt x="44" y="1971"/>
                    </a:lnTo>
                    <a:lnTo>
                      <a:pt x="29" y="1879"/>
                    </a:lnTo>
                    <a:lnTo>
                      <a:pt x="16" y="1782"/>
                    </a:lnTo>
                    <a:lnTo>
                      <a:pt x="8" y="1679"/>
                    </a:lnTo>
                    <a:lnTo>
                      <a:pt x="1" y="1571"/>
                    </a:lnTo>
                    <a:lnTo>
                      <a:pt x="0" y="1458"/>
                    </a:lnTo>
                    <a:lnTo>
                      <a:pt x="0" y="1448"/>
                    </a:lnTo>
                    <a:lnTo>
                      <a:pt x="1" y="1333"/>
                    </a:lnTo>
                    <a:lnTo>
                      <a:pt x="8" y="1226"/>
                    </a:lnTo>
                    <a:lnTo>
                      <a:pt x="16" y="1123"/>
                    </a:lnTo>
                    <a:lnTo>
                      <a:pt x="29" y="1026"/>
                    </a:lnTo>
                    <a:lnTo>
                      <a:pt x="44" y="934"/>
                    </a:lnTo>
                    <a:lnTo>
                      <a:pt x="61" y="846"/>
                    </a:lnTo>
                    <a:lnTo>
                      <a:pt x="82" y="764"/>
                    </a:lnTo>
                    <a:lnTo>
                      <a:pt x="105" y="686"/>
                    </a:lnTo>
                    <a:lnTo>
                      <a:pt x="131" y="613"/>
                    </a:lnTo>
                    <a:lnTo>
                      <a:pt x="157" y="546"/>
                    </a:lnTo>
                    <a:lnTo>
                      <a:pt x="187" y="481"/>
                    </a:lnTo>
                    <a:lnTo>
                      <a:pt x="217" y="423"/>
                    </a:lnTo>
                    <a:lnTo>
                      <a:pt x="248" y="368"/>
                    </a:lnTo>
                    <a:lnTo>
                      <a:pt x="281" y="317"/>
                    </a:lnTo>
                    <a:lnTo>
                      <a:pt x="315" y="271"/>
                    </a:lnTo>
                    <a:lnTo>
                      <a:pt x="348" y="228"/>
                    </a:lnTo>
                    <a:lnTo>
                      <a:pt x="383" y="189"/>
                    </a:lnTo>
                    <a:lnTo>
                      <a:pt x="418" y="155"/>
                    </a:lnTo>
                    <a:lnTo>
                      <a:pt x="454" y="124"/>
                    </a:lnTo>
                    <a:lnTo>
                      <a:pt x="489" y="97"/>
                    </a:lnTo>
                    <a:lnTo>
                      <a:pt x="523" y="73"/>
                    </a:lnTo>
                    <a:lnTo>
                      <a:pt x="556" y="53"/>
                    </a:lnTo>
                    <a:lnTo>
                      <a:pt x="590" y="36"/>
                    </a:lnTo>
                    <a:lnTo>
                      <a:pt x="622" y="22"/>
                    </a:lnTo>
                    <a:lnTo>
                      <a:pt x="652" y="12"/>
                    </a:lnTo>
                    <a:lnTo>
                      <a:pt x="682" y="5"/>
                    </a:lnTo>
                    <a:lnTo>
                      <a:pt x="709" y="1"/>
                    </a:lnTo>
                    <a:lnTo>
                      <a:pt x="7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00" name="Freeform 9"/>
              <p:cNvSpPr>
                <a:spLocks/>
              </p:cNvSpPr>
              <p:nvPr/>
            </p:nvSpPr>
            <p:spPr bwMode="auto">
              <a:xfrm>
                <a:off x="2787650" y="3138488"/>
                <a:ext cx="174625" cy="520700"/>
              </a:xfrm>
              <a:custGeom>
                <a:avLst/>
                <a:gdLst>
                  <a:gd name="T0" fmla="*/ 2147483647 w 329"/>
                  <a:gd name="T1" fmla="*/ 2147483647 h 985"/>
                  <a:gd name="T2" fmla="*/ 2147483647 w 329"/>
                  <a:gd name="T3" fmla="*/ 2147483647 h 985"/>
                  <a:gd name="T4" fmla="*/ 2147483647 w 329"/>
                  <a:gd name="T5" fmla="*/ 2147483647 h 985"/>
                  <a:gd name="T6" fmla="*/ 2147483647 w 329"/>
                  <a:gd name="T7" fmla="*/ 2147483647 h 985"/>
                  <a:gd name="T8" fmla="*/ 2147483647 w 329"/>
                  <a:gd name="T9" fmla="*/ 2147483647 h 985"/>
                  <a:gd name="T10" fmla="*/ 2147483647 w 329"/>
                  <a:gd name="T11" fmla="*/ 2147483647 h 985"/>
                  <a:gd name="T12" fmla="*/ 2147483647 w 329"/>
                  <a:gd name="T13" fmla="*/ 2147483647 h 985"/>
                  <a:gd name="T14" fmla="*/ 2147483647 w 329"/>
                  <a:gd name="T15" fmla="*/ 2147483647 h 985"/>
                  <a:gd name="T16" fmla="*/ 2147483647 w 329"/>
                  <a:gd name="T17" fmla="*/ 2147483647 h 985"/>
                  <a:gd name="T18" fmla="*/ 2147483647 w 329"/>
                  <a:gd name="T19" fmla="*/ 2147483647 h 985"/>
                  <a:gd name="T20" fmla="*/ 2147483647 w 329"/>
                  <a:gd name="T21" fmla="*/ 2147483647 h 985"/>
                  <a:gd name="T22" fmla="*/ 2147483647 w 329"/>
                  <a:gd name="T23" fmla="*/ 2147483647 h 985"/>
                  <a:gd name="T24" fmla="*/ 2147483647 w 329"/>
                  <a:gd name="T25" fmla="*/ 2147483647 h 985"/>
                  <a:gd name="T26" fmla="*/ 2147483647 w 329"/>
                  <a:gd name="T27" fmla="*/ 2147483647 h 985"/>
                  <a:gd name="T28" fmla="*/ 2147483647 w 329"/>
                  <a:gd name="T29" fmla="*/ 2147483647 h 985"/>
                  <a:gd name="T30" fmla="*/ 2147483647 w 329"/>
                  <a:gd name="T31" fmla="*/ 2147483647 h 985"/>
                  <a:gd name="T32" fmla="*/ 0 w 329"/>
                  <a:gd name="T33" fmla="*/ 2147483647 h 985"/>
                  <a:gd name="T34" fmla="*/ 2147483647 w 329"/>
                  <a:gd name="T35" fmla="*/ 2147483647 h 985"/>
                  <a:gd name="T36" fmla="*/ 2147483647 w 329"/>
                  <a:gd name="T37" fmla="*/ 2147483647 h 985"/>
                  <a:gd name="T38" fmla="*/ 2147483647 w 329"/>
                  <a:gd name="T39" fmla="*/ 2147483647 h 985"/>
                  <a:gd name="T40" fmla="*/ 2147483647 w 329"/>
                  <a:gd name="T41" fmla="*/ 2147483647 h 985"/>
                  <a:gd name="T42" fmla="*/ 2147483647 w 329"/>
                  <a:gd name="T43" fmla="*/ 2147483647 h 985"/>
                  <a:gd name="T44" fmla="*/ 2147483647 w 329"/>
                  <a:gd name="T45" fmla="*/ 2147483647 h 985"/>
                  <a:gd name="T46" fmla="*/ 2147483647 w 329"/>
                  <a:gd name="T47" fmla="*/ 2147483647 h 985"/>
                  <a:gd name="T48" fmla="*/ 2147483647 w 329"/>
                  <a:gd name="T49" fmla="*/ 2147483647 h 985"/>
                  <a:gd name="T50" fmla="*/ 2147483647 w 329"/>
                  <a:gd name="T51" fmla="*/ 2147483647 h 985"/>
                  <a:gd name="T52" fmla="*/ 2147483647 w 329"/>
                  <a:gd name="T53" fmla="*/ 2147483647 h 985"/>
                  <a:gd name="T54" fmla="*/ 2147483647 w 329"/>
                  <a:gd name="T55" fmla="*/ 2147483647 h 985"/>
                  <a:gd name="T56" fmla="*/ 2147483647 w 329"/>
                  <a:gd name="T57" fmla="*/ 2147483647 h 985"/>
                  <a:gd name="T58" fmla="*/ 2147483647 w 329"/>
                  <a:gd name="T59" fmla="*/ 2147483647 h 985"/>
                  <a:gd name="T60" fmla="*/ 2147483647 w 329"/>
                  <a:gd name="T61" fmla="*/ 2147483647 h 985"/>
                  <a:gd name="T62" fmla="*/ 2147483647 w 329"/>
                  <a:gd name="T63" fmla="*/ 2147483647 h 985"/>
                  <a:gd name="T64" fmla="*/ 2147483647 w 329"/>
                  <a:gd name="T65" fmla="*/ 0 h 98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29" h="985">
                    <a:moveTo>
                      <a:pt x="79" y="0"/>
                    </a:moveTo>
                    <a:lnTo>
                      <a:pt x="93" y="4"/>
                    </a:lnTo>
                    <a:lnTo>
                      <a:pt x="107" y="11"/>
                    </a:lnTo>
                    <a:lnTo>
                      <a:pt x="110" y="15"/>
                    </a:lnTo>
                    <a:lnTo>
                      <a:pt x="119" y="24"/>
                    </a:lnTo>
                    <a:lnTo>
                      <a:pt x="130" y="36"/>
                    </a:lnTo>
                    <a:lnTo>
                      <a:pt x="145" y="51"/>
                    </a:lnTo>
                    <a:lnTo>
                      <a:pt x="163" y="71"/>
                    </a:lnTo>
                    <a:lnTo>
                      <a:pt x="181" y="95"/>
                    </a:lnTo>
                    <a:lnTo>
                      <a:pt x="201" y="121"/>
                    </a:lnTo>
                    <a:lnTo>
                      <a:pt x="221" y="152"/>
                    </a:lnTo>
                    <a:lnTo>
                      <a:pt x="242" y="184"/>
                    </a:lnTo>
                    <a:lnTo>
                      <a:pt x="261" y="220"/>
                    </a:lnTo>
                    <a:lnTo>
                      <a:pt x="280" y="260"/>
                    </a:lnTo>
                    <a:lnTo>
                      <a:pt x="296" y="301"/>
                    </a:lnTo>
                    <a:lnTo>
                      <a:pt x="309" y="346"/>
                    </a:lnTo>
                    <a:lnTo>
                      <a:pt x="321" y="392"/>
                    </a:lnTo>
                    <a:lnTo>
                      <a:pt x="327" y="440"/>
                    </a:lnTo>
                    <a:lnTo>
                      <a:pt x="329" y="491"/>
                    </a:lnTo>
                    <a:lnTo>
                      <a:pt x="326" y="555"/>
                    </a:lnTo>
                    <a:lnTo>
                      <a:pt x="313" y="618"/>
                    </a:lnTo>
                    <a:lnTo>
                      <a:pt x="293" y="680"/>
                    </a:lnTo>
                    <a:lnTo>
                      <a:pt x="266" y="741"/>
                    </a:lnTo>
                    <a:lnTo>
                      <a:pt x="231" y="801"/>
                    </a:lnTo>
                    <a:lnTo>
                      <a:pt x="189" y="859"/>
                    </a:lnTo>
                    <a:lnTo>
                      <a:pt x="138" y="917"/>
                    </a:lnTo>
                    <a:lnTo>
                      <a:pt x="79" y="973"/>
                    </a:lnTo>
                    <a:lnTo>
                      <a:pt x="64" y="981"/>
                    </a:lnTo>
                    <a:lnTo>
                      <a:pt x="48" y="985"/>
                    </a:lnTo>
                    <a:lnTo>
                      <a:pt x="35" y="983"/>
                    </a:lnTo>
                    <a:lnTo>
                      <a:pt x="22" y="978"/>
                    </a:lnTo>
                    <a:lnTo>
                      <a:pt x="12" y="969"/>
                    </a:lnTo>
                    <a:lnTo>
                      <a:pt x="3" y="956"/>
                    </a:lnTo>
                    <a:lnTo>
                      <a:pt x="0" y="942"/>
                    </a:lnTo>
                    <a:lnTo>
                      <a:pt x="1" y="927"/>
                    </a:lnTo>
                    <a:lnTo>
                      <a:pt x="6" y="913"/>
                    </a:lnTo>
                    <a:lnTo>
                      <a:pt x="16" y="900"/>
                    </a:lnTo>
                    <a:lnTo>
                      <a:pt x="73" y="846"/>
                    </a:lnTo>
                    <a:lnTo>
                      <a:pt x="122" y="789"/>
                    </a:lnTo>
                    <a:lnTo>
                      <a:pt x="161" y="731"/>
                    </a:lnTo>
                    <a:lnTo>
                      <a:pt x="193" y="672"/>
                    </a:lnTo>
                    <a:lnTo>
                      <a:pt x="215" y="612"/>
                    </a:lnTo>
                    <a:lnTo>
                      <a:pt x="229" y="552"/>
                    </a:lnTo>
                    <a:lnTo>
                      <a:pt x="234" y="490"/>
                    </a:lnTo>
                    <a:lnTo>
                      <a:pt x="231" y="445"/>
                    </a:lnTo>
                    <a:lnTo>
                      <a:pt x="225" y="401"/>
                    </a:lnTo>
                    <a:lnTo>
                      <a:pt x="214" y="359"/>
                    </a:lnTo>
                    <a:lnTo>
                      <a:pt x="200" y="320"/>
                    </a:lnTo>
                    <a:lnTo>
                      <a:pt x="185" y="282"/>
                    </a:lnTo>
                    <a:lnTo>
                      <a:pt x="166" y="248"/>
                    </a:lnTo>
                    <a:lnTo>
                      <a:pt x="148" y="215"/>
                    </a:lnTo>
                    <a:lnTo>
                      <a:pt x="129" y="187"/>
                    </a:lnTo>
                    <a:lnTo>
                      <a:pt x="110" y="161"/>
                    </a:lnTo>
                    <a:lnTo>
                      <a:pt x="93" y="138"/>
                    </a:lnTo>
                    <a:lnTo>
                      <a:pt x="77" y="119"/>
                    </a:lnTo>
                    <a:lnTo>
                      <a:pt x="63" y="105"/>
                    </a:lnTo>
                    <a:lnTo>
                      <a:pt x="52" y="93"/>
                    </a:lnTo>
                    <a:lnTo>
                      <a:pt x="45" y="86"/>
                    </a:lnTo>
                    <a:lnTo>
                      <a:pt x="42" y="83"/>
                    </a:lnTo>
                    <a:lnTo>
                      <a:pt x="32" y="71"/>
                    </a:lnTo>
                    <a:lnTo>
                      <a:pt x="27" y="57"/>
                    </a:lnTo>
                    <a:lnTo>
                      <a:pt x="27" y="42"/>
                    </a:lnTo>
                    <a:lnTo>
                      <a:pt x="31" y="29"/>
                    </a:lnTo>
                    <a:lnTo>
                      <a:pt x="38" y="15"/>
                    </a:lnTo>
                    <a:lnTo>
                      <a:pt x="51" y="6"/>
                    </a:lnTo>
                    <a:lnTo>
                      <a:pt x="64" y="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01" name="Freeform 10"/>
              <p:cNvSpPr>
                <a:spLocks/>
              </p:cNvSpPr>
              <p:nvPr/>
            </p:nvSpPr>
            <p:spPr bwMode="auto">
              <a:xfrm>
                <a:off x="2667000" y="3255963"/>
                <a:ext cx="112713" cy="285750"/>
              </a:xfrm>
              <a:custGeom>
                <a:avLst/>
                <a:gdLst>
                  <a:gd name="T0" fmla="*/ 2147483647 w 214"/>
                  <a:gd name="T1" fmla="*/ 0 h 539"/>
                  <a:gd name="T2" fmla="*/ 2147483647 w 214"/>
                  <a:gd name="T3" fmla="*/ 2147483647 h 539"/>
                  <a:gd name="T4" fmla="*/ 2147483647 w 214"/>
                  <a:gd name="T5" fmla="*/ 2147483647 h 539"/>
                  <a:gd name="T6" fmla="*/ 2147483647 w 214"/>
                  <a:gd name="T7" fmla="*/ 2147483647 h 539"/>
                  <a:gd name="T8" fmla="*/ 2147483647 w 214"/>
                  <a:gd name="T9" fmla="*/ 2147483647 h 539"/>
                  <a:gd name="T10" fmla="*/ 2147483647 w 214"/>
                  <a:gd name="T11" fmla="*/ 2147483647 h 539"/>
                  <a:gd name="T12" fmla="*/ 2147483647 w 214"/>
                  <a:gd name="T13" fmla="*/ 2147483647 h 539"/>
                  <a:gd name="T14" fmla="*/ 2147483647 w 214"/>
                  <a:gd name="T15" fmla="*/ 2147483647 h 539"/>
                  <a:gd name="T16" fmla="*/ 2147483647 w 214"/>
                  <a:gd name="T17" fmla="*/ 2147483647 h 539"/>
                  <a:gd name="T18" fmla="*/ 2147483647 w 214"/>
                  <a:gd name="T19" fmla="*/ 2147483647 h 539"/>
                  <a:gd name="T20" fmla="*/ 2147483647 w 214"/>
                  <a:gd name="T21" fmla="*/ 2147483647 h 539"/>
                  <a:gd name="T22" fmla="*/ 2147483647 w 214"/>
                  <a:gd name="T23" fmla="*/ 2147483647 h 539"/>
                  <a:gd name="T24" fmla="*/ 2147483647 w 214"/>
                  <a:gd name="T25" fmla="*/ 2147483647 h 539"/>
                  <a:gd name="T26" fmla="*/ 2147483647 w 214"/>
                  <a:gd name="T27" fmla="*/ 2147483647 h 539"/>
                  <a:gd name="T28" fmla="*/ 2147483647 w 214"/>
                  <a:gd name="T29" fmla="*/ 2147483647 h 539"/>
                  <a:gd name="T30" fmla="*/ 2147483647 w 214"/>
                  <a:gd name="T31" fmla="*/ 2147483647 h 539"/>
                  <a:gd name="T32" fmla="*/ 2147483647 w 214"/>
                  <a:gd name="T33" fmla="*/ 2147483647 h 539"/>
                  <a:gd name="T34" fmla="*/ 2147483647 w 214"/>
                  <a:gd name="T35" fmla="*/ 2147483647 h 539"/>
                  <a:gd name="T36" fmla="*/ 2147483647 w 214"/>
                  <a:gd name="T37" fmla="*/ 2147483647 h 539"/>
                  <a:gd name="T38" fmla="*/ 2147483647 w 214"/>
                  <a:gd name="T39" fmla="*/ 2147483647 h 539"/>
                  <a:gd name="T40" fmla="*/ 2147483647 w 214"/>
                  <a:gd name="T41" fmla="*/ 2147483647 h 539"/>
                  <a:gd name="T42" fmla="*/ 2147483647 w 214"/>
                  <a:gd name="T43" fmla="*/ 2147483647 h 539"/>
                  <a:gd name="T44" fmla="*/ 2147483647 w 214"/>
                  <a:gd name="T45" fmla="*/ 2147483647 h 539"/>
                  <a:gd name="T46" fmla="*/ 2147483647 w 214"/>
                  <a:gd name="T47" fmla="*/ 2147483647 h 539"/>
                  <a:gd name="T48" fmla="*/ 2147483647 w 214"/>
                  <a:gd name="T49" fmla="*/ 2147483647 h 539"/>
                  <a:gd name="T50" fmla="*/ 2147483647 w 214"/>
                  <a:gd name="T51" fmla="*/ 2147483647 h 539"/>
                  <a:gd name="T52" fmla="*/ 2147483647 w 214"/>
                  <a:gd name="T53" fmla="*/ 2147483647 h 539"/>
                  <a:gd name="T54" fmla="*/ 0 w 214"/>
                  <a:gd name="T55" fmla="*/ 2147483647 h 539"/>
                  <a:gd name="T56" fmla="*/ 2147483647 w 214"/>
                  <a:gd name="T57" fmla="*/ 2147483647 h 539"/>
                  <a:gd name="T58" fmla="*/ 2147483647 w 214"/>
                  <a:gd name="T59" fmla="*/ 2147483647 h 539"/>
                  <a:gd name="T60" fmla="*/ 2147483647 w 214"/>
                  <a:gd name="T61" fmla="*/ 2147483647 h 539"/>
                  <a:gd name="T62" fmla="*/ 2147483647 w 214"/>
                  <a:gd name="T63" fmla="*/ 2147483647 h 539"/>
                  <a:gd name="T64" fmla="*/ 2147483647 w 214"/>
                  <a:gd name="T65" fmla="*/ 2147483647 h 539"/>
                  <a:gd name="T66" fmla="*/ 2147483647 w 214"/>
                  <a:gd name="T67" fmla="*/ 2147483647 h 539"/>
                  <a:gd name="T68" fmla="*/ 2147483647 w 214"/>
                  <a:gd name="T69" fmla="*/ 2147483647 h 539"/>
                  <a:gd name="T70" fmla="*/ 2147483647 w 214"/>
                  <a:gd name="T71" fmla="*/ 2147483647 h 539"/>
                  <a:gd name="T72" fmla="*/ 2147483647 w 214"/>
                  <a:gd name="T73" fmla="*/ 2147483647 h 539"/>
                  <a:gd name="T74" fmla="*/ 2147483647 w 214"/>
                  <a:gd name="T75" fmla="*/ 2147483647 h 539"/>
                  <a:gd name="T76" fmla="*/ 2147483647 w 214"/>
                  <a:gd name="T77" fmla="*/ 2147483647 h 539"/>
                  <a:gd name="T78" fmla="*/ 2147483647 w 214"/>
                  <a:gd name="T79" fmla="*/ 2147483647 h 539"/>
                  <a:gd name="T80" fmla="*/ 2147483647 w 214"/>
                  <a:gd name="T81" fmla="*/ 2147483647 h 539"/>
                  <a:gd name="T82" fmla="*/ 2147483647 w 214"/>
                  <a:gd name="T83" fmla="*/ 2147483647 h 539"/>
                  <a:gd name="T84" fmla="*/ 2147483647 w 214"/>
                  <a:gd name="T85" fmla="*/ 2147483647 h 539"/>
                  <a:gd name="T86" fmla="*/ 2147483647 w 214"/>
                  <a:gd name="T87" fmla="*/ 2147483647 h 539"/>
                  <a:gd name="T88" fmla="*/ 2147483647 w 214"/>
                  <a:gd name="T89" fmla="*/ 2147483647 h 539"/>
                  <a:gd name="T90" fmla="*/ 2147483647 w 214"/>
                  <a:gd name="T91" fmla="*/ 2147483647 h 539"/>
                  <a:gd name="T92" fmla="*/ 2147483647 w 214"/>
                  <a:gd name="T93" fmla="*/ 2147483647 h 539"/>
                  <a:gd name="T94" fmla="*/ 2147483647 w 214"/>
                  <a:gd name="T95" fmla="*/ 2147483647 h 539"/>
                  <a:gd name="T96" fmla="*/ 2147483647 w 214"/>
                  <a:gd name="T97" fmla="*/ 2147483647 h 539"/>
                  <a:gd name="T98" fmla="*/ 2147483647 w 214"/>
                  <a:gd name="T99" fmla="*/ 2147483647 h 539"/>
                  <a:gd name="T100" fmla="*/ 2147483647 w 214"/>
                  <a:gd name="T101" fmla="*/ 2147483647 h 539"/>
                  <a:gd name="T102" fmla="*/ 2147483647 w 214"/>
                  <a:gd name="T103" fmla="*/ 2147483647 h 539"/>
                  <a:gd name="T104" fmla="*/ 2147483647 w 214"/>
                  <a:gd name="T105" fmla="*/ 2147483647 h 539"/>
                  <a:gd name="T106" fmla="*/ 2147483647 w 214"/>
                  <a:gd name="T107" fmla="*/ 0 h 539"/>
                  <a:gd name="T108" fmla="*/ 2147483647 w 214"/>
                  <a:gd name="T109" fmla="*/ 0 h 53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4" h="539">
                    <a:moveTo>
                      <a:pt x="67" y="0"/>
                    </a:moveTo>
                    <a:lnTo>
                      <a:pt x="81" y="3"/>
                    </a:lnTo>
                    <a:lnTo>
                      <a:pt x="93" y="11"/>
                    </a:lnTo>
                    <a:lnTo>
                      <a:pt x="97" y="15"/>
                    </a:lnTo>
                    <a:lnTo>
                      <a:pt x="105" y="22"/>
                    </a:lnTo>
                    <a:lnTo>
                      <a:pt x="115" y="32"/>
                    </a:lnTo>
                    <a:lnTo>
                      <a:pt x="127" y="47"/>
                    </a:lnTo>
                    <a:lnTo>
                      <a:pt x="141" y="64"/>
                    </a:lnTo>
                    <a:lnTo>
                      <a:pt x="156" y="86"/>
                    </a:lnTo>
                    <a:lnTo>
                      <a:pt x="171" y="110"/>
                    </a:lnTo>
                    <a:lnTo>
                      <a:pt x="184" y="136"/>
                    </a:lnTo>
                    <a:lnTo>
                      <a:pt x="195" y="166"/>
                    </a:lnTo>
                    <a:lnTo>
                      <a:pt x="205" y="199"/>
                    </a:lnTo>
                    <a:lnTo>
                      <a:pt x="212" y="232"/>
                    </a:lnTo>
                    <a:lnTo>
                      <a:pt x="214" y="268"/>
                    </a:lnTo>
                    <a:lnTo>
                      <a:pt x="209" y="314"/>
                    </a:lnTo>
                    <a:lnTo>
                      <a:pt x="198" y="359"/>
                    </a:lnTo>
                    <a:lnTo>
                      <a:pt x="180" y="404"/>
                    </a:lnTo>
                    <a:lnTo>
                      <a:pt x="154" y="446"/>
                    </a:lnTo>
                    <a:lnTo>
                      <a:pt x="121" y="487"/>
                    </a:lnTo>
                    <a:lnTo>
                      <a:pt x="81" y="527"/>
                    </a:lnTo>
                    <a:lnTo>
                      <a:pt x="65" y="537"/>
                    </a:lnTo>
                    <a:lnTo>
                      <a:pt x="49" y="539"/>
                    </a:lnTo>
                    <a:lnTo>
                      <a:pt x="35" y="538"/>
                    </a:lnTo>
                    <a:lnTo>
                      <a:pt x="24" y="532"/>
                    </a:lnTo>
                    <a:lnTo>
                      <a:pt x="13" y="523"/>
                    </a:lnTo>
                    <a:lnTo>
                      <a:pt x="4" y="511"/>
                    </a:lnTo>
                    <a:lnTo>
                      <a:pt x="0" y="496"/>
                    </a:lnTo>
                    <a:lnTo>
                      <a:pt x="1" y="481"/>
                    </a:lnTo>
                    <a:lnTo>
                      <a:pt x="6" y="467"/>
                    </a:lnTo>
                    <a:lnTo>
                      <a:pt x="16" y="456"/>
                    </a:lnTo>
                    <a:lnTo>
                      <a:pt x="52" y="420"/>
                    </a:lnTo>
                    <a:lnTo>
                      <a:pt x="81" y="383"/>
                    </a:lnTo>
                    <a:lnTo>
                      <a:pt x="101" y="345"/>
                    </a:lnTo>
                    <a:lnTo>
                      <a:pt x="113" y="307"/>
                    </a:lnTo>
                    <a:lnTo>
                      <a:pt x="117" y="268"/>
                    </a:lnTo>
                    <a:lnTo>
                      <a:pt x="116" y="241"/>
                    </a:lnTo>
                    <a:lnTo>
                      <a:pt x="110" y="215"/>
                    </a:lnTo>
                    <a:lnTo>
                      <a:pt x="102" y="190"/>
                    </a:lnTo>
                    <a:lnTo>
                      <a:pt x="91" y="166"/>
                    </a:lnTo>
                    <a:lnTo>
                      <a:pt x="80" y="146"/>
                    </a:lnTo>
                    <a:lnTo>
                      <a:pt x="69" y="128"/>
                    </a:lnTo>
                    <a:lnTo>
                      <a:pt x="56" y="113"/>
                    </a:lnTo>
                    <a:lnTo>
                      <a:pt x="46" y="100"/>
                    </a:lnTo>
                    <a:lnTo>
                      <a:pt x="37" y="90"/>
                    </a:lnTo>
                    <a:lnTo>
                      <a:pt x="32" y="84"/>
                    </a:lnTo>
                    <a:lnTo>
                      <a:pt x="30" y="83"/>
                    </a:lnTo>
                    <a:lnTo>
                      <a:pt x="20" y="71"/>
                    </a:lnTo>
                    <a:lnTo>
                      <a:pt x="15" y="57"/>
                    </a:lnTo>
                    <a:lnTo>
                      <a:pt x="14" y="42"/>
                    </a:lnTo>
                    <a:lnTo>
                      <a:pt x="18" y="28"/>
                    </a:lnTo>
                    <a:lnTo>
                      <a:pt x="26" y="15"/>
                    </a:lnTo>
                    <a:lnTo>
                      <a:pt x="39" y="5"/>
                    </a:lnTo>
                    <a:lnTo>
                      <a:pt x="52" y="0"/>
                    </a:lnTo>
                    <a:lnTo>
                      <a:pt x="6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02" name="Freeform 11"/>
              <p:cNvSpPr>
                <a:spLocks/>
              </p:cNvSpPr>
              <p:nvPr/>
            </p:nvSpPr>
            <p:spPr bwMode="auto">
              <a:xfrm>
                <a:off x="2911475" y="3019426"/>
                <a:ext cx="236538" cy="757238"/>
              </a:xfrm>
              <a:custGeom>
                <a:avLst/>
                <a:gdLst>
                  <a:gd name="T0" fmla="*/ 2147483647 w 446"/>
                  <a:gd name="T1" fmla="*/ 2147483647 h 1431"/>
                  <a:gd name="T2" fmla="*/ 2147483647 w 446"/>
                  <a:gd name="T3" fmla="*/ 2147483647 h 1431"/>
                  <a:gd name="T4" fmla="*/ 2147483647 w 446"/>
                  <a:gd name="T5" fmla="*/ 2147483647 h 1431"/>
                  <a:gd name="T6" fmla="*/ 2147483647 w 446"/>
                  <a:gd name="T7" fmla="*/ 2147483647 h 1431"/>
                  <a:gd name="T8" fmla="*/ 2147483647 w 446"/>
                  <a:gd name="T9" fmla="*/ 2147483647 h 1431"/>
                  <a:gd name="T10" fmla="*/ 2147483647 w 446"/>
                  <a:gd name="T11" fmla="*/ 2147483647 h 1431"/>
                  <a:gd name="T12" fmla="*/ 2147483647 w 446"/>
                  <a:gd name="T13" fmla="*/ 2147483647 h 1431"/>
                  <a:gd name="T14" fmla="*/ 2147483647 w 446"/>
                  <a:gd name="T15" fmla="*/ 2147483647 h 1431"/>
                  <a:gd name="T16" fmla="*/ 2147483647 w 446"/>
                  <a:gd name="T17" fmla="*/ 2147483647 h 1431"/>
                  <a:gd name="T18" fmla="*/ 2147483647 w 446"/>
                  <a:gd name="T19" fmla="*/ 2147483647 h 1431"/>
                  <a:gd name="T20" fmla="*/ 2147483647 w 446"/>
                  <a:gd name="T21" fmla="*/ 2147483647 h 1431"/>
                  <a:gd name="T22" fmla="*/ 2147483647 w 446"/>
                  <a:gd name="T23" fmla="*/ 2147483647 h 1431"/>
                  <a:gd name="T24" fmla="*/ 2147483647 w 446"/>
                  <a:gd name="T25" fmla="*/ 2147483647 h 1431"/>
                  <a:gd name="T26" fmla="*/ 2147483647 w 446"/>
                  <a:gd name="T27" fmla="*/ 2147483647 h 1431"/>
                  <a:gd name="T28" fmla="*/ 2147483647 w 446"/>
                  <a:gd name="T29" fmla="*/ 2147483647 h 1431"/>
                  <a:gd name="T30" fmla="*/ 2147483647 w 446"/>
                  <a:gd name="T31" fmla="*/ 2147483647 h 1431"/>
                  <a:gd name="T32" fmla="*/ 2147483647 w 446"/>
                  <a:gd name="T33" fmla="*/ 2147483647 h 1431"/>
                  <a:gd name="T34" fmla="*/ 2147483647 w 446"/>
                  <a:gd name="T35" fmla="*/ 2147483647 h 1431"/>
                  <a:gd name="T36" fmla="*/ 2147483647 w 446"/>
                  <a:gd name="T37" fmla="*/ 2147483647 h 1431"/>
                  <a:gd name="T38" fmla="*/ 2147483647 w 446"/>
                  <a:gd name="T39" fmla="*/ 2147483647 h 1431"/>
                  <a:gd name="T40" fmla="*/ 2147483647 w 446"/>
                  <a:gd name="T41" fmla="*/ 2147483647 h 1431"/>
                  <a:gd name="T42" fmla="*/ 2147483647 w 446"/>
                  <a:gd name="T43" fmla="*/ 2147483647 h 1431"/>
                  <a:gd name="T44" fmla="*/ 2147483647 w 446"/>
                  <a:gd name="T45" fmla="*/ 2147483647 h 1431"/>
                  <a:gd name="T46" fmla="*/ 2147483647 w 446"/>
                  <a:gd name="T47" fmla="*/ 2147483647 h 1431"/>
                  <a:gd name="T48" fmla="*/ 2147483647 w 446"/>
                  <a:gd name="T49" fmla="*/ 2147483647 h 1431"/>
                  <a:gd name="T50" fmla="*/ 2147483647 w 446"/>
                  <a:gd name="T51" fmla="*/ 2147483647 h 1431"/>
                  <a:gd name="T52" fmla="*/ 2147483647 w 446"/>
                  <a:gd name="T53" fmla="*/ 2147483647 h 1431"/>
                  <a:gd name="T54" fmla="*/ 2147483647 w 446"/>
                  <a:gd name="T55" fmla="*/ 2147483647 h 1431"/>
                  <a:gd name="T56" fmla="*/ 2147483647 w 446"/>
                  <a:gd name="T57" fmla="*/ 2147483647 h 1431"/>
                  <a:gd name="T58" fmla="*/ 2147483647 w 446"/>
                  <a:gd name="T59" fmla="*/ 2147483647 h 1431"/>
                  <a:gd name="T60" fmla="*/ 2147483647 w 446"/>
                  <a:gd name="T61" fmla="*/ 2147483647 h 1431"/>
                  <a:gd name="T62" fmla="*/ 2147483647 w 446"/>
                  <a:gd name="T63" fmla="*/ 2147483647 h 1431"/>
                  <a:gd name="T64" fmla="*/ 2147483647 w 446"/>
                  <a:gd name="T65" fmla="*/ 2147483647 h 1431"/>
                  <a:gd name="T66" fmla="*/ 2147483647 w 446"/>
                  <a:gd name="T67" fmla="*/ 2147483647 h 1431"/>
                  <a:gd name="T68" fmla="*/ 2147483647 w 446"/>
                  <a:gd name="T69" fmla="*/ 2147483647 h 1431"/>
                  <a:gd name="T70" fmla="*/ 2147483647 w 446"/>
                  <a:gd name="T71" fmla="*/ 2147483647 h 1431"/>
                  <a:gd name="T72" fmla="*/ 2147483647 w 446"/>
                  <a:gd name="T73" fmla="*/ 2147483647 h 1431"/>
                  <a:gd name="T74" fmla="*/ 2147483647 w 446"/>
                  <a:gd name="T75" fmla="*/ 2147483647 h 1431"/>
                  <a:gd name="T76" fmla="*/ 2147483647 w 446"/>
                  <a:gd name="T77" fmla="*/ 0 h 143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46" h="1431">
                    <a:moveTo>
                      <a:pt x="93" y="0"/>
                    </a:moveTo>
                    <a:lnTo>
                      <a:pt x="107" y="4"/>
                    </a:lnTo>
                    <a:lnTo>
                      <a:pt x="120" y="13"/>
                    </a:lnTo>
                    <a:lnTo>
                      <a:pt x="124" y="17"/>
                    </a:lnTo>
                    <a:lnTo>
                      <a:pt x="134" y="25"/>
                    </a:lnTo>
                    <a:lnTo>
                      <a:pt x="146" y="38"/>
                    </a:lnTo>
                    <a:lnTo>
                      <a:pt x="163" y="55"/>
                    </a:lnTo>
                    <a:lnTo>
                      <a:pt x="181" y="76"/>
                    </a:lnTo>
                    <a:lnTo>
                      <a:pt x="204" y="101"/>
                    </a:lnTo>
                    <a:lnTo>
                      <a:pt x="226" y="130"/>
                    </a:lnTo>
                    <a:lnTo>
                      <a:pt x="251" y="162"/>
                    </a:lnTo>
                    <a:lnTo>
                      <a:pt x="276" y="198"/>
                    </a:lnTo>
                    <a:lnTo>
                      <a:pt x="301" y="237"/>
                    </a:lnTo>
                    <a:lnTo>
                      <a:pt x="325" y="279"/>
                    </a:lnTo>
                    <a:lnTo>
                      <a:pt x="350" y="324"/>
                    </a:lnTo>
                    <a:lnTo>
                      <a:pt x="373" y="372"/>
                    </a:lnTo>
                    <a:lnTo>
                      <a:pt x="393" y="423"/>
                    </a:lnTo>
                    <a:lnTo>
                      <a:pt x="411" y="477"/>
                    </a:lnTo>
                    <a:lnTo>
                      <a:pt x="425" y="532"/>
                    </a:lnTo>
                    <a:lnTo>
                      <a:pt x="437" y="590"/>
                    </a:lnTo>
                    <a:lnTo>
                      <a:pt x="444" y="651"/>
                    </a:lnTo>
                    <a:lnTo>
                      <a:pt x="446" y="713"/>
                    </a:lnTo>
                    <a:lnTo>
                      <a:pt x="442" y="788"/>
                    </a:lnTo>
                    <a:lnTo>
                      <a:pt x="431" y="862"/>
                    </a:lnTo>
                    <a:lnTo>
                      <a:pt x="413" y="936"/>
                    </a:lnTo>
                    <a:lnTo>
                      <a:pt x="386" y="1008"/>
                    </a:lnTo>
                    <a:lnTo>
                      <a:pt x="354" y="1079"/>
                    </a:lnTo>
                    <a:lnTo>
                      <a:pt x="313" y="1148"/>
                    </a:lnTo>
                    <a:lnTo>
                      <a:pt x="266" y="1218"/>
                    </a:lnTo>
                    <a:lnTo>
                      <a:pt x="211" y="1285"/>
                    </a:lnTo>
                    <a:lnTo>
                      <a:pt x="149" y="1352"/>
                    </a:lnTo>
                    <a:lnTo>
                      <a:pt x="79" y="1418"/>
                    </a:lnTo>
                    <a:lnTo>
                      <a:pt x="64" y="1427"/>
                    </a:lnTo>
                    <a:lnTo>
                      <a:pt x="48" y="1431"/>
                    </a:lnTo>
                    <a:lnTo>
                      <a:pt x="34" y="1428"/>
                    </a:lnTo>
                    <a:lnTo>
                      <a:pt x="22" y="1423"/>
                    </a:lnTo>
                    <a:lnTo>
                      <a:pt x="12" y="1414"/>
                    </a:lnTo>
                    <a:lnTo>
                      <a:pt x="3" y="1401"/>
                    </a:lnTo>
                    <a:lnTo>
                      <a:pt x="0" y="1387"/>
                    </a:lnTo>
                    <a:lnTo>
                      <a:pt x="1" y="1372"/>
                    </a:lnTo>
                    <a:lnTo>
                      <a:pt x="6" y="1359"/>
                    </a:lnTo>
                    <a:lnTo>
                      <a:pt x="16" y="1346"/>
                    </a:lnTo>
                    <a:lnTo>
                      <a:pt x="85" y="1280"/>
                    </a:lnTo>
                    <a:lnTo>
                      <a:pt x="148" y="1212"/>
                    </a:lnTo>
                    <a:lnTo>
                      <a:pt x="201" y="1143"/>
                    </a:lnTo>
                    <a:lnTo>
                      <a:pt x="246" y="1074"/>
                    </a:lnTo>
                    <a:lnTo>
                      <a:pt x="283" y="1004"/>
                    </a:lnTo>
                    <a:lnTo>
                      <a:pt x="313" y="932"/>
                    </a:lnTo>
                    <a:lnTo>
                      <a:pt x="333" y="860"/>
                    </a:lnTo>
                    <a:lnTo>
                      <a:pt x="345" y="786"/>
                    </a:lnTo>
                    <a:lnTo>
                      <a:pt x="350" y="713"/>
                    </a:lnTo>
                    <a:lnTo>
                      <a:pt x="348" y="657"/>
                    </a:lnTo>
                    <a:lnTo>
                      <a:pt x="342" y="602"/>
                    </a:lnTo>
                    <a:lnTo>
                      <a:pt x="330" y="550"/>
                    </a:lnTo>
                    <a:lnTo>
                      <a:pt x="317" y="500"/>
                    </a:lnTo>
                    <a:lnTo>
                      <a:pt x="301" y="452"/>
                    </a:lnTo>
                    <a:lnTo>
                      <a:pt x="282" y="406"/>
                    </a:lnTo>
                    <a:lnTo>
                      <a:pt x="261" y="362"/>
                    </a:lnTo>
                    <a:lnTo>
                      <a:pt x="238" y="321"/>
                    </a:lnTo>
                    <a:lnTo>
                      <a:pt x="216" y="283"/>
                    </a:lnTo>
                    <a:lnTo>
                      <a:pt x="192" y="248"/>
                    </a:lnTo>
                    <a:lnTo>
                      <a:pt x="170" y="216"/>
                    </a:lnTo>
                    <a:lnTo>
                      <a:pt x="148" y="186"/>
                    </a:lnTo>
                    <a:lnTo>
                      <a:pt x="126" y="160"/>
                    </a:lnTo>
                    <a:lnTo>
                      <a:pt x="108" y="137"/>
                    </a:lnTo>
                    <a:lnTo>
                      <a:pt x="90" y="119"/>
                    </a:lnTo>
                    <a:lnTo>
                      <a:pt x="77" y="105"/>
                    </a:lnTo>
                    <a:lnTo>
                      <a:pt x="65" y="94"/>
                    </a:lnTo>
                    <a:lnTo>
                      <a:pt x="58" y="86"/>
                    </a:lnTo>
                    <a:lnTo>
                      <a:pt x="56" y="84"/>
                    </a:lnTo>
                    <a:lnTo>
                      <a:pt x="46" y="73"/>
                    </a:lnTo>
                    <a:lnTo>
                      <a:pt x="41" y="58"/>
                    </a:lnTo>
                    <a:lnTo>
                      <a:pt x="39" y="44"/>
                    </a:lnTo>
                    <a:lnTo>
                      <a:pt x="43" y="29"/>
                    </a:lnTo>
                    <a:lnTo>
                      <a:pt x="52" y="17"/>
                    </a:lnTo>
                    <a:lnTo>
                      <a:pt x="64" y="7"/>
                    </a:lnTo>
                    <a:lnTo>
                      <a:pt x="78" y="2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  <p:sp>
          <p:nvSpPr>
            <p:cNvPr id="90" name="Freeform 17"/>
            <p:cNvSpPr>
              <a:spLocks noEditPoints="1"/>
            </p:cNvSpPr>
            <p:nvPr/>
          </p:nvSpPr>
          <p:spPr bwMode="auto">
            <a:xfrm>
              <a:off x="3752342" y="6031939"/>
              <a:ext cx="379019" cy="291399"/>
            </a:xfrm>
            <a:custGeom>
              <a:avLst/>
              <a:gdLst>
                <a:gd name="T0" fmla="*/ 2147483647 w 2511"/>
                <a:gd name="T1" fmla="*/ 2147483647 h 1907"/>
                <a:gd name="T2" fmla="*/ 2147483647 w 2511"/>
                <a:gd name="T3" fmla="*/ 2147483647 h 1907"/>
                <a:gd name="T4" fmla="*/ 2147483647 w 2511"/>
                <a:gd name="T5" fmla="*/ 2147483647 h 1907"/>
                <a:gd name="T6" fmla="*/ 2147483647 w 2511"/>
                <a:gd name="T7" fmla="*/ 2147483647 h 1907"/>
                <a:gd name="T8" fmla="*/ 2147483647 w 2511"/>
                <a:gd name="T9" fmla="*/ 2147483647 h 1907"/>
                <a:gd name="T10" fmla="*/ 2147483647 w 2511"/>
                <a:gd name="T11" fmla="*/ 2147483647 h 1907"/>
                <a:gd name="T12" fmla="*/ 2147483647 w 2511"/>
                <a:gd name="T13" fmla="*/ 2147483647 h 1907"/>
                <a:gd name="T14" fmla="*/ 2147483647 w 2511"/>
                <a:gd name="T15" fmla="*/ 2147483647 h 1907"/>
                <a:gd name="T16" fmla="*/ 2147483647 w 2511"/>
                <a:gd name="T17" fmla="*/ 2147483647 h 1907"/>
                <a:gd name="T18" fmla="*/ 2147483647 w 2511"/>
                <a:gd name="T19" fmla="*/ 2147483647 h 1907"/>
                <a:gd name="T20" fmla="*/ 2147483647 w 2511"/>
                <a:gd name="T21" fmla="*/ 2147483647 h 1907"/>
                <a:gd name="T22" fmla="*/ 2147483647 w 2511"/>
                <a:gd name="T23" fmla="*/ 2147483647 h 1907"/>
                <a:gd name="T24" fmla="*/ 2147483647 w 2511"/>
                <a:gd name="T25" fmla="*/ 2147483647 h 1907"/>
                <a:gd name="T26" fmla="*/ 2147483647 w 2511"/>
                <a:gd name="T27" fmla="*/ 2147483647 h 1907"/>
                <a:gd name="T28" fmla="*/ 2147483647 w 2511"/>
                <a:gd name="T29" fmla="*/ 2147483647 h 1907"/>
                <a:gd name="T30" fmla="*/ 2147483647 w 2511"/>
                <a:gd name="T31" fmla="*/ 2147483647 h 1907"/>
                <a:gd name="T32" fmla="*/ 2147483647 w 2511"/>
                <a:gd name="T33" fmla="*/ 2147483647 h 1907"/>
                <a:gd name="T34" fmla="*/ 2147483647 w 2511"/>
                <a:gd name="T35" fmla="*/ 2147483647 h 1907"/>
                <a:gd name="T36" fmla="*/ 2147483647 w 2511"/>
                <a:gd name="T37" fmla="*/ 2147483647 h 1907"/>
                <a:gd name="T38" fmla="*/ 2147483647 w 2511"/>
                <a:gd name="T39" fmla="*/ 2147483647 h 1907"/>
                <a:gd name="T40" fmla="*/ 2147483647 w 2511"/>
                <a:gd name="T41" fmla="*/ 2147483647 h 1907"/>
                <a:gd name="T42" fmla="*/ 2147483647 w 2511"/>
                <a:gd name="T43" fmla="*/ 2147483647 h 1907"/>
                <a:gd name="T44" fmla="*/ 2147483647 w 2511"/>
                <a:gd name="T45" fmla="*/ 2147483647 h 1907"/>
                <a:gd name="T46" fmla="*/ 2147483647 w 2511"/>
                <a:gd name="T47" fmla="*/ 2147483647 h 1907"/>
                <a:gd name="T48" fmla="*/ 2147483647 w 2511"/>
                <a:gd name="T49" fmla="*/ 2147483647 h 1907"/>
                <a:gd name="T50" fmla="*/ 2147483647 w 2511"/>
                <a:gd name="T51" fmla="*/ 2147483647 h 1907"/>
                <a:gd name="T52" fmla="*/ 2147483647 w 2511"/>
                <a:gd name="T53" fmla="*/ 2147483647 h 1907"/>
                <a:gd name="T54" fmla="*/ 2147483647 w 2511"/>
                <a:gd name="T55" fmla="*/ 2147483647 h 1907"/>
                <a:gd name="T56" fmla="*/ 2147483647 w 2511"/>
                <a:gd name="T57" fmla="*/ 2147483647 h 1907"/>
                <a:gd name="T58" fmla="*/ 2147483647 w 2511"/>
                <a:gd name="T59" fmla="*/ 2147483647 h 1907"/>
                <a:gd name="T60" fmla="*/ 2147483647 w 2511"/>
                <a:gd name="T61" fmla="*/ 2147483647 h 1907"/>
                <a:gd name="T62" fmla="*/ 2147483647 w 2511"/>
                <a:gd name="T63" fmla="*/ 2147483647 h 1907"/>
                <a:gd name="T64" fmla="*/ 2147483647 w 2511"/>
                <a:gd name="T65" fmla="*/ 2147483647 h 1907"/>
                <a:gd name="T66" fmla="*/ 2147483647 w 2511"/>
                <a:gd name="T67" fmla="*/ 2147483647 h 1907"/>
                <a:gd name="T68" fmla="*/ 2147483647 w 2511"/>
                <a:gd name="T69" fmla="*/ 2147483647 h 1907"/>
                <a:gd name="T70" fmla="*/ 2147483647 w 2511"/>
                <a:gd name="T71" fmla="*/ 2147483647 h 1907"/>
                <a:gd name="T72" fmla="*/ 2147483647 w 2511"/>
                <a:gd name="T73" fmla="*/ 2147483647 h 1907"/>
                <a:gd name="T74" fmla="*/ 2147483647 w 2511"/>
                <a:gd name="T75" fmla="*/ 2147483647 h 1907"/>
                <a:gd name="T76" fmla="*/ 2147483647 w 2511"/>
                <a:gd name="T77" fmla="*/ 2147483647 h 1907"/>
                <a:gd name="T78" fmla="*/ 2147483647 w 2511"/>
                <a:gd name="T79" fmla="*/ 2147483647 h 1907"/>
                <a:gd name="T80" fmla="*/ 2147483647 w 2511"/>
                <a:gd name="T81" fmla="*/ 2147483647 h 1907"/>
                <a:gd name="T82" fmla="*/ 2147483647 w 2511"/>
                <a:gd name="T83" fmla="*/ 2147483647 h 1907"/>
                <a:gd name="T84" fmla="*/ 2147483647 w 2511"/>
                <a:gd name="T85" fmla="*/ 2147483647 h 1907"/>
                <a:gd name="T86" fmla="*/ 2147483647 w 2511"/>
                <a:gd name="T87" fmla="*/ 2147483647 h 1907"/>
                <a:gd name="T88" fmla="*/ 2147483647 w 2511"/>
                <a:gd name="T89" fmla="*/ 2147483647 h 1907"/>
                <a:gd name="T90" fmla="*/ 2147483647 w 2511"/>
                <a:gd name="T91" fmla="*/ 2147483647 h 1907"/>
                <a:gd name="T92" fmla="*/ 2147483647 w 2511"/>
                <a:gd name="T93" fmla="*/ 0 h 1907"/>
                <a:gd name="T94" fmla="*/ 2147483647 w 2511"/>
                <a:gd name="T95" fmla="*/ 0 h 1907"/>
                <a:gd name="T96" fmla="*/ 2147483647 w 2511"/>
                <a:gd name="T97" fmla="*/ 2147483647 h 1907"/>
                <a:gd name="T98" fmla="*/ 2147483647 w 2511"/>
                <a:gd name="T99" fmla="*/ 2147483647 h 1907"/>
                <a:gd name="T100" fmla="*/ 2147483647 w 2511"/>
                <a:gd name="T101" fmla="*/ 2147483647 h 1907"/>
                <a:gd name="T102" fmla="*/ 2147483647 w 2511"/>
                <a:gd name="T103" fmla="*/ 2147483647 h 1907"/>
                <a:gd name="T104" fmla="*/ 2147483647 w 2511"/>
                <a:gd name="T105" fmla="*/ 2147483647 h 1907"/>
                <a:gd name="T106" fmla="*/ 0 w 2511"/>
                <a:gd name="T107" fmla="*/ 2147483647 h 1907"/>
                <a:gd name="T108" fmla="*/ 0 w 2511"/>
                <a:gd name="T109" fmla="*/ 2147483647 h 1907"/>
                <a:gd name="T110" fmla="*/ 2147483647 w 2511"/>
                <a:gd name="T111" fmla="*/ 0 h 190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511" h="1907">
                  <a:moveTo>
                    <a:pt x="1456" y="977"/>
                  </a:moveTo>
                  <a:lnTo>
                    <a:pt x="1255" y="1155"/>
                  </a:lnTo>
                  <a:lnTo>
                    <a:pt x="1052" y="977"/>
                  </a:lnTo>
                  <a:lnTo>
                    <a:pt x="124" y="1820"/>
                  </a:lnTo>
                  <a:lnTo>
                    <a:pt x="2026" y="1820"/>
                  </a:lnTo>
                  <a:lnTo>
                    <a:pt x="2076" y="1819"/>
                  </a:lnTo>
                  <a:lnTo>
                    <a:pt x="2121" y="1813"/>
                  </a:lnTo>
                  <a:lnTo>
                    <a:pt x="2162" y="1803"/>
                  </a:lnTo>
                  <a:lnTo>
                    <a:pt x="2199" y="1789"/>
                  </a:lnTo>
                  <a:lnTo>
                    <a:pt x="2233" y="1773"/>
                  </a:lnTo>
                  <a:lnTo>
                    <a:pt x="2262" y="1754"/>
                  </a:lnTo>
                  <a:lnTo>
                    <a:pt x="2290" y="1733"/>
                  </a:lnTo>
                  <a:lnTo>
                    <a:pt x="1456" y="977"/>
                  </a:lnTo>
                  <a:close/>
                  <a:moveTo>
                    <a:pt x="255" y="276"/>
                  </a:moveTo>
                  <a:lnTo>
                    <a:pt x="87" y="441"/>
                  </a:lnTo>
                  <a:lnTo>
                    <a:pt x="87" y="1787"/>
                  </a:lnTo>
                  <a:lnTo>
                    <a:pt x="1015" y="944"/>
                  </a:lnTo>
                  <a:lnTo>
                    <a:pt x="255" y="276"/>
                  </a:lnTo>
                  <a:close/>
                  <a:moveTo>
                    <a:pt x="2424" y="120"/>
                  </a:moveTo>
                  <a:lnTo>
                    <a:pt x="1495" y="944"/>
                  </a:lnTo>
                  <a:lnTo>
                    <a:pt x="2325" y="1697"/>
                  </a:lnTo>
                  <a:lnTo>
                    <a:pt x="2351" y="1662"/>
                  </a:lnTo>
                  <a:lnTo>
                    <a:pt x="2372" y="1626"/>
                  </a:lnTo>
                  <a:lnTo>
                    <a:pt x="2388" y="1590"/>
                  </a:lnTo>
                  <a:lnTo>
                    <a:pt x="2400" y="1554"/>
                  </a:lnTo>
                  <a:lnTo>
                    <a:pt x="2410" y="1521"/>
                  </a:lnTo>
                  <a:lnTo>
                    <a:pt x="2417" y="1491"/>
                  </a:lnTo>
                  <a:lnTo>
                    <a:pt x="2420" y="1465"/>
                  </a:lnTo>
                  <a:lnTo>
                    <a:pt x="2423" y="1444"/>
                  </a:lnTo>
                  <a:lnTo>
                    <a:pt x="2423" y="1429"/>
                  </a:lnTo>
                  <a:lnTo>
                    <a:pt x="2424" y="1421"/>
                  </a:lnTo>
                  <a:lnTo>
                    <a:pt x="2424" y="120"/>
                  </a:lnTo>
                  <a:close/>
                  <a:moveTo>
                    <a:pt x="441" y="87"/>
                  </a:moveTo>
                  <a:lnTo>
                    <a:pt x="288" y="240"/>
                  </a:lnTo>
                  <a:lnTo>
                    <a:pt x="287" y="238"/>
                  </a:lnTo>
                  <a:lnTo>
                    <a:pt x="1052" y="910"/>
                  </a:lnTo>
                  <a:lnTo>
                    <a:pt x="1090" y="944"/>
                  </a:lnTo>
                  <a:lnTo>
                    <a:pt x="1255" y="1089"/>
                  </a:lnTo>
                  <a:lnTo>
                    <a:pt x="1419" y="942"/>
                  </a:lnTo>
                  <a:lnTo>
                    <a:pt x="1458" y="910"/>
                  </a:lnTo>
                  <a:lnTo>
                    <a:pt x="2386" y="88"/>
                  </a:lnTo>
                  <a:lnTo>
                    <a:pt x="441" y="87"/>
                  </a:lnTo>
                  <a:close/>
                  <a:moveTo>
                    <a:pt x="405" y="0"/>
                  </a:moveTo>
                  <a:lnTo>
                    <a:pt x="2511" y="0"/>
                  </a:lnTo>
                  <a:lnTo>
                    <a:pt x="2510" y="1864"/>
                  </a:lnTo>
                  <a:lnTo>
                    <a:pt x="2507" y="1881"/>
                  </a:lnTo>
                  <a:lnTo>
                    <a:pt x="2497" y="1895"/>
                  </a:lnTo>
                  <a:lnTo>
                    <a:pt x="2484" y="1904"/>
                  </a:lnTo>
                  <a:lnTo>
                    <a:pt x="2466" y="1907"/>
                  </a:lnTo>
                  <a:lnTo>
                    <a:pt x="0" y="1907"/>
                  </a:lnTo>
                  <a:lnTo>
                    <a:pt x="0" y="405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endParaRPr>
            </a:p>
          </p:txBody>
        </p:sp>
        <p:grpSp>
          <p:nvGrpSpPr>
            <p:cNvPr id="91" name="그룹 29"/>
            <p:cNvGrpSpPr>
              <a:grpSpLocks noChangeAspect="1"/>
            </p:cNvGrpSpPr>
            <p:nvPr/>
          </p:nvGrpSpPr>
          <p:grpSpPr bwMode="auto">
            <a:xfrm>
              <a:off x="4485419" y="6032929"/>
              <a:ext cx="334357" cy="289420"/>
              <a:chOff x="1593850" y="2600325"/>
              <a:chExt cx="1755775" cy="1552575"/>
            </a:xfrm>
            <a:solidFill>
              <a:srgbClr val="FFFFFF"/>
            </a:solidFill>
          </p:grpSpPr>
          <p:sp>
            <p:nvSpPr>
              <p:cNvPr id="97" name="Freeform 10"/>
              <p:cNvSpPr>
                <a:spLocks noEditPoints="1"/>
              </p:cNvSpPr>
              <p:nvPr/>
            </p:nvSpPr>
            <p:spPr bwMode="auto">
              <a:xfrm>
                <a:off x="1593850" y="2600325"/>
                <a:ext cx="1755775" cy="1552575"/>
              </a:xfrm>
              <a:custGeom>
                <a:avLst/>
                <a:gdLst>
                  <a:gd name="T0" fmla="*/ 2147483647 w 3317"/>
                  <a:gd name="T1" fmla="*/ 2147483647 h 2935"/>
                  <a:gd name="T2" fmla="*/ 2147483647 w 3317"/>
                  <a:gd name="T3" fmla="*/ 2147483647 h 2935"/>
                  <a:gd name="T4" fmla="*/ 2147483647 w 3317"/>
                  <a:gd name="T5" fmla="*/ 2147483647 h 2935"/>
                  <a:gd name="T6" fmla="*/ 2147483647 w 3317"/>
                  <a:gd name="T7" fmla="*/ 2147483647 h 2935"/>
                  <a:gd name="T8" fmla="*/ 2147483647 w 3317"/>
                  <a:gd name="T9" fmla="*/ 2147483647 h 2935"/>
                  <a:gd name="T10" fmla="*/ 2147483647 w 3317"/>
                  <a:gd name="T11" fmla="*/ 2147483647 h 2935"/>
                  <a:gd name="T12" fmla="*/ 2147483647 w 3317"/>
                  <a:gd name="T13" fmla="*/ 2147483647 h 2935"/>
                  <a:gd name="T14" fmla="*/ 2147483647 w 3317"/>
                  <a:gd name="T15" fmla="*/ 2147483647 h 2935"/>
                  <a:gd name="T16" fmla="*/ 2147483647 w 3317"/>
                  <a:gd name="T17" fmla="*/ 2147483647 h 2935"/>
                  <a:gd name="T18" fmla="*/ 2147483647 w 3317"/>
                  <a:gd name="T19" fmla="*/ 2147483647 h 2935"/>
                  <a:gd name="T20" fmla="*/ 2147483647 w 3317"/>
                  <a:gd name="T21" fmla="*/ 2147483647 h 2935"/>
                  <a:gd name="T22" fmla="*/ 2147483647 w 3317"/>
                  <a:gd name="T23" fmla="*/ 2147483647 h 2935"/>
                  <a:gd name="T24" fmla="*/ 2147483647 w 3317"/>
                  <a:gd name="T25" fmla="*/ 2147483647 h 2935"/>
                  <a:gd name="T26" fmla="*/ 2147483647 w 3317"/>
                  <a:gd name="T27" fmla="*/ 2147483647 h 2935"/>
                  <a:gd name="T28" fmla="*/ 2147483647 w 3317"/>
                  <a:gd name="T29" fmla="*/ 2147483647 h 2935"/>
                  <a:gd name="T30" fmla="*/ 2147483647 w 3317"/>
                  <a:gd name="T31" fmla="*/ 2147483647 h 2935"/>
                  <a:gd name="T32" fmla="*/ 2147483647 w 3317"/>
                  <a:gd name="T33" fmla="*/ 2147483647 h 2935"/>
                  <a:gd name="T34" fmla="*/ 2147483647 w 3317"/>
                  <a:gd name="T35" fmla="*/ 2147483647 h 2935"/>
                  <a:gd name="T36" fmla="*/ 2147483647 w 3317"/>
                  <a:gd name="T37" fmla="*/ 2147483647 h 2935"/>
                  <a:gd name="T38" fmla="*/ 2147483647 w 3317"/>
                  <a:gd name="T39" fmla="*/ 2147483647 h 2935"/>
                  <a:gd name="T40" fmla="*/ 2147483647 w 3317"/>
                  <a:gd name="T41" fmla="*/ 2147483647 h 2935"/>
                  <a:gd name="T42" fmla="*/ 2147483647 w 3317"/>
                  <a:gd name="T43" fmla="*/ 2147483647 h 2935"/>
                  <a:gd name="T44" fmla="*/ 2147483647 w 3317"/>
                  <a:gd name="T45" fmla="*/ 2147483647 h 2935"/>
                  <a:gd name="T46" fmla="*/ 2147483647 w 3317"/>
                  <a:gd name="T47" fmla="*/ 2147483647 h 2935"/>
                  <a:gd name="T48" fmla="*/ 2147483647 w 3317"/>
                  <a:gd name="T49" fmla="*/ 2147483647 h 2935"/>
                  <a:gd name="T50" fmla="*/ 2147483647 w 3317"/>
                  <a:gd name="T51" fmla="*/ 2147483647 h 2935"/>
                  <a:gd name="T52" fmla="*/ 2147483647 w 3317"/>
                  <a:gd name="T53" fmla="*/ 2147483647 h 2935"/>
                  <a:gd name="T54" fmla="*/ 2147483647 w 3317"/>
                  <a:gd name="T55" fmla="*/ 2147483647 h 2935"/>
                  <a:gd name="T56" fmla="*/ 2147483647 w 3317"/>
                  <a:gd name="T57" fmla="*/ 2147483647 h 2935"/>
                  <a:gd name="T58" fmla="*/ 2147483647 w 3317"/>
                  <a:gd name="T59" fmla="*/ 2147483647 h 2935"/>
                  <a:gd name="T60" fmla="*/ 2147483647 w 3317"/>
                  <a:gd name="T61" fmla="*/ 2147483647 h 2935"/>
                  <a:gd name="T62" fmla="*/ 2147483647 w 3317"/>
                  <a:gd name="T63" fmla="*/ 2147483647 h 2935"/>
                  <a:gd name="T64" fmla="*/ 2147483647 w 3317"/>
                  <a:gd name="T65" fmla="*/ 2147483647 h 2935"/>
                  <a:gd name="T66" fmla="*/ 2147483647 w 3317"/>
                  <a:gd name="T67" fmla="*/ 2147483647 h 2935"/>
                  <a:gd name="T68" fmla="*/ 2147483647 w 3317"/>
                  <a:gd name="T69" fmla="*/ 2147483647 h 2935"/>
                  <a:gd name="T70" fmla="*/ 2147483647 w 3317"/>
                  <a:gd name="T71" fmla="*/ 2147483647 h 2935"/>
                  <a:gd name="T72" fmla="*/ 2147483647 w 3317"/>
                  <a:gd name="T73" fmla="*/ 2147483647 h 2935"/>
                  <a:gd name="T74" fmla="*/ 2147483647 w 3317"/>
                  <a:gd name="T75" fmla="*/ 2147483647 h 2935"/>
                  <a:gd name="T76" fmla="*/ 2147483647 w 3317"/>
                  <a:gd name="T77" fmla="*/ 2147483647 h 2935"/>
                  <a:gd name="T78" fmla="*/ 2147483647 w 3317"/>
                  <a:gd name="T79" fmla="*/ 2147483647 h 2935"/>
                  <a:gd name="T80" fmla="*/ 2147483647 w 3317"/>
                  <a:gd name="T81" fmla="*/ 2147483647 h 2935"/>
                  <a:gd name="T82" fmla="*/ 2147483647 w 3317"/>
                  <a:gd name="T83" fmla="*/ 2147483647 h 2935"/>
                  <a:gd name="T84" fmla="*/ 2147483647 w 3317"/>
                  <a:gd name="T85" fmla="*/ 2147483647 h 2935"/>
                  <a:gd name="T86" fmla="*/ 2147483647 w 3317"/>
                  <a:gd name="T87" fmla="*/ 2147483647 h 2935"/>
                  <a:gd name="T88" fmla="*/ 2147483647 w 3317"/>
                  <a:gd name="T89" fmla="*/ 2147483647 h 2935"/>
                  <a:gd name="T90" fmla="*/ 2147483647 w 3317"/>
                  <a:gd name="T91" fmla="*/ 2147483647 h 2935"/>
                  <a:gd name="T92" fmla="*/ 2147483647 w 3317"/>
                  <a:gd name="T93" fmla="*/ 2147483647 h 2935"/>
                  <a:gd name="T94" fmla="*/ 2147483647 w 3317"/>
                  <a:gd name="T95" fmla="*/ 2147483647 h 2935"/>
                  <a:gd name="T96" fmla="*/ 2147483647 w 3317"/>
                  <a:gd name="T97" fmla="*/ 2147483647 h 2935"/>
                  <a:gd name="T98" fmla="*/ 2147483647 w 3317"/>
                  <a:gd name="T99" fmla="*/ 2147483647 h 2935"/>
                  <a:gd name="T100" fmla="*/ 2147483647 w 3317"/>
                  <a:gd name="T101" fmla="*/ 2147483647 h 2935"/>
                  <a:gd name="T102" fmla="*/ 2147483647 w 3317"/>
                  <a:gd name="T103" fmla="*/ 2147483647 h 2935"/>
                  <a:gd name="T104" fmla="*/ 2147483647 w 3317"/>
                  <a:gd name="T105" fmla="*/ 2147483647 h 2935"/>
                  <a:gd name="T106" fmla="*/ 0 w 3317"/>
                  <a:gd name="T107" fmla="*/ 2147483647 h 293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317" h="2935">
                    <a:moveTo>
                      <a:pt x="1629" y="2108"/>
                    </a:moveTo>
                    <a:lnTo>
                      <a:pt x="1538" y="2112"/>
                    </a:lnTo>
                    <a:lnTo>
                      <a:pt x="1451" y="2123"/>
                    </a:lnTo>
                    <a:lnTo>
                      <a:pt x="1364" y="2140"/>
                    </a:lnTo>
                    <a:lnTo>
                      <a:pt x="1279" y="2165"/>
                    </a:lnTo>
                    <a:lnTo>
                      <a:pt x="1196" y="2198"/>
                    </a:lnTo>
                    <a:lnTo>
                      <a:pt x="1115" y="2235"/>
                    </a:lnTo>
                    <a:lnTo>
                      <a:pt x="1037" y="2280"/>
                    </a:lnTo>
                    <a:lnTo>
                      <a:pt x="962" y="2329"/>
                    </a:lnTo>
                    <a:lnTo>
                      <a:pt x="890" y="2387"/>
                    </a:lnTo>
                    <a:lnTo>
                      <a:pt x="822" y="2449"/>
                    </a:lnTo>
                    <a:lnTo>
                      <a:pt x="756" y="2516"/>
                    </a:lnTo>
                    <a:lnTo>
                      <a:pt x="695" y="2589"/>
                    </a:lnTo>
                    <a:lnTo>
                      <a:pt x="638" y="2668"/>
                    </a:lnTo>
                    <a:lnTo>
                      <a:pt x="584" y="2751"/>
                    </a:lnTo>
                    <a:lnTo>
                      <a:pt x="536" y="2839"/>
                    </a:lnTo>
                    <a:lnTo>
                      <a:pt x="2767" y="2839"/>
                    </a:lnTo>
                    <a:lnTo>
                      <a:pt x="2715" y="2752"/>
                    </a:lnTo>
                    <a:lnTo>
                      <a:pt x="2657" y="2670"/>
                    </a:lnTo>
                    <a:lnTo>
                      <a:pt x="2595" y="2592"/>
                    </a:lnTo>
                    <a:lnTo>
                      <a:pt x="2531" y="2520"/>
                    </a:lnTo>
                    <a:lnTo>
                      <a:pt x="2461" y="2451"/>
                    </a:lnTo>
                    <a:lnTo>
                      <a:pt x="2388" y="2389"/>
                    </a:lnTo>
                    <a:lnTo>
                      <a:pt x="2312" y="2333"/>
                    </a:lnTo>
                    <a:lnTo>
                      <a:pt x="2233" y="2282"/>
                    </a:lnTo>
                    <a:lnTo>
                      <a:pt x="2151" y="2237"/>
                    </a:lnTo>
                    <a:lnTo>
                      <a:pt x="2068" y="2199"/>
                    </a:lnTo>
                    <a:lnTo>
                      <a:pt x="1982" y="2166"/>
                    </a:lnTo>
                    <a:lnTo>
                      <a:pt x="1895" y="2142"/>
                    </a:lnTo>
                    <a:lnTo>
                      <a:pt x="1807" y="2123"/>
                    </a:lnTo>
                    <a:lnTo>
                      <a:pt x="1718" y="2112"/>
                    </a:lnTo>
                    <a:lnTo>
                      <a:pt x="1629" y="2108"/>
                    </a:lnTo>
                    <a:close/>
                    <a:moveTo>
                      <a:pt x="1629" y="885"/>
                    </a:moveTo>
                    <a:lnTo>
                      <a:pt x="1567" y="889"/>
                    </a:lnTo>
                    <a:lnTo>
                      <a:pt x="1507" y="899"/>
                    </a:lnTo>
                    <a:lnTo>
                      <a:pt x="1450" y="917"/>
                    </a:lnTo>
                    <a:lnTo>
                      <a:pt x="1395" y="940"/>
                    </a:lnTo>
                    <a:lnTo>
                      <a:pt x="1344" y="969"/>
                    </a:lnTo>
                    <a:lnTo>
                      <a:pt x="1297" y="1002"/>
                    </a:lnTo>
                    <a:lnTo>
                      <a:pt x="1253" y="1041"/>
                    </a:lnTo>
                    <a:lnTo>
                      <a:pt x="1215" y="1084"/>
                    </a:lnTo>
                    <a:lnTo>
                      <a:pt x="1181" y="1132"/>
                    </a:lnTo>
                    <a:lnTo>
                      <a:pt x="1153" y="1183"/>
                    </a:lnTo>
                    <a:lnTo>
                      <a:pt x="1129" y="1237"/>
                    </a:lnTo>
                    <a:lnTo>
                      <a:pt x="1113" y="1295"/>
                    </a:lnTo>
                    <a:lnTo>
                      <a:pt x="1102" y="1354"/>
                    </a:lnTo>
                    <a:lnTo>
                      <a:pt x="1098" y="1415"/>
                    </a:lnTo>
                    <a:lnTo>
                      <a:pt x="1102" y="1477"/>
                    </a:lnTo>
                    <a:lnTo>
                      <a:pt x="1113" y="1537"/>
                    </a:lnTo>
                    <a:lnTo>
                      <a:pt x="1129" y="1594"/>
                    </a:lnTo>
                    <a:lnTo>
                      <a:pt x="1153" y="1649"/>
                    </a:lnTo>
                    <a:lnTo>
                      <a:pt x="1181" y="1700"/>
                    </a:lnTo>
                    <a:lnTo>
                      <a:pt x="1215" y="1747"/>
                    </a:lnTo>
                    <a:lnTo>
                      <a:pt x="1253" y="1791"/>
                    </a:lnTo>
                    <a:lnTo>
                      <a:pt x="1297" y="1829"/>
                    </a:lnTo>
                    <a:lnTo>
                      <a:pt x="1344" y="1863"/>
                    </a:lnTo>
                    <a:lnTo>
                      <a:pt x="1395" y="1892"/>
                    </a:lnTo>
                    <a:lnTo>
                      <a:pt x="1450" y="1915"/>
                    </a:lnTo>
                    <a:lnTo>
                      <a:pt x="1507" y="1931"/>
                    </a:lnTo>
                    <a:lnTo>
                      <a:pt x="1567" y="1943"/>
                    </a:lnTo>
                    <a:lnTo>
                      <a:pt x="1629" y="1946"/>
                    </a:lnTo>
                    <a:lnTo>
                      <a:pt x="1690" y="1943"/>
                    </a:lnTo>
                    <a:lnTo>
                      <a:pt x="1750" y="1931"/>
                    </a:lnTo>
                    <a:lnTo>
                      <a:pt x="1807" y="1915"/>
                    </a:lnTo>
                    <a:lnTo>
                      <a:pt x="1861" y="1892"/>
                    </a:lnTo>
                    <a:lnTo>
                      <a:pt x="1912" y="1863"/>
                    </a:lnTo>
                    <a:lnTo>
                      <a:pt x="1960" y="1829"/>
                    </a:lnTo>
                    <a:lnTo>
                      <a:pt x="2003" y="1791"/>
                    </a:lnTo>
                    <a:lnTo>
                      <a:pt x="2042" y="1747"/>
                    </a:lnTo>
                    <a:lnTo>
                      <a:pt x="2075" y="1700"/>
                    </a:lnTo>
                    <a:lnTo>
                      <a:pt x="2104" y="1649"/>
                    </a:lnTo>
                    <a:lnTo>
                      <a:pt x="2128" y="1594"/>
                    </a:lnTo>
                    <a:lnTo>
                      <a:pt x="2145" y="1537"/>
                    </a:lnTo>
                    <a:lnTo>
                      <a:pt x="2155" y="1477"/>
                    </a:lnTo>
                    <a:lnTo>
                      <a:pt x="2159" y="1415"/>
                    </a:lnTo>
                    <a:lnTo>
                      <a:pt x="2155" y="1354"/>
                    </a:lnTo>
                    <a:lnTo>
                      <a:pt x="2145" y="1295"/>
                    </a:lnTo>
                    <a:lnTo>
                      <a:pt x="2128" y="1237"/>
                    </a:lnTo>
                    <a:lnTo>
                      <a:pt x="2104" y="1183"/>
                    </a:lnTo>
                    <a:lnTo>
                      <a:pt x="2075" y="1132"/>
                    </a:lnTo>
                    <a:lnTo>
                      <a:pt x="2042" y="1084"/>
                    </a:lnTo>
                    <a:lnTo>
                      <a:pt x="2003" y="1041"/>
                    </a:lnTo>
                    <a:lnTo>
                      <a:pt x="1960" y="1002"/>
                    </a:lnTo>
                    <a:lnTo>
                      <a:pt x="1912" y="969"/>
                    </a:lnTo>
                    <a:lnTo>
                      <a:pt x="1861" y="940"/>
                    </a:lnTo>
                    <a:lnTo>
                      <a:pt x="1807" y="917"/>
                    </a:lnTo>
                    <a:lnTo>
                      <a:pt x="1750" y="899"/>
                    </a:lnTo>
                    <a:lnTo>
                      <a:pt x="1690" y="889"/>
                    </a:lnTo>
                    <a:lnTo>
                      <a:pt x="1629" y="885"/>
                    </a:lnTo>
                    <a:close/>
                    <a:moveTo>
                      <a:pt x="554" y="96"/>
                    </a:moveTo>
                    <a:lnTo>
                      <a:pt x="97" y="556"/>
                    </a:lnTo>
                    <a:lnTo>
                      <a:pt x="97" y="2839"/>
                    </a:lnTo>
                    <a:lnTo>
                      <a:pt x="429" y="2839"/>
                    </a:lnTo>
                    <a:lnTo>
                      <a:pt x="475" y="2750"/>
                    </a:lnTo>
                    <a:lnTo>
                      <a:pt x="524" y="2665"/>
                    </a:lnTo>
                    <a:lnTo>
                      <a:pt x="579" y="2584"/>
                    </a:lnTo>
                    <a:lnTo>
                      <a:pt x="636" y="2508"/>
                    </a:lnTo>
                    <a:lnTo>
                      <a:pt x="699" y="2436"/>
                    </a:lnTo>
                    <a:lnTo>
                      <a:pt x="764" y="2370"/>
                    </a:lnTo>
                    <a:lnTo>
                      <a:pt x="833" y="2309"/>
                    </a:lnTo>
                    <a:lnTo>
                      <a:pt x="904" y="2253"/>
                    </a:lnTo>
                    <a:lnTo>
                      <a:pt x="978" y="2202"/>
                    </a:lnTo>
                    <a:lnTo>
                      <a:pt x="1055" y="2158"/>
                    </a:lnTo>
                    <a:lnTo>
                      <a:pt x="1135" y="2119"/>
                    </a:lnTo>
                    <a:lnTo>
                      <a:pt x="1217" y="2086"/>
                    </a:lnTo>
                    <a:lnTo>
                      <a:pt x="1301" y="2058"/>
                    </a:lnTo>
                    <a:lnTo>
                      <a:pt x="1386" y="2037"/>
                    </a:lnTo>
                    <a:lnTo>
                      <a:pt x="1473" y="2022"/>
                    </a:lnTo>
                    <a:lnTo>
                      <a:pt x="1412" y="2004"/>
                    </a:lnTo>
                    <a:lnTo>
                      <a:pt x="1354" y="1979"/>
                    </a:lnTo>
                    <a:lnTo>
                      <a:pt x="1299" y="1948"/>
                    </a:lnTo>
                    <a:lnTo>
                      <a:pt x="1247" y="1913"/>
                    </a:lnTo>
                    <a:lnTo>
                      <a:pt x="1200" y="1872"/>
                    </a:lnTo>
                    <a:lnTo>
                      <a:pt x="1156" y="1827"/>
                    </a:lnTo>
                    <a:lnTo>
                      <a:pt x="1118" y="1777"/>
                    </a:lnTo>
                    <a:lnTo>
                      <a:pt x="1084" y="1725"/>
                    </a:lnTo>
                    <a:lnTo>
                      <a:pt x="1055" y="1668"/>
                    </a:lnTo>
                    <a:lnTo>
                      <a:pt x="1033" y="1609"/>
                    </a:lnTo>
                    <a:lnTo>
                      <a:pt x="1016" y="1547"/>
                    </a:lnTo>
                    <a:lnTo>
                      <a:pt x="1006" y="1482"/>
                    </a:lnTo>
                    <a:lnTo>
                      <a:pt x="1002" y="1415"/>
                    </a:lnTo>
                    <a:lnTo>
                      <a:pt x="1006" y="1348"/>
                    </a:lnTo>
                    <a:lnTo>
                      <a:pt x="1017" y="1282"/>
                    </a:lnTo>
                    <a:lnTo>
                      <a:pt x="1034" y="1218"/>
                    </a:lnTo>
                    <a:lnTo>
                      <a:pt x="1058" y="1158"/>
                    </a:lnTo>
                    <a:lnTo>
                      <a:pt x="1088" y="1099"/>
                    </a:lnTo>
                    <a:lnTo>
                      <a:pt x="1123" y="1046"/>
                    </a:lnTo>
                    <a:lnTo>
                      <a:pt x="1164" y="996"/>
                    </a:lnTo>
                    <a:lnTo>
                      <a:pt x="1208" y="951"/>
                    </a:lnTo>
                    <a:lnTo>
                      <a:pt x="1258" y="910"/>
                    </a:lnTo>
                    <a:lnTo>
                      <a:pt x="1313" y="876"/>
                    </a:lnTo>
                    <a:lnTo>
                      <a:pt x="1370" y="846"/>
                    </a:lnTo>
                    <a:lnTo>
                      <a:pt x="1431" y="822"/>
                    </a:lnTo>
                    <a:lnTo>
                      <a:pt x="1495" y="805"/>
                    </a:lnTo>
                    <a:lnTo>
                      <a:pt x="1560" y="793"/>
                    </a:lnTo>
                    <a:lnTo>
                      <a:pt x="1629" y="790"/>
                    </a:lnTo>
                    <a:lnTo>
                      <a:pt x="1696" y="793"/>
                    </a:lnTo>
                    <a:lnTo>
                      <a:pt x="1762" y="805"/>
                    </a:lnTo>
                    <a:lnTo>
                      <a:pt x="1825" y="822"/>
                    </a:lnTo>
                    <a:lnTo>
                      <a:pt x="1886" y="846"/>
                    </a:lnTo>
                    <a:lnTo>
                      <a:pt x="1944" y="876"/>
                    </a:lnTo>
                    <a:lnTo>
                      <a:pt x="1998" y="910"/>
                    </a:lnTo>
                    <a:lnTo>
                      <a:pt x="2048" y="951"/>
                    </a:lnTo>
                    <a:lnTo>
                      <a:pt x="2093" y="996"/>
                    </a:lnTo>
                    <a:lnTo>
                      <a:pt x="2134" y="1046"/>
                    </a:lnTo>
                    <a:lnTo>
                      <a:pt x="2169" y="1099"/>
                    </a:lnTo>
                    <a:lnTo>
                      <a:pt x="2199" y="1158"/>
                    </a:lnTo>
                    <a:lnTo>
                      <a:pt x="2222" y="1218"/>
                    </a:lnTo>
                    <a:lnTo>
                      <a:pt x="2240" y="1282"/>
                    </a:lnTo>
                    <a:lnTo>
                      <a:pt x="2251" y="1348"/>
                    </a:lnTo>
                    <a:lnTo>
                      <a:pt x="2255" y="1415"/>
                    </a:lnTo>
                    <a:lnTo>
                      <a:pt x="2251" y="1482"/>
                    </a:lnTo>
                    <a:lnTo>
                      <a:pt x="2241" y="1547"/>
                    </a:lnTo>
                    <a:lnTo>
                      <a:pt x="2223" y="1609"/>
                    </a:lnTo>
                    <a:lnTo>
                      <a:pt x="2201" y="1669"/>
                    </a:lnTo>
                    <a:lnTo>
                      <a:pt x="2172" y="1725"/>
                    </a:lnTo>
                    <a:lnTo>
                      <a:pt x="2139" y="1777"/>
                    </a:lnTo>
                    <a:lnTo>
                      <a:pt x="2100" y="1827"/>
                    </a:lnTo>
                    <a:lnTo>
                      <a:pt x="2057" y="1872"/>
                    </a:lnTo>
                    <a:lnTo>
                      <a:pt x="2009" y="1913"/>
                    </a:lnTo>
                    <a:lnTo>
                      <a:pt x="1957" y="1949"/>
                    </a:lnTo>
                    <a:lnTo>
                      <a:pt x="1903" y="1979"/>
                    </a:lnTo>
                    <a:lnTo>
                      <a:pt x="1844" y="2004"/>
                    </a:lnTo>
                    <a:lnTo>
                      <a:pt x="1783" y="2022"/>
                    </a:lnTo>
                    <a:lnTo>
                      <a:pt x="1876" y="2038"/>
                    </a:lnTo>
                    <a:lnTo>
                      <a:pt x="1970" y="2062"/>
                    </a:lnTo>
                    <a:lnTo>
                      <a:pt x="2060" y="2093"/>
                    </a:lnTo>
                    <a:lnTo>
                      <a:pt x="2150" y="2130"/>
                    </a:lnTo>
                    <a:lnTo>
                      <a:pt x="2238" y="2174"/>
                    </a:lnTo>
                    <a:lnTo>
                      <a:pt x="2323" y="2225"/>
                    </a:lnTo>
                    <a:lnTo>
                      <a:pt x="2405" y="2281"/>
                    </a:lnTo>
                    <a:lnTo>
                      <a:pt x="2483" y="2344"/>
                    </a:lnTo>
                    <a:lnTo>
                      <a:pt x="2559" y="2411"/>
                    </a:lnTo>
                    <a:lnTo>
                      <a:pt x="2630" y="2486"/>
                    </a:lnTo>
                    <a:lnTo>
                      <a:pt x="2697" y="2564"/>
                    </a:lnTo>
                    <a:lnTo>
                      <a:pt x="2761" y="2649"/>
                    </a:lnTo>
                    <a:lnTo>
                      <a:pt x="2818" y="2737"/>
                    </a:lnTo>
                    <a:lnTo>
                      <a:pt x="2871" y="2832"/>
                    </a:lnTo>
                    <a:lnTo>
                      <a:pt x="2920" y="2821"/>
                    </a:lnTo>
                    <a:lnTo>
                      <a:pt x="2965" y="2806"/>
                    </a:lnTo>
                    <a:lnTo>
                      <a:pt x="3005" y="2787"/>
                    </a:lnTo>
                    <a:lnTo>
                      <a:pt x="3039" y="2765"/>
                    </a:lnTo>
                    <a:lnTo>
                      <a:pt x="3070" y="2741"/>
                    </a:lnTo>
                    <a:lnTo>
                      <a:pt x="3098" y="2715"/>
                    </a:lnTo>
                    <a:lnTo>
                      <a:pt x="3123" y="2686"/>
                    </a:lnTo>
                    <a:lnTo>
                      <a:pt x="3143" y="2658"/>
                    </a:lnTo>
                    <a:lnTo>
                      <a:pt x="3160" y="2628"/>
                    </a:lnTo>
                    <a:lnTo>
                      <a:pt x="3175" y="2597"/>
                    </a:lnTo>
                    <a:lnTo>
                      <a:pt x="3187" y="2568"/>
                    </a:lnTo>
                    <a:lnTo>
                      <a:pt x="3197" y="2538"/>
                    </a:lnTo>
                    <a:lnTo>
                      <a:pt x="3205" y="2511"/>
                    </a:lnTo>
                    <a:lnTo>
                      <a:pt x="3211" y="2485"/>
                    </a:lnTo>
                    <a:lnTo>
                      <a:pt x="3215" y="2461"/>
                    </a:lnTo>
                    <a:lnTo>
                      <a:pt x="3217" y="2440"/>
                    </a:lnTo>
                    <a:lnTo>
                      <a:pt x="3220" y="2423"/>
                    </a:lnTo>
                    <a:lnTo>
                      <a:pt x="3221" y="2409"/>
                    </a:lnTo>
                    <a:lnTo>
                      <a:pt x="3221" y="2399"/>
                    </a:lnTo>
                    <a:lnTo>
                      <a:pt x="3221" y="2394"/>
                    </a:lnTo>
                    <a:lnTo>
                      <a:pt x="3221" y="96"/>
                    </a:lnTo>
                    <a:lnTo>
                      <a:pt x="554" y="96"/>
                    </a:lnTo>
                    <a:close/>
                    <a:moveTo>
                      <a:pt x="514" y="0"/>
                    </a:moveTo>
                    <a:lnTo>
                      <a:pt x="3317" y="0"/>
                    </a:lnTo>
                    <a:lnTo>
                      <a:pt x="3317" y="2170"/>
                    </a:lnTo>
                    <a:lnTo>
                      <a:pt x="3317" y="2884"/>
                    </a:lnTo>
                    <a:lnTo>
                      <a:pt x="3314" y="2899"/>
                    </a:lnTo>
                    <a:lnTo>
                      <a:pt x="3308" y="2913"/>
                    </a:lnTo>
                    <a:lnTo>
                      <a:pt x="3297" y="2923"/>
                    </a:lnTo>
                    <a:lnTo>
                      <a:pt x="3284" y="2930"/>
                    </a:lnTo>
                    <a:lnTo>
                      <a:pt x="3268" y="2933"/>
                    </a:lnTo>
                    <a:lnTo>
                      <a:pt x="2842" y="2933"/>
                    </a:lnTo>
                    <a:lnTo>
                      <a:pt x="2808" y="2935"/>
                    </a:lnTo>
                    <a:lnTo>
                      <a:pt x="2774" y="2935"/>
                    </a:lnTo>
                    <a:lnTo>
                      <a:pt x="0" y="2935"/>
                    </a:lnTo>
                    <a:lnTo>
                      <a:pt x="0" y="516"/>
                    </a:lnTo>
                    <a:lnTo>
                      <a:pt x="51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98" name="Freeform 11"/>
              <p:cNvSpPr>
                <a:spLocks noEditPoints="1"/>
              </p:cNvSpPr>
              <p:nvPr/>
            </p:nvSpPr>
            <p:spPr bwMode="auto">
              <a:xfrm>
                <a:off x="2841625" y="2701925"/>
                <a:ext cx="404813" cy="534988"/>
              </a:xfrm>
              <a:custGeom>
                <a:avLst/>
                <a:gdLst>
                  <a:gd name="T0" fmla="*/ 2147483647 w 765"/>
                  <a:gd name="T1" fmla="*/ 2147483647 h 1012"/>
                  <a:gd name="T2" fmla="*/ 2147483647 w 765"/>
                  <a:gd name="T3" fmla="*/ 2147483647 h 1012"/>
                  <a:gd name="T4" fmla="*/ 2147483647 w 765"/>
                  <a:gd name="T5" fmla="*/ 2147483647 h 1012"/>
                  <a:gd name="T6" fmla="*/ 2147483647 w 765"/>
                  <a:gd name="T7" fmla="*/ 2147483647 h 1012"/>
                  <a:gd name="T8" fmla="*/ 2147483647 w 765"/>
                  <a:gd name="T9" fmla="*/ 2147483647 h 1012"/>
                  <a:gd name="T10" fmla="*/ 2147483647 w 765"/>
                  <a:gd name="T11" fmla="*/ 2147483647 h 1012"/>
                  <a:gd name="T12" fmla="*/ 2147483647 w 765"/>
                  <a:gd name="T13" fmla="*/ 2147483647 h 1012"/>
                  <a:gd name="T14" fmla="*/ 2147483647 w 765"/>
                  <a:gd name="T15" fmla="*/ 2147483647 h 1012"/>
                  <a:gd name="T16" fmla="*/ 2147483647 w 765"/>
                  <a:gd name="T17" fmla="*/ 2147483647 h 1012"/>
                  <a:gd name="T18" fmla="*/ 2147483647 w 765"/>
                  <a:gd name="T19" fmla="*/ 2147483647 h 1012"/>
                  <a:gd name="T20" fmla="*/ 2147483647 w 765"/>
                  <a:gd name="T21" fmla="*/ 2147483647 h 1012"/>
                  <a:gd name="T22" fmla="*/ 2147483647 w 765"/>
                  <a:gd name="T23" fmla="*/ 2147483647 h 1012"/>
                  <a:gd name="T24" fmla="*/ 2147483647 w 765"/>
                  <a:gd name="T25" fmla="*/ 2147483647 h 1012"/>
                  <a:gd name="T26" fmla="*/ 2147483647 w 765"/>
                  <a:gd name="T27" fmla="*/ 2147483647 h 1012"/>
                  <a:gd name="T28" fmla="*/ 2147483647 w 765"/>
                  <a:gd name="T29" fmla="*/ 2147483647 h 1012"/>
                  <a:gd name="T30" fmla="*/ 2147483647 w 765"/>
                  <a:gd name="T31" fmla="*/ 2147483647 h 1012"/>
                  <a:gd name="T32" fmla="*/ 2147483647 w 765"/>
                  <a:gd name="T33" fmla="*/ 2147483647 h 1012"/>
                  <a:gd name="T34" fmla="*/ 2147483647 w 765"/>
                  <a:gd name="T35" fmla="*/ 2147483647 h 1012"/>
                  <a:gd name="T36" fmla="*/ 2147483647 w 765"/>
                  <a:gd name="T37" fmla="*/ 2147483647 h 1012"/>
                  <a:gd name="T38" fmla="*/ 2147483647 w 765"/>
                  <a:gd name="T39" fmla="*/ 2147483647 h 1012"/>
                  <a:gd name="T40" fmla="*/ 2147483647 w 765"/>
                  <a:gd name="T41" fmla="*/ 2147483647 h 1012"/>
                  <a:gd name="T42" fmla="*/ 2147483647 w 765"/>
                  <a:gd name="T43" fmla="*/ 2147483647 h 1012"/>
                  <a:gd name="T44" fmla="*/ 2147483647 w 765"/>
                  <a:gd name="T45" fmla="*/ 2147483647 h 1012"/>
                  <a:gd name="T46" fmla="*/ 2147483647 w 765"/>
                  <a:gd name="T47" fmla="*/ 2147483647 h 1012"/>
                  <a:gd name="T48" fmla="*/ 2147483647 w 765"/>
                  <a:gd name="T49" fmla="*/ 2147483647 h 1012"/>
                  <a:gd name="T50" fmla="*/ 2147483647 w 765"/>
                  <a:gd name="T51" fmla="*/ 2147483647 h 1012"/>
                  <a:gd name="T52" fmla="*/ 2147483647 w 765"/>
                  <a:gd name="T53" fmla="*/ 2147483647 h 1012"/>
                  <a:gd name="T54" fmla="*/ 2147483647 w 765"/>
                  <a:gd name="T55" fmla="*/ 2147483647 h 1012"/>
                  <a:gd name="T56" fmla="*/ 2147483647 w 765"/>
                  <a:gd name="T57" fmla="*/ 2147483647 h 1012"/>
                  <a:gd name="T58" fmla="*/ 2147483647 w 765"/>
                  <a:gd name="T59" fmla="*/ 2147483647 h 1012"/>
                  <a:gd name="T60" fmla="*/ 2147483647 w 765"/>
                  <a:gd name="T61" fmla="*/ 2147483647 h 1012"/>
                  <a:gd name="T62" fmla="*/ 2147483647 w 765"/>
                  <a:gd name="T63" fmla="*/ 2147483647 h 1012"/>
                  <a:gd name="T64" fmla="*/ 2147483647 w 765"/>
                  <a:gd name="T65" fmla="*/ 2147483647 h 1012"/>
                  <a:gd name="T66" fmla="*/ 2147483647 w 765"/>
                  <a:gd name="T67" fmla="*/ 2147483647 h 1012"/>
                  <a:gd name="T68" fmla="*/ 2147483647 w 765"/>
                  <a:gd name="T69" fmla="*/ 2147483647 h 1012"/>
                  <a:gd name="T70" fmla="*/ 2147483647 w 765"/>
                  <a:gd name="T71" fmla="*/ 2147483647 h 1012"/>
                  <a:gd name="T72" fmla="*/ 2147483647 w 765"/>
                  <a:gd name="T73" fmla="*/ 2147483647 h 1012"/>
                  <a:gd name="T74" fmla="*/ 2147483647 w 765"/>
                  <a:gd name="T75" fmla="*/ 2147483647 h 1012"/>
                  <a:gd name="T76" fmla="*/ 2147483647 w 765"/>
                  <a:gd name="T77" fmla="*/ 2147483647 h 1012"/>
                  <a:gd name="T78" fmla="*/ 2147483647 w 765"/>
                  <a:gd name="T79" fmla="*/ 2147483647 h 1012"/>
                  <a:gd name="T80" fmla="*/ 2147483647 w 765"/>
                  <a:gd name="T81" fmla="*/ 2147483647 h 1012"/>
                  <a:gd name="T82" fmla="*/ 2147483647 w 765"/>
                  <a:gd name="T83" fmla="*/ 2147483647 h 1012"/>
                  <a:gd name="T84" fmla="*/ 2147483647 w 765"/>
                  <a:gd name="T85" fmla="*/ 2147483647 h 1012"/>
                  <a:gd name="T86" fmla="*/ 0 w 765"/>
                  <a:gd name="T87" fmla="*/ 0 h 1012"/>
                  <a:gd name="T88" fmla="*/ 2147483647 w 765"/>
                  <a:gd name="T89" fmla="*/ 2147483647 h 1012"/>
                  <a:gd name="T90" fmla="*/ 0 w 765"/>
                  <a:gd name="T91" fmla="*/ 0 h 1012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765" h="1012">
                    <a:moveTo>
                      <a:pt x="383" y="796"/>
                    </a:moveTo>
                    <a:lnTo>
                      <a:pt x="342" y="799"/>
                    </a:lnTo>
                    <a:lnTo>
                      <a:pt x="303" y="808"/>
                    </a:lnTo>
                    <a:lnTo>
                      <a:pt x="266" y="824"/>
                    </a:lnTo>
                    <a:lnTo>
                      <a:pt x="231" y="845"/>
                    </a:lnTo>
                    <a:lnTo>
                      <a:pt x="198" y="872"/>
                    </a:lnTo>
                    <a:lnTo>
                      <a:pt x="169" y="904"/>
                    </a:lnTo>
                    <a:lnTo>
                      <a:pt x="143" y="940"/>
                    </a:lnTo>
                    <a:lnTo>
                      <a:pt x="623" y="940"/>
                    </a:lnTo>
                    <a:lnTo>
                      <a:pt x="597" y="904"/>
                    </a:lnTo>
                    <a:lnTo>
                      <a:pt x="567" y="872"/>
                    </a:lnTo>
                    <a:lnTo>
                      <a:pt x="535" y="845"/>
                    </a:lnTo>
                    <a:lnTo>
                      <a:pt x="500" y="824"/>
                    </a:lnTo>
                    <a:lnTo>
                      <a:pt x="462" y="808"/>
                    </a:lnTo>
                    <a:lnTo>
                      <a:pt x="423" y="799"/>
                    </a:lnTo>
                    <a:lnTo>
                      <a:pt x="383" y="796"/>
                    </a:lnTo>
                    <a:close/>
                    <a:moveTo>
                      <a:pt x="383" y="485"/>
                    </a:moveTo>
                    <a:lnTo>
                      <a:pt x="357" y="489"/>
                    </a:lnTo>
                    <a:lnTo>
                      <a:pt x="334" y="496"/>
                    </a:lnTo>
                    <a:lnTo>
                      <a:pt x="313" y="510"/>
                    </a:lnTo>
                    <a:lnTo>
                      <a:pt x="296" y="527"/>
                    </a:lnTo>
                    <a:lnTo>
                      <a:pt x="283" y="547"/>
                    </a:lnTo>
                    <a:lnTo>
                      <a:pt x="275" y="571"/>
                    </a:lnTo>
                    <a:lnTo>
                      <a:pt x="272" y="595"/>
                    </a:lnTo>
                    <a:lnTo>
                      <a:pt x="275" y="622"/>
                    </a:lnTo>
                    <a:lnTo>
                      <a:pt x="283" y="645"/>
                    </a:lnTo>
                    <a:lnTo>
                      <a:pt x="296" y="665"/>
                    </a:lnTo>
                    <a:lnTo>
                      <a:pt x="313" y="683"/>
                    </a:lnTo>
                    <a:lnTo>
                      <a:pt x="334" y="696"/>
                    </a:lnTo>
                    <a:lnTo>
                      <a:pt x="357" y="704"/>
                    </a:lnTo>
                    <a:lnTo>
                      <a:pt x="383" y="707"/>
                    </a:lnTo>
                    <a:lnTo>
                      <a:pt x="408" y="704"/>
                    </a:lnTo>
                    <a:lnTo>
                      <a:pt x="431" y="696"/>
                    </a:lnTo>
                    <a:lnTo>
                      <a:pt x="452" y="683"/>
                    </a:lnTo>
                    <a:lnTo>
                      <a:pt x="469" y="665"/>
                    </a:lnTo>
                    <a:lnTo>
                      <a:pt x="482" y="645"/>
                    </a:lnTo>
                    <a:lnTo>
                      <a:pt x="491" y="622"/>
                    </a:lnTo>
                    <a:lnTo>
                      <a:pt x="494" y="595"/>
                    </a:lnTo>
                    <a:lnTo>
                      <a:pt x="491" y="571"/>
                    </a:lnTo>
                    <a:lnTo>
                      <a:pt x="482" y="547"/>
                    </a:lnTo>
                    <a:lnTo>
                      <a:pt x="469" y="527"/>
                    </a:lnTo>
                    <a:lnTo>
                      <a:pt x="452" y="510"/>
                    </a:lnTo>
                    <a:lnTo>
                      <a:pt x="431" y="496"/>
                    </a:lnTo>
                    <a:lnTo>
                      <a:pt x="408" y="489"/>
                    </a:lnTo>
                    <a:lnTo>
                      <a:pt x="383" y="485"/>
                    </a:lnTo>
                    <a:close/>
                    <a:moveTo>
                      <a:pt x="72" y="72"/>
                    </a:moveTo>
                    <a:lnTo>
                      <a:pt x="72" y="918"/>
                    </a:lnTo>
                    <a:lnTo>
                      <a:pt x="98" y="877"/>
                    </a:lnTo>
                    <a:lnTo>
                      <a:pt x="128" y="840"/>
                    </a:lnTo>
                    <a:lnTo>
                      <a:pt x="160" y="809"/>
                    </a:lnTo>
                    <a:lnTo>
                      <a:pt x="196" y="782"/>
                    </a:lnTo>
                    <a:lnTo>
                      <a:pt x="234" y="760"/>
                    </a:lnTo>
                    <a:lnTo>
                      <a:pt x="273" y="742"/>
                    </a:lnTo>
                    <a:lnTo>
                      <a:pt x="249" y="720"/>
                    </a:lnTo>
                    <a:lnTo>
                      <a:pt x="229" y="694"/>
                    </a:lnTo>
                    <a:lnTo>
                      <a:pt x="212" y="664"/>
                    </a:lnTo>
                    <a:lnTo>
                      <a:pt x="204" y="632"/>
                    </a:lnTo>
                    <a:lnTo>
                      <a:pt x="200" y="595"/>
                    </a:lnTo>
                    <a:lnTo>
                      <a:pt x="204" y="559"/>
                    </a:lnTo>
                    <a:lnTo>
                      <a:pt x="214" y="525"/>
                    </a:lnTo>
                    <a:lnTo>
                      <a:pt x="231" y="494"/>
                    </a:lnTo>
                    <a:lnTo>
                      <a:pt x="253" y="466"/>
                    </a:lnTo>
                    <a:lnTo>
                      <a:pt x="281" y="444"/>
                    </a:lnTo>
                    <a:lnTo>
                      <a:pt x="312" y="428"/>
                    </a:lnTo>
                    <a:lnTo>
                      <a:pt x="346" y="416"/>
                    </a:lnTo>
                    <a:lnTo>
                      <a:pt x="383" y="413"/>
                    </a:lnTo>
                    <a:lnTo>
                      <a:pt x="419" y="416"/>
                    </a:lnTo>
                    <a:lnTo>
                      <a:pt x="454" y="428"/>
                    </a:lnTo>
                    <a:lnTo>
                      <a:pt x="485" y="444"/>
                    </a:lnTo>
                    <a:lnTo>
                      <a:pt x="512" y="466"/>
                    </a:lnTo>
                    <a:lnTo>
                      <a:pt x="535" y="494"/>
                    </a:lnTo>
                    <a:lnTo>
                      <a:pt x="551" y="525"/>
                    </a:lnTo>
                    <a:lnTo>
                      <a:pt x="562" y="559"/>
                    </a:lnTo>
                    <a:lnTo>
                      <a:pt x="566" y="595"/>
                    </a:lnTo>
                    <a:lnTo>
                      <a:pt x="562" y="632"/>
                    </a:lnTo>
                    <a:lnTo>
                      <a:pt x="552" y="664"/>
                    </a:lnTo>
                    <a:lnTo>
                      <a:pt x="537" y="694"/>
                    </a:lnTo>
                    <a:lnTo>
                      <a:pt x="516" y="720"/>
                    </a:lnTo>
                    <a:lnTo>
                      <a:pt x="491" y="742"/>
                    </a:lnTo>
                    <a:lnTo>
                      <a:pt x="532" y="760"/>
                    </a:lnTo>
                    <a:lnTo>
                      <a:pt x="569" y="782"/>
                    </a:lnTo>
                    <a:lnTo>
                      <a:pt x="605" y="809"/>
                    </a:lnTo>
                    <a:lnTo>
                      <a:pt x="638" y="840"/>
                    </a:lnTo>
                    <a:lnTo>
                      <a:pt x="668" y="877"/>
                    </a:lnTo>
                    <a:lnTo>
                      <a:pt x="693" y="918"/>
                    </a:lnTo>
                    <a:lnTo>
                      <a:pt x="693" y="72"/>
                    </a:lnTo>
                    <a:lnTo>
                      <a:pt x="72" y="72"/>
                    </a:lnTo>
                    <a:close/>
                    <a:moveTo>
                      <a:pt x="0" y="0"/>
                    </a:moveTo>
                    <a:lnTo>
                      <a:pt x="765" y="0"/>
                    </a:lnTo>
                    <a:lnTo>
                      <a:pt x="765" y="1012"/>
                    </a:lnTo>
                    <a:lnTo>
                      <a:pt x="0" y="10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  <p:sp>
          <p:nvSpPr>
            <p:cNvPr id="92" name="Freeform 8"/>
            <p:cNvSpPr>
              <a:spLocks noChangeAspect="1" noEditPoints="1"/>
            </p:cNvSpPr>
            <p:nvPr/>
          </p:nvSpPr>
          <p:spPr bwMode="auto">
            <a:xfrm>
              <a:off x="1005164" y="6010585"/>
              <a:ext cx="217292" cy="334109"/>
            </a:xfrm>
            <a:custGeom>
              <a:avLst/>
              <a:gdLst>
                <a:gd name="T0" fmla="*/ 2147483647 w 1910"/>
                <a:gd name="T1" fmla="*/ 2147483647 h 2997"/>
                <a:gd name="T2" fmla="*/ 2147483647 w 1910"/>
                <a:gd name="T3" fmla="*/ 2147483647 h 2997"/>
                <a:gd name="T4" fmla="*/ 2147483647 w 1910"/>
                <a:gd name="T5" fmla="*/ 2147483647 h 2997"/>
                <a:gd name="T6" fmla="*/ 2147483647 w 1910"/>
                <a:gd name="T7" fmla="*/ 2147483647 h 2997"/>
                <a:gd name="T8" fmla="*/ 2147483647 w 1910"/>
                <a:gd name="T9" fmla="*/ 2147483647 h 2997"/>
                <a:gd name="T10" fmla="*/ 2147483647 w 1910"/>
                <a:gd name="T11" fmla="*/ 2147483647 h 2997"/>
                <a:gd name="T12" fmla="*/ 2147483647 w 1910"/>
                <a:gd name="T13" fmla="*/ 2147483647 h 2997"/>
                <a:gd name="T14" fmla="*/ 2147483647 w 1910"/>
                <a:gd name="T15" fmla="*/ 2147483647 h 2997"/>
                <a:gd name="T16" fmla="*/ 2147483647 w 1910"/>
                <a:gd name="T17" fmla="*/ 2147483647 h 2997"/>
                <a:gd name="T18" fmla="*/ 2147483647 w 1910"/>
                <a:gd name="T19" fmla="*/ 2147483647 h 2997"/>
                <a:gd name="T20" fmla="*/ 2147483647 w 1910"/>
                <a:gd name="T21" fmla="*/ 2147483647 h 2997"/>
                <a:gd name="T22" fmla="*/ 2147483647 w 1910"/>
                <a:gd name="T23" fmla="*/ 2147483647 h 2997"/>
                <a:gd name="T24" fmla="*/ 2147483647 w 1910"/>
                <a:gd name="T25" fmla="*/ 2147483647 h 2997"/>
                <a:gd name="T26" fmla="*/ 2147483647 w 1910"/>
                <a:gd name="T27" fmla="*/ 2147483647 h 2997"/>
                <a:gd name="T28" fmla="*/ 2147483647 w 1910"/>
                <a:gd name="T29" fmla="*/ 2147483647 h 2997"/>
                <a:gd name="T30" fmla="*/ 2147483647 w 1910"/>
                <a:gd name="T31" fmla="*/ 2147483647 h 2997"/>
                <a:gd name="T32" fmla="*/ 2147483647 w 1910"/>
                <a:gd name="T33" fmla="*/ 2147483647 h 2997"/>
                <a:gd name="T34" fmla="*/ 2147483647 w 1910"/>
                <a:gd name="T35" fmla="*/ 2147483647 h 2997"/>
                <a:gd name="T36" fmla="*/ 2147483647 w 1910"/>
                <a:gd name="T37" fmla="*/ 2147483647 h 2997"/>
                <a:gd name="T38" fmla="*/ 2147483647 w 1910"/>
                <a:gd name="T39" fmla="*/ 2147483647 h 2997"/>
                <a:gd name="T40" fmla="*/ 2147483647 w 1910"/>
                <a:gd name="T41" fmla="*/ 2147483647 h 2997"/>
                <a:gd name="T42" fmla="*/ 2147483647 w 1910"/>
                <a:gd name="T43" fmla="*/ 2147483647 h 2997"/>
                <a:gd name="T44" fmla="*/ 2147483647 w 1910"/>
                <a:gd name="T45" fmla="*/ 2147483647 h 2997"/>
                <a:gd name="T46" fmla="*/ 2147483647 w 1910"/>
                <a:gd name="T47" fmla="*/ 2147483647 h 2997"/>
                <a:gd name="T48" fmla="*/ 2147483647 w 1910"/>
                <a:gd name="T49" fmla="*/ 2147483647 h 2997"/>
                <a:gd name="T50" fmla="*/ 2147483647 w 1910"/>
                <a:gd name="T51" fmla="*/ 2147483647 h 2997"/>
                <a:gd name="T52" fmla="*/ 2147483647 w 1910"/>
                <a:gd name="T53" fmla="*/ 2147483647 h 2997"/>
                <a:gd name="T54" fmla="*/ 2147483647 w 1910"/>
                <a:gd name="T55" fmla="*/ 2147483647 h 2997"/>
                <a:gd name="T56" fmla="*/ 2147483647 w 1910"/>
                <a:gd name="T57" fmla="*/ 2147483647 h 2997"/>
                <a:gd name="T58" fmla="*/ 2147483647 w 1910"/>
                <a:gd name="T59" fmla="*/ 2147483647 h 2997"/>
                <a:gd name="T60" fmla="*/ 2147483647 w 1910"/>
                <a:gd name="T61" fmla="*/ 2147483647 h 2997"/>
                <a:gd name="T62" fmla="*/ 2147483647 w 1910"/>
                <a:gd name="T63" fmla="*/ 2147483647 h 2997"/>
                <a:gd name="T64" fmla="*/ 2147483647 w 1910"/>
                <a:gd name="T65" fmla="*/ 2147483647 h 2997"/>
                <a:gd name="T66" fmla="*/ 2147483647 w 1910"/>
                <a:gd name="T67" fmla="*/ 2147483647 h 2997"/>
                <a:gd name="T68" fmla="*/ 2147483647 w 1910"/>
                <a:gd name="T69" fmla="*/ 2147483647 h 2997"/>
                <a:gd name="T70" fmla="*/ 2147483647 w 1910"/>
                <a:gd name="T71" fmla="*/ 2147483647 h 2997"/>
                <a:gd name="T72" fmla="*/ 2147483647 w 1910"/>
                <a:gd name="T73" fmla="*/ 2147483647 h 2997"/>
                <a:gd name="T74" fmla="*/ 2147483647 w 1910"/>
                <a:gd name="T75" fmla="*/ 2147483647 h 2997"/>
                <a:gd name="T76" fmla="*/ 2147483647 w 1910"/>
                <a:gd name="T77" fmla="*/ 2147483647 h 2997"/>
                <a:gd name="T78" fmla="*/ 2147483647 w 1910"/>
                <a:gd name="T79" fmla="*/ 2147483647 h 2997"/>
                <a:gd name="T80" fmla="*/ 2147483647 w 1910"/>
                <a:gd name="T81" fmla="*/ 2147483647 h 2997"/>
                <a:gd name="T82" fmla="*/ 2147483647 w 1910"/>
                <a:gd name="T83" fmla="*/ 2147483647 h 2997"/>
                <a:gd name="T84" fmla="*/ 0 w 1910"/>
                <a:gd name="T85" fmla="*/ 2147483647 h 2997"/>
                <a:gd name="T86" fmla="*/ 2147483647 w 1910"/>
                <a:gd name="T87" fmla="*/ 2147483647 h 2997"/>
                <a:gd name="T88" fmla="*/ 2147483647 w 1910"/>
                <a:gd name="T89" fmla="*/ 2147483647 h 2997"/>
                <a:gd name="T90" fmla="*/ 2147483647 w 1910"/>
                <a:gd name="T91" fmla="*/ 2147483647 h 2997"/>
                <a:gd name="T92" fmla="*/ 2147483647 w 1910"/>
                <a:gd name="T93" fmla="*/ 2147483647 h 2997"/>
                <a:gd name="T94" fmla="*/ 2147483647 w 1910"/>
                <a:gd name="T95" fmla="*/ 2147483647 h 2997"/>
                <a:gd name="T96" fmla="*/ 2147483647 w 1910"/>
                <a:gd name="T97" fmla="*/ 2147483647 h 2997"/>
                <a:gd name="T98" fmla="*/ 2147483647 w 1910"/>
                <a:gd name="T99" fmla="*/ 2147483647 h 2997"/>
                <a:gd name="T100" fmla="*/ 2147483647 w 1910"/>
                <a:gd name="T101" fmla="*/ 2147483647 h 2997"/>
                <a:gd name="T102" fmla="*/ 2147483647 w 1910"/>
                <a:gd name="T103" fmla="*/ 2147483647 h 2997"/>
                <a:gd name="T104" fmla="*/ 2147483647 w 1910"/>
                <a:gd name="T105" fmla="*/ 2147483647 h 2997"/>
                <a:gd name="T106" fmla="*/ 2147483647 w 1910"/>
                <a:gd name="T107" fmla="*/ 2147483647 h 299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910" h="2997">
                  <a:moveTo>
                    <a:pt x="1339" y="1358"/>
                  </a:moveTo>
                  <a:lnTo>
                    <a:pt x="1279" y="1392"/>
                  </a:lnTo>
                  <a:lnTo>
                    <a:pt x="1217" y="1420"/>
                  </a:lnTo>
                  <a:lnTo>
                    <a:pt x="1153" y="1442"/>
                  </a:lnTo>
                  <a:lnTo>
                    <a:pt x="1087" y="1458"/>
                  </a:lnTo>
                  <a:lnTo>
                    <a:pt x="1019" y="1466"/>
                  </a:lnTo>
                  <a:lnTo>
                    <a:pt x="952" y="1470"/>
                  </a:lnTo>
                  <a:lnTo>
                    <a:pt x="883" y="1468"/>
                  </a:lnTo>
                  <a:lnTo>
                    <a:pt x="817" y="1458"/>
                  </a:lnTo>
                  <a:lnTo>
                    <a:pt x="752" y="1443"/>
                  </a:lnTo>
                  <a:lnTo>
                    <a:pt x="688" y="1422"/>
                  </a:lnTo>
                  <a:lnTo>
                    <a:pt x="627" y="1394"/>
                  </a:lnTo>
                  <a:lnTo>
                    <a:pt x="567" y="1361"/>
                  </a:lnTo>
                  <a:lnTo>
                    <a:pt x="519" y="1382"/>
                  </a:lnTo>
                  <a:lnTo>
                    <a:pt x="475" y="1404"/>
                  </a:lnTo>
                  <a:lnTo>
                    <a:pt x="438" y="1429"/>
                  </a:lnTo>
                  <a:lnTo>
                    <a:pt x="391" y="1469"/>
                  </a:lnTo>
                  <a:lnTo>
                    <a:pt x="347" y="1512"/>
                  </a:lnTo>
                  <a:lnTo>
                    <a:pt x="307" y="1562"/>
                  </a:lnTo>
                  <a:lnTo>
                    <a:pt x="270" y="1617"/>
                  </a:lnTo>
                  <a:lnTo>
                    <a:pt x="238" y="1677"/>
                  </a:lnTo>
                  <a:lnTo>
                    <a:pt x="208" y="1741"/>
                  </a:lnTo>
                  <a:lnTo>
                    <a:pt x="183" y="1811"/>
                  </a:lnTo>
                  <a:lnTo>
                    <a:pt x="161" y="1885"/>
                  </a:lnTo>
                  <a:lnTo>
                    <a:pt x="141" y="1966"/>
                  </a:lnTo>
                  <a:lnTo>
                    <a:pt x="126" y="2052"/>
                  </a:lnTo>
                  <a:lnTo>
                    <a:pt x="113" y="2143"/>
                  </a:lnTo>
                  <a:lnTo>
                    <a:pt x="106" y="2240"/>
                  </a:lnTo>
                  <a:lnTo>
                    <a:pt x="100" y="2342"/>
                  </a:lnTo>
                  <a:lnTo>
                    <a:pt x="99" y="2449"/>
                  </a:lnTo>
                  <a:lnTo>
                    <a:pt x="99" y="2497"/>
                  </a:lnTo>
                  <a:lnTo>
                    <a:pt x="99" y="2550"/>
                  </a:lnTo>
                  <a:lnTo>
                    <a:pt x="99" y="2606"/>
                  </a:lnTo>
                  <a:lnTo>
                    <a:pt x="99" y="2662"/>
                  </a:lnTo>
                  <a:lnTo>
                    <a:pt x="97" y="2717"/>
                  </a:lnTo>
                  <a:lnTo>
                    <a:pt x="97" y="2771"/>
                  </a:lnTo>
                  <a:lnTo>
                    <a:pt x="97" y="2821"/>
                  </a:lnTo>
                  <a:lnTo>
                    <a:pt x="97" y="2865"/>
                  </a:lnTo>
                  <a:lnTo>
                    <a:pt x="97" y="2902"/>
                  </a:lnTo>
                  <a:lnTo>
                    <a:pt x="1375" y="2902"/>
                  </a:lnTo>
                  <a:lnTo>
                    <a:pt x="1428" y="2899"/>
                  </a:lnTo>
                  <a:lnTo>
                    <a:pt x="1478" y="2892"/>
                  </a:lnTo>
                  <a:lnTo>
                    <a:pt x="1523" y="2882"/>
                  </a:lnTo>
                  <a:lnTo>
                    <a:pt x="1564" y="2867"/>
                  </a:lnTo>
                  <a:lnTo>
                    <a:pt x="1600" y="2849"/>
                  </a:lnTo>
                  <a:lnTo>
                    <a:pt x="1633" y="2829"/>
                  </a:lnTo>
                  <a:lnTo>
                    <a:pt x="1662" y="2807"/>
                  </a:lnTo>
                  <a:lnTo>
                    <a:pt x="1688" y="2782"/>
                  </a:lnTo>
                  <a:lnTo>
                    <a:pt x="1710" y="2756"/>
                  </a:lnTo>
                  <a:lnTo>
                    <a:pt x="1730" y="2730"/>
                  </a:lnTo>
                  <a:lnTo>
                    <a:pt x="1748" y="2701"/>
                  </a:lnTo>
                  <a:lnTo>
                    <a:pt x="1763" y="2674"/>
                  </a:lnTo>
                  <a:lnTo>
                    <a:pt x="1774" y="2645"/>
                  </a:lnTo>
                  <a:lnTo>
                    <a:pt x="1785" y="2618"/>
                  </a:lnTo>
                  <a:lnTo>
                    <a:pt x="1793" y="2592"/>
                  </a:lnTo>
                  <a:lnTo>
                    <a:pt x="1799" y="2566"/>
                  </a:lnTo>
                  <a:lnTo>
                    <a:pt x="1804" y="2543"/>
                  </a:lnTo>
                  <a:lnTo>
                    <a:pt x="1808" y="2521"/>
                  </a:lnTo>
                  <a:lnTo>
                    <a:pt x="1810" y="2502"/>
                  </a:lnTo>
                  <a:lnTo>
                    <a:pt x="1811" y="2486"/>
                  </a:lnTo>
                  <a:lnTo>
                    <a:pt x="1812" y="2474"/>
                  </a:lnTo>
                  <a:lnTo>
                    <a:pt x="1812" y="2465"/>
                  </a:lnTo>
                  <a:lnTo>
                    <a:pt x="1812" y="2461"/>
                  </a:lnTo>
                  <a:lnTo>
                    <a:pt x="1814" y="2461"/>
                  </a:lnTo>
                  <a:lnTo>
                    <a:pt x="1814" y="2449"/>
                  </a:lnTo>
                  <a:lnTo>
                    <a:pt x="1811" y="2342"/>
                  </a:lnTo>
                  <a:lnTo>
                    <a:pt x="1806" y="2240"/>
                  </a:lnTo>
                  <a:lnTo>
                    <a:pt x="1798" y="2143"/>
                  </a:lnTo>
                  <a:lnTo>
                    <a:pt x="1786" y="2052"/>
                  </a:lnTo>
                  <a:lnTo>
                    <a:pt x="1770" y="1966"/>
                  </a:lnTo>
                  <a:lnTo>
                    <a:pt x="1752" y="1885"/>
                  </a:lnTo>
                  <a:lnTo>
                    <a:pt x="1729" y="1811"/>
                  </a:lnTo>
                  <a:lnTo>
                    <a:pt x="1703" y="1741"/>
                  </a:lnTo>
                  <a:lnTo>
                    <a:pt x="1674" y="1677"/>
                  </a:lnTo>
                  <a:lnTo>
                    <a:pt x="1641" y="1617"/>
                  </a:lnTo>
                  <a:lnTo>
                    <a:pt x="1605" y="1562"/>
                  </a:lnTo>
                  <a:lnTo>
                    <a:pt x="1565" y="1512"/>
                  </a:lnTo>
                  <a:lnTo>
                    <a:pt x="1521" y="1469"/>
                  </a:lnTo>
                  <a:lnTo>
                    <a:pt x="1474" y="1429"/>
                  </a:lnTo>
                  <a:lnTo>
                    <a:pt x="1434" y="1404"/>
                  </a:lnTo>
                  <a:lnTo>
                    <a:pt x="1390" y="1381"/>
                  </a:lnTo>
                  <a:lnTo>
                    <a:pt x="1339" y="1358"/>
                  </a:lnTo>
                  <a:close/>
                  <a:moveTo>
                    <a:pt x="952" y="96"/>
                  </a:moveTo>
                  <a:lnTo>
                    <a:pt x="882" y="100"/>
                  </a:lnTo>
                  <a:lnTo>
                    <a:pt x="815" y="111"/>
                  </a:lnTo>
                  <a:lnTo>
                    <a:pt x="749" y="128"/>
                  </a:lnTo>
                  <a:lnTo>
                    <a:pt x="688" y="153"/>
                  </a:lnTo>
                  <a:lnTo>
                    <a:pt x="630" y="183"/>
                  </a:lnTo>
                  <a:lnTo>
                    <a:pt x="574" y="219"/>
                  </a:lnTo>
                  <a:lnTo>
                    <a:pt x="524" y="261"/>
                  </a:lnTo>
                  <a:lnTo>
                    <a:pt x="477" y="307"/>
                  </a:lnTo>
                  <a:lnTo>
                    <a:pt x="436" y="358"/>
                  </a:lnTo>
                  <a:lnTo>
                    <a:pt x="400" y="413"/>
                  </a:lnTo>
                  <a:lnTo>
                    <a:pt x="370" y="471"/>
                  </a:lnTo>
                  <a:lnTo>
                    <a:pt x="345" y="534"/>
                  </a:lnTo>
                  <a:lnTo>
                    <a:pt x="327" y="598"/>
                  </a:lnTo>
                  <a:lnTo>
                    <a:pt x="316" y="665"/>
                  </a:lnTo>
                  <a:lnTo>
                    <a:pt x="312" y="735"/>
                  </a:lnTo>
                  <a:lnTo>
                    <a:pt x="315" y="797"/>
                  </a:lnTo>
                  <a:lnTo>
                    <a:pt x="324" y="857"/>
                  </a:lnTo>
                  <a:lnTo>
                    <a:pt x="339" y="917"/>
                  </a:lnTo>
                  <a:lnTo>
                    <a:pt x="358" y="973"/>
                  </a:lnTo>
                  <a:lnTo>
                    <a:pt x="383" y="1027"/>
                  </a:lnTo>
                  <a:lnTo>
                    <a:pt x="413" y="1080"/>
                  </a:lnTo>
                  <a:lnTo>
                    <a:pt x="448" y="1128"/>
                  </a:lnTo>
                  <a:lnTo>
                    <a:pt x="488" y="1174"/>
                  </a:lnTo>
                  <a:lnTo>
                    <a:pt x="531" y="1216"/>
                  </a:lnTo>
                  <a:lnTo>
                    <a:pt x="580" y="1255"/>
                  </a:lnTo>
                  <a:lnTo>
                    <a:pt x="616" y="1279"/>
                  </a:lnTo>
                  <a:lnTo>
                    <a:pt x="625" y="1284"/>
                  </a:lnTo>
                  <a:lnTo>
                    <a:pt x="632" y="1287"/>
                  </a:lnTo>
                  <a:lnTo>
                    <a:pt x="663" y="1305"/>
                  </a:lnTo>
                  <a:lnTo>
                    <a:pt x="696" y="1321"/>
                  </a:lnTo>
                  <a:lnTo>
                    <a:pt x="758" y="1343"/>
                  </a:lnTo>
                  <a:lnTo>
                    <a:pt x="821" y="1361"/>
                  </a:lnTo>
                  <a:lnTo>
                    <a:pt x="886" y="1371"/>
                  </a:lnTo>
                  <a:lnTo>
                    <a:pt x="952" y="1374"/>
                  </a:lnTo>
                  <a:lnTo>
                    <a:pt x="1018" y="1371"/>
                  </a:lnTo>
                  <a:lnTo>
                    <a:pt x="1084" y="1361"/>
                  </a:lnTo>
                  <a:lnTo>
                    <a:pt x="1148" y="1343"/>
                  </a:lnTo>
                  <a:lnTo>
                    <a:pt x="1210" y="1318"/>
                  </a:lnTo>
                  <a:lnTo>
                    <a:pt x="1242" y="1303"/>
                  </a:lnTo>
                  <a:lnTo>
                    <a:pt x="1273" y="1286"/>
                  </a:lnTo>
                  <a:lnTo>
                    <a:pt x="1281" y="1281"/>
                  </a:lnTo>
                  <a:lnTo>
                    <a:pt x="1291" y="1276"/>
                  </a:lnTo>
                  <a:lnTo>
                    <a:pt x="1325" y="1252"/>
                  </a:lnTo>
                  <a:lnTo>
                    <a:pt x="1373" y="1214"/>
                  </a:lnTo>
                  <a:lnTo>
                    <a:pt x="1417" y="1172"/>
                  </a:lnTo>
                  <a:lnTo>
                    <a:pt x="1457" y="1127"/>
                  </a:lnTo>
                  <a:lnTo>
                    <a:pt x="1490" y="1078"/>
                  </a:lnTo>
                  <a:lnTo>
                    <a:pt x="1520" y="1026"/>
                  </a:lnTo>
                  <a:lnTo>
                    <a:pt x="1545" y="971"/>
                  </a:lnTo>
                  <a:lnTo>
                    <a:pt x="1565" y="915"/>
                  </a:lnTo>
                  <a:lnTo>
                    <a:pt x="1579" y="857"/>
                  </a:lnTo>
                  <a:lnTo>
                    <a:pt x="1587" y="796"/>
                  </a:lnTo>
                  <a:lnTo>
                    <a:pt x="1591" y="735"/>
                  </a:lnTo>
                  <a:lnTo>
                    <a:pt x="1587" y="665"/>
                  </a:lnTo>
                  <a:lnTo>
                    <a:pt x="1576" y="598"/>
                  </a:lnTo>
                  <a:lnTo>
                    <a:pt x="1558" y="534"/>
                  </a:lnTo>
                  <a:lnTo>
                    <a:pt x="1534" y="471"/>
                  </a:lnTo>
                  <a:lnTo>
                    <a:pt x="1503" y="413"/>
                  </a:lnTo>
                  <a:lnTo>
                    <a:pt x="1467" y="358"/>
                  </a:lnTo>
                  <a:lnTo>
                    <a:pt x="1426" y="307"/>
                  </a:lnTo>
                  <a:lnTo>
                    <a:pt x="1380" y="261"/>
                  </a:lnTo>
                  <a:lnTo>
                    <a:pt x="1329" y="219"/>
                  </a:lnTo>
                  <a:lnTo>
                    <a:pt x="1274" y="183"/>
                  </a:lnTo>
                  <a:lnTo>
                    <a:pt x="1215" y="153"/>
                  </a:lnTo>
                  <a:lnTo>
                    <a:pt x="1153" y="128"/>
                  </a:lnTo>
                  <a:lnTo>
                    <a:pt x="1089" y="111"/>
                  </a:lnTo>
                  <a:lnTo>
                    <a:pt x="1021" y="100"/>
                  </a:lnTo>
                  <a:lnTo>
                    <a:pt x="952" y="96"/>
                  </a:lnTo>
                  <a:close/>
                  <a:moveTo>
                    <a:pt x="952" y="0"/>
                  </a:moveTo>
                  <a:lnTo>
                    <a:pt x="1026" y="4"/>
                  </a:lnTo>
                  <a:lnTo>
                    <a:pt x="1100" y="15"/>
                  </a:lnTo>
                  <a:lnTo>
                    <a:pt x="1169" y="32"/>
                  </a:lnTo>
                  <a:lnTo>
                    <a:pt x="1238" y="57"/>
                  </a:lnTo>
                  <a:lnTo>
                    <a:pt x="1301" y="88"/>
                  </a:lnTo>
                  <a:lnTo>
                    <a:pt x="1362" y="126"/>
                  </a:lnTo>
                  <a:lnTo>
                    <a:pt x="1418" y="168"/>
                  </a:lnTo>
                  <a:lnTo>
                    <a:pt x="1470" y="215"/>
                  </a:lnTo>
                  <a:lnTo>
                    <a:pt x="1519" y="268"/>
                  </a:lnTo>
                  <a:lnTo>
                    <a:pt x="1561" y="325"/>
                  </a:lnTo>
                  <a:lnTo>
                    <a:pt x="1597" y="384"/>
                  </a:lnTo>
                  <a:lnTo>
                    <a:pt x="1628" y="449"/>
                  </a:lnTo>
                  <a:lnTo>
                    <a:pt x="1653" y="516"/>
                  </a:lnTo>
                  <a:lnTo>
                    <a:pt x="1672" y="587"/>
                  </a:lnTo>
                  <a:lnTo>
                    <a:pt x="1683" y="660"/>
                  </a:lnTo>
                  <a:lnTo>
                    <a:pt x="1687" y="735"/>
                  </a:lnTo>
                  <a:lnTo>
                    <a:pt x="1683" y="807"/>
                  </a:lnTo>
                  <a:lnTo>
                    <a:pt x="1673" y="877"/>
                  </a:lnTo>
                  <a:lnTo>
                    <a:pt x="1656" y="945"/>
                  </a:lnTo>
                  <a:lnTo>
                    <a:pt x="1632" y="1011"/>
                  </a:lnTo>
                  <a:lnTo>
                    <a:pt x="1604" y="1075"/>
                  </a:lnTo>
                  <a:lnTo>
                    <a:pt x="1567" y="1136"/>
                  </a:lnTo>
                  <a:lnTo>
                    <a:pt x="1526" y="1192"/>
                  </a:lnTo>
                  <a:lnTo>
                    <a:pt x="1480" y="1245"/>
                  </a:lnTo>
                  <a:lnTo>
                    <a:pt x="1428" y="1294"/>
                  </a:lnTo>
                  <a:lnTo>
                    <a:pt x="1465" y="1312"/>
                  </a:lnTo>
                  <a:lnTo>
                    <a:pt x="1500" y="1332"/>
                  </a:lnTo>
                  <a:lnTo>
                    <a:pt x="1531" y="1353"/>
                  </a:lnTo>
                  <a:lnTo>
                    <a:pt x="1584" y="1397"/>
                  </a:lnTo>
                  <a:lnTo>
                    <a:pt x="1632" y="1445"/>
                  </a:lnTo>
                  <a:lnTo>
                    <a:pt x="1677" y="1499"/>
                  </a:lnTo>
                  <a:lnTo>
                    <a:pt x="1718" y="1558"/>
                  </a:lnTo>
                  <a:lnTo>
                    <a:pt x="1754" y="1622"/>
                  </a:lnTo>
                  <a:lnTo>
                    <a:pt x="1786" y="1693"/>
                  </a:lnTo>
                  <a:lnTo>
                    <a:pt x="1816" y="1767"/>
                  </a:lnTo>
                  <a:lnTo>
                    <a:pt x="1841" y="1848"/>
                  </a:lnTo>
                  <a:lnTo>
                    <a:pt x="1861" y="1934"/>
                  </a:lnTo>
                  <a:lnTo>
                    <a:pt x="1878" y="2026"/>
                  </a:lnTo>
                  <a:lnTo>
                    <a:pt x="1892" y="2123"/>
                  </a:lnTo>
                  <a:lnTo>
                    <a:pt x="1902" y="2226"/>
                  </a:lnTo>
                  <a:lnTo>
                    <a:pt x="1907" y="2334"/>
                  </a:lnTo>
                  <a:lnTo>
                    <a:pt x="1910" y="2449"/>
                  </a:lnTo>
                  <a:lnTo>
                    <a:pt x="1910" y="2603"/>
                  </a:lnTo>
                  <a:lnTo>
                    <a:pt x="1910" y="2607"/>
                  </a:lnTo>
                  <a:lnTo>
                    <a:pt x="1908" y="2614"/>
                  </a:lnTo>
                  <a:lnTo>
                    <a:pt x="1908" y="2627"/>
                  </a:lnTo>
                  <a:lnTo>
                    <a:pt x="1908" y="2679"/>
                  </a:lnTo>
                  <a:lnTo>
                    <a:pt x="1908" y="2729"/>
                  </a:lnTo>
                  <a:lnTo>
                    <a:pt x="1910" y="2777"/>
                  </a:lnTo>
                  <a:lnTo>
                    <a:pt x="1910" y="2822"/>
                  </a:lnTo>
                  <a:lnTo>
                    <a:pt x="1910" y="2863"/>
                  </a:lnTo>
                  <a:lnTo>
                    <a:pt x="1910" y="2898"/>
                  </a:lnTo>
                  <a:lnTo>
                    <a:pt x="1908" y="2926"/>
                  </a:lnTo>
                  <a:lnTo>
                    <a:pt x="1908" y="2949"/>
                  </a:lnTo>
                  <a:lnTo>
                    <a:pt x="1906" y="2964"/>
                  </a:lnTo>
                  <a:lnTo>
                    <a:pt x="1898" y="2977"/>
                  </a:lnTo>
                  <a:lnTo>
                    <a:pt x="1888" y="2987"/>
                  </a:lnTo>
                  <a:lnTo>
                    <a:pt x="1875" y="2994"/>
                  </a:lnTo>
                  <a:lnTo>
                    <a:pt x="1860" y="2996"/>
                  </a:lnTo>
                  <a:lnTo>
                    <a:pt x="1551" y="2996"/>
                  </a:lnTo>
                  <a:lnTo>
                    <a:pt x="1515" y="2997"/>
                  </a:lnTo>
                  <a:lnTo>
                    <a:pt x="0" y="2997"/>
                  </a:lnTo>
                  <a:lnTo>
                    <a:pt x="0" y="2950"/>
                  </a:lnTo>
                  <a:lnTo>
                    <a:pt x="0" y="2944"/>
                  </a:lnTo>
                  <a:lnTo>
                    <a:pt x="0" y="2930"/>
                  </a:lnTo>
                  <a:lnTo>
                    <a:pt x="0" y="2908"/>
                  </a:lnTo>
                  <a:lnTo>
                    <a:pt x="2" y="2879"/>
                  </a:lnTo>
                  <a:lnTo>
                    <a:pt x="2" y="2846"/>
                  </a:lnTo>
                  <a:lnTo>
                    <a:pt x="2" y="2807"/>
                  </a:lnTo>
                  <a:lnTo>
                    <a:pt x="2" y="2765"/>
                  </a:lnTo>
                  <a:lnTo>
                    <a:pt x="2" y="2719"/>
                  </a:lnTo>
                  <a:lnTo>
                    <a:pt x="2" y="2673"/>
                  </a:lnTo>
                  <a:lnTo>
                    <a:pt x="3" y="2624"/>
                  </a:lnTo>
                  <a:lnTo>
                    <a:pt x="3" y="2578"/>
                  </a:lnTo>
                  <a:lnTo>
                    <a:pt x="3" y="2532"/>
                  </a:lnTo>
                  <a:lnTo>
                    <a:pt x="3" y="2489"/>
                  </a:lnTo>
                  <a:lnTo>
                    <a:pt x="3" y="2449"/>
                  </a:lnTo>
                  <a:lnTo>
                    <a:pt x="4" y="2334"/>
                  </a:lnTo>
                  <a:lnTo>
                    <a:pt x="10" y="2226"/>
                  </a:lnTo>
                  <a:lnTo>
                    <a:pt x="20" y="2123"/>
                  </a:lnTo>
                  <a:lnTo>
                    <a:pt x="33" y="2026"/>
                  </a:lnTo>
                  <a:lnTo>
                    <a:pt x="50" y="1934"/>
                  </a:lnTo>
                  <a:lnTo>
                    <a:pt x="71" y="1848"/>
                  </a:lnTo>
                  <a:lnTo>
                    <a:pt x="96" y="1767"/>
                  </a:lnTo>
                  <a:lnTo>
                    <a:pt x="125" y="1691"/>
                  </a:lnTo>
                  <a:lnTo>
                    <a:pt x="157" y="1622"/>
                  </a:lnTo>
                  <a:lnTo>
                    <a:pt x="194" y="1558"/>
                  </a:lnTo>
                  <a:lnTo>
                    <a:pt x="234" y="1499"/>
                  </a:lnTo>
                  <a:lnTo>
                    <a:pt x="279" y="1445"/>
                  </a:lnTo>
                  <a:lnTo>
                    <a:pt x="327" y="1397"/>
                  </a:lnTo>
                  <a:lnTo>
                    <a:pt x="380" y="1353"/>
                  </a:lnTo>
                  <a:lnTo>
                    <a:pt x="409" y="1332"/>
                  </a:lnTo>
                  <a:lnTo>
                    <a:pt x="442" y="1313"/>
                  </a:lnTo>
                  <a:lnTo>
                    <a:pt x="477" y="1296"/>
                  </a:lnTo>
                  <a:lnTo>
                    <a:pt x="424" y="1247"/>
                  </a:lnTo>
                  <a:lnTo>
                    <a:pt x="377" y="1194"/>
                  </a:lnTo>
                  <a:lnTo>
                    <a:pt x="336" y="1137"/>
                  </a:lnTo>
                  <a:lnTo>
                    <a:pt x="300" y="1077"/>
                  </a:lnTo>
                  <a:lnTo>
                    <a:pt x="270" y="1014"/>
                  </a:lnTo>
                  <a:lnTo>
                    <a:pt x="248" y="947"/>
                  </a:lnTo>
                  <a:lnTo>
                    <a:pt x="230" y="878"/>
                  </a:lnTo>
                  <a:lnTo>
                    <a:pt x="219" y="807"/>
                  </a:lnTo>
                  <a:lnTo>
                    <a:pt x="217" y="735"/>
                  </a:lnTo>
                  <a:lnTo>
                    <a:pt x="220" y="660"/>
                  </a:lnTo>
                  <a:lnTo>
                    <a:pt x="232" y="587"/>
                  </a:lnTo>
                  <a:lnTo>
                    <a:pt x="249" y="516"/>
                  </a:lnTo>
                  <a:lnTo>
                    <a:pt x="274" y="449"/>
                  </a:lnTo>
                  <a:lnTo>
                    <a:pt x="305" y="384"/>
                  </a:lnTo>
                  <a:lnTo>
                    <a:pt x="342" y="325"/>
                  </a:lnTo>
                  <a:lnTo>
                    <a:pt x="385" y="268"/>
                  </a:lnTo>
                  <a:lnTo>
                    <a:pt x="432" y="215"/>
                  </a:lnTo>
                  <a:lnTo>
                    <a:pt x="484" y="168"/>
                  </a:lnTo>
                  <a:lnTo>
                    <a:pt x="540" y="126"/>
                  </a:lnTo>
                  <a:lnTo>
                    <a:pt x="601" y="88"/>
                  </a:lnTo>
                  <a:lnTo>
                    <a:pt x="666" y="57"/>
                  </a:lnTo>
                  <a:lnTo>
                    <a:pt x="733" y="32"/>
                  </a:lnTo>
                  <a:lnTo>
                    <a:pt x="804" y="15"/>
                  </a:lnTo>
                  <a:lnTo>
                    <a:pt x="876" y="4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uLnTx/>
                <a:uFillTx/>
              </a:endParaRPr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3069803" y="6004928"/>
              <a:ext cx="360236" cy="345422"/>
              <a:chOff x="3328095" y="5441634"/>
              <a:chExt cx="410637" cy="428389"/>
            </a:xfrm>
            <a:solidFill>
              <a:srgbClr val="FFFFFF"/>
            </a:solidFill>
          </p:grpSpPr>
          <p:sp>
            <p:nvSpPr>
              <p:cNvPr id="94" name="Freeform 8"/>
              <p:cNvSpPr>
                <a:spLocks noChangeAspect="1" noEditPoints="1"/>
              </p:cNvSpPr>
              <p:nvPr/>
            </p:nvSpPr>
            <p:spPr bwMode="auto">
              <a:xfrm>
                <a:off x="3438144" y="5441634"/>
                <a:ext cx="179322" cy="281672"/>
              </a:xfrm>
              <a:custGeom>
                <a:avLst/>
                <a:gdLst>
                  <a:gd name="T0" fmla="*/ 2147483647 w 1910"/>
                  <a:gd name="T1" fmla="*/ 2147483647 h 2997"/>
                  <a:gd name="T2" fmla="*/ 2147483647 w 1910"/>
                  <a:gd name="T3" fmla="*/ 2147483647 h 2997"/>
                  <a:gd name="T4" fmla="*/ 2147483647 w 1910"/>
                  <a:gd name="T5" fmla="*/ 2147483647 h 2997"/>
                  <a:gd name="T6" fmla="*/ 2147483647 w 1910"/>
                  <a:gd name="T7" fmla="*/ 2147483647 h 2997"/>
                  <a:gd name="T8" fmla="*/ 2147483647 w 1910"/>
                  <a:gd name="T9" fmla="*/ 2147483647 h 2997"/>
                  <a:gd name="T10" fmla="*/ 2147483647 w 1910"/>
                  <a:gd name="T11" fmla="*/ 2147483647 h 2997"/>
                  <a:gd name="T12" fmla="*/ 2147483647 w 1910"/>
                  <a:gd name="T13" fmla="*/ 2147483647 h 2997"/>
                  <a:gd name="T14" fmla="*/ 2147483647 w 1910"/>
                  <a:gd name="T15" fmla="*/ 2147483647 h 2997"/>
                  <a:gd name="T16" fmla="*/ 2147483647 w 1910"/>
                  <a:gd name="T17" fmla="*/ 2147483647 h 2997"/>
                  <a:gd name="T18" fmla="*/ 2147483647 w 1910"/>
                  <a:gd name="T19" fmla="*/ 2147483647 h 2997"/>
                  <a:gd name="T20" fmla="*/ 2147483647 w 1910"/>
                  <a:gd name="T21" fmla="*/ 2147483647 h 2997"/>
                  <a:gd name="T22" fmla="*/ 2147483647 w 1910"/>
                  <a:gd name="T23" fmla="*/ 2147483647 h 2997"/>
                  <a:gd name="T24" fmla="*/ 2147483647 w 1910"/>
                  <a:gd name="T25" fmla="*/ 2147483647 h 2997"/>
                  <a:gd name="T26" fmla="*/ 2147483647 w 1910"/>
                  <a:gd name="T27" fmla="*/ 2147483647 h 2997"/>
                  <a:gd name="T28" fmla="*/ 2147483647 w 1910"/>
                  <a:gd name="T29" fmla="*/ 2147483647 h 2997"/>
                  <a:gd name="T30" fmla="*/ 2147483647 w 1910"/>
                  <a:gd name="T31" fmla="*/ 2147483647 h 2997"/>
                  <a:gd name="T32" fmla="*/ 2147483647 w 1910"/>
                  <a:gd name="T33" fmla="*/ 2147483647 h 2997"/>
                  <a:gd name="T34" fmla="*/ 2147483647 w 1910"/>
                  <a:gd name="T35" fmla="*/ 2147483647 h 2997"/>
                  <a:gd name="T36" fmla="*/ 2147483647 w 1910"/>
                  <a:gd name="T37" fmla="*/ 2147483647 h 2997"/>
                  <a:gd name="T38" fmla="*/ 2147483647 w 1910"/>
                  <a:gd name="T39" fmla="*/ 2147483647 h 2997"/>
                  <a:gd name="T40" fmla="*/ 2147483647 w 1910"/>
                  <a:gd name="T41" fmla="*/ 2147483647 h 2997"/>
                  <a:gd name="T42" fmla="*/ 2147483647 w 1910"/>
                  <a:gd name="T43" fmla="*/ 2147483647 h 2997"/>
                  <a:gd name="T44" fmla="*/ 2147483647 w 1910"/>
                  <a:gd name="T45" fmla="*/ 2147483647 h 2997"/>
                  <a:gd name="T46" fmla="*/ 2147483647 w 1910"/>
                  <a:gd name="T47" fmla="*/ 2147483647 h 2997"/>
                  <a:gd name="T48" fmla="*/ 2147483647 w 1910"/>
                  <a:gd name="T49" fmla="*/ 2147483647 h 2997"/>
                  <a:gd name="T50" fmla="*/ 2147483647 w 1910"/>
                  <a:gd name="T51" fmla="*/ 2147483647 h 2997"/>
                  <a:gd name="T52" fmla="*/ 2147483647 w 1910"/>
                  <a:gd name="T53" fmla="*/ 2147483647 h 2997"/>
                  <a:gd name="T54" fmla="*/ 2147483647 w 1910"/>
                  <a:gd name="T55" fmla="*/ 2147483647 h 2997"/>
                  <a:gd name="T56" fmla="*/ 2147483647 w 1910"/>
                  <a:gd name="T57" fmla="*/ 2147483647 h 2997"/>
                  <a:gd name="T58" fmla="*/ 2147483647 w 1910"/>
                  <a:gd name="T59" fmla="*/ 2147483647 h 2997"/>
                  <a:gd name="T60" fmla="*/ 2147483647 w 1910"/>
                  <a:gd name="T61" fmla="*/ 2147483647 h 2997"/>
                  <a:gd name="T62" fmla="*/ 2147483647 w 1910"/>
                  <a:gd name="T63" fmla="*/ 2147483647 h 2997"/>
                  <a:gd name="T64" fmla="*/ 2147483647 w 1910"/>
                  <a:gd name="T65" fmla="*/ 2147483647 h 2997"/>
                  <a:gd name="T66" fmla="*/ 2147483647 w 1910"/>
                  <a:gd name="T67" fmla="*/ 2147483647 h 2997"/>
                  <a:gd name="T68" fmla="*/ 2147483647 w 1910"/>
                  <a:gd name="T69" fmla="*/ 2147483647 h 2997"/>
                  <a:gd name="T70" fmla="*/ 2147483647 w 1910"/>
                  <a:gd name="T71" fmla="*/ 2147483647 h 2997"/>
                  <a:gd name="T72" fmla="*/ 2147483647 w 1910"/>
                  <a:gd name="T73" fmla="*/ 2147483647 h 2997"/>
                  <a:gd name="T74" fmla="*/ 2147483647 w 1910"/>
                  <a:gd name="T75" fmla="*/ 2147483647 h 2997"/>
                  <a:gd name="T76" fmla="*/ 2147483647 w 1910"/>
                  <a:gd name="T77" fmla="*/ 2147483647 h 2997"/>
                  <a:gd name="T78" fmla="*/ 2147483647 w 1910"/>
                  <a:gd name="T79" fmla="*/ 2147483647 h 2997"/>
                  <a:gd name="T80" fmla="*/ 2147483647 w 1910"/>
                  <a:gd name="T81" fmla="*/ 2147483647 h 2997"/>
                  <a:gd name="T82" fmla="*/ 2147483647 w 1910"/>
                  <a:gd name="T83" fmla="*/ 2147483647 h 2997"/>
                  <a:gd name="T84" fmla="*/ 0 w 1910"/>
                  <a:gd name="T85" fmla="*/ 2147483647 h 2997"/>
                  <a:gd name="T86" fmla="*/ 2147483647 w 1910"/>
                  <a:gd name="T87" fmla="*/ 2147483647 h 2997"/>
                  <a:gd name="T88" fmla="*/ 2147483647 w 1910"/>
                  <a:gd name="T89" fmla="*/ 2147483647 h 2997"/>
                  <a:gd name="T90" fmla="*/ 2147483647 w 1910"/>
                  <a:gd name="T91" fmla="*/ 2147483647 h 2997"/>
                  <a:gd name="T92" fmla="*/ 2147483647 w 1910"/>
                  <a:gd name="T93" fmla="*/ 2147483647 h 2997"/>
                  <a:gd name="T94" fmla="*/ 2147483647 w 1910"/>
                  <a:gd name="T95" fmla="*/ 2147483647 h 2997"/>
                  <a:gd name="T96" fmla="*/ 2147483647 w 1910"/>
                  <a:gd name="T97" fmla="*/ 2147483647 h 2997"/>
                  <a:gd name="T98" fmla="*/ 2147483647 w 1910"/>
                  <a:gd name="T99" fmla="*/ 2147483647 h 2997"/>
                  <a:gd name="T100" fmla="*/ 2147483647 w 1910"/>
                  <a:gd name="T101" fmla="*/ 2147483647 h 2997"/>
                  <a:gd name="T102" fmla="*/ 2147483647 w 1910"/>
                  <a:gd name="T103" fmla="*/ 2147483647 h 2997"/>
                  <a:gd name="T104" fmla="*/ 2147483647 w 1910"/>
                  <a:gd name="T105" fmla="*/ 2147483647 h 2997"/>
                  <a:gd name="T106" fmla="*/ 2147483647 w 1910"/>
                  <a:gd name="T107" fmla="*/ 2147483647 h 29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10" h="2997">
                    <a:moveTo>
                      <a:pt x="1339" y="1358"/>
                    </a:moveTo>
                    <a:lnTo>
                      <a:pt x="1279" y="1392"/>
                    </a:lnTo>
                    <a:lnTo>
                      <a:pt x="1217" y="1420"/>
                    </a:lnTo>
                    <a:lnTo>
                      <a:pt x="1153" y="1442"/>
                    </a:lnTo>
                    <a:lnTo>
                      <a:pt x="1087" y="1458"/>
                    </a:lnTo>
                    <a:lnTo>
                      <a:pt x="1019" y="1466"/>
                    </a:lnTo>
                    <a:lnTo>
                      <a:pt x="952" y="1470"/>
                    </a:lnTo>
                    <a:lnTo>
                      <a:pt x="883" y="1468"/>
                    </a:lnTo>
                    <a:lnTo>
                      <a:pt x="817" y="1458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1"/>
                    </a:lnTo>
                    <a:lnTo>
                      <a:pt x="519" y="1382"/>
                    </a:lnTo>
                    <a:lnTo>
                      <a:pt x="475" y="1404"/>
                    </a:lnTo>
                    <a:lnTo>
                      <a:pt x="438" y="1429"/>
                    </a:lnTo>
                    <a:lnTo>
                      <a:pt x="391" y="1469"/>
                    </a:lnTo>
                    <a:lnTo>
                      <a:pt x="347" y="1512"/>
                    </a:lnTo>
                    <a:lnTo>
                      <a:pt x="307" y="1562"/>
                    </a:lnTo>
                    <a:lnTo>
                      <a:pt x="270" y="1617"/>
                    </a:lnTo>
                    <a:lnTo>
                      <a:pt x="238" y="1677"/>
                    </a:lnTo>
                    <a:lnTo>
                      <a:pt x="208" y="1741"/>
                    </a:lnTo>
                    <a:lnTo>
                      <a:pt x="183" y="1811"/>
                    </a:lnTo>
                    <a:lnTo>
                      <a:pt x="161" y="1885"/>
                    </a:lnTo>
                    <a:lnTo>
                      <a:pt x="141" y="1966"/>
                    </a:lnTo>
                    <a:lnTo>
                      <a:pt x="126" y="2052"/>
                    </a:lnTo>
                    <a:lnTo>
                      <a:pt x="113" y="2143"/>
                    </a:lnTo>
                    <a:lnTo>
                      <a:pt x="106" y="2240"/>
                    </a:lnTo>
                    <a:lnTo>
                      <a:pt x="100" y="2342"/>
                    </a:lnTo>
                    <a:lnTo>
                      <a:pt x="99" y="2449"/>
                    </a:lnTo>
                    <a:lnTo>
                      <a:pt x="99" y="2497"/>
                    </a:lnTo>
                    <a:lnTo>
                      <a:pt x="99" y="2550"/>
                    </a:lnTo>
                    <a:lnTo>
                      <a:pt x="99" y="2606"/>
                    </a:lnTo>
                    <a:lnTo>
                      <a:pt x="99" y="2662"/>
                    </a:lnTo>
                    <a:lnTo>
                      <a:pt x="97" y="2717"/>
                    </a:lnTo>
                    <a:lnTo>
                      <a:pt x="97" y="2771"/>
                    </a:lnTo>
                    <a:lnTo>
                      <a:pt x="97" y="2821"/>
                    </a:lnTo>
                    <a:lnTo>
                      <a:pt x="97" y="2865"/>
                    </a:lnTo>
                    <a:lnTo>
                      <a:pt x="97" y="2902"/>
                    </a:lnTo>
                    <a:lnTo>
                      <a:pt x="1375" y="2902"/>
                    </a:lnTo>
                    <a:lnTo>
                      <a:pt x="1428" y="2899"/>
                    </a:lnTo>
                    <a:lnTo>
                      <a:pt x="1478" y="2892"/>
                    </a:lnTo>
                    <a:lnTo>
                      <a:pt x="1523" y="2882"/>
                    </a:lnTo>
                    <a:lnTo>
                      <a:pt x="1564" y="2867"/>
                    </a:lnTo>
                    <a:lnTo>
                      <a:pt x="1600" y="2849"/>
                    </a:lnTo>
                    <a:lnTo>
                      <a:pt x="1633" y="2829"/>
                    </a:lnTo>
                    <a:lnTo>
                      <a:pt x="1662" y="2807"/>
                    </a:lnTo>
                    <a:lnTo>
                      <a:pt x="1688" y="2782"/>
                    </a:lnTo>
                    <a:lnTo>
                      <a:pt x="1710" y="2756"/>
                    </a:lnTo>
                    <a:lnTo>
                      <a:pt x="1730" y="2730"/>
                    </a:lnTo>
                    <a:lnTo>
                      <a:pt x="1748" y="2701"/>
                    </a:lnTo>
                    <a:lnTo>
                      <a:pt x="1763" y="2674"/>
                    </a:lnTo>
                    <a:lnTo>
                      <a:pt x="1774" y="2645"/>
                    </a:lnTo>
                    <a:lnTo>
                      <a:pt x="1785" y="2618"/>
                    </a:lnTo>
                    <a:lnTo>
                      <a:pt x="1793" y="2592"/>
                    </a:lnTo>
                    <a:lnTo>
                      <a:pt x="1799" y="2566"/>
                    </a:lnTo>
                    <a:lnTo>
                      <a:pt x="1804" y="2543"/>
                    </a:lnTo>
                    <a:lnTo>
                      <a:pt x="1808" y="2521"/>
                    </a:lnTo>
                    <a:lnTo>
                      <a:pt x="1810" y="2502"/>
                    </a:lnTo>
                    <a:lnTo>
                      <a:pt x="1811" y="2486"/>
                    </a:lnTo>
                    <a:lnTo>
                      <a:pt x="1812" y="2474"/>
                    </a:lnTo>
                    <a:lnTo>
                      <a:pt x="1812" y="2465"/>
                    </a:lnTo>
                    <a:lnTo>
                      <a:pt x="1812" y="2461"/>
                    </a:lnTo>
                    <a:lnTo>
                      <a:pt x="1814" y="2461"/>
                    </a:lnTo>
                    <a:lnTo>
                      <a:pt x="1814" y="2449"/>
                    </a:lnTo>
                    <a:lnTo>
                      <a:pt x="1811" y="2342"/>
                    </a:lnTo>
                    <a:lnTo>
                      <a:pt x="1806" y="2240"/>
                    </a:lnTo>
                    <a:lnTo>
                      <a:pt x="1798" y="2143"/>
                    </a:lnTo>
                    <a:lnTo>
                      <a:pt x="1786" y="2052"/>
                    </a:lnTo>
                    <a:lnTo>
                      <a:pt x="1770" y="1966"/>
                    </a:lnTo>
                    <a:lnTo>
                      <a:pt x="1752" y="1885"/>
                    </a:lnTo>
                    <a:lnTo>
                      <a:pt x="1729" y="1811"/>
                    </a:lnTo>
                    <a:lnTo>
                      <a:pt x="1703" y="1741"/>
                    </a:lnTo>
                    <a:lnTo>
                      <a:pt x="1674" y="1677"/>
                    </a:lnTo>
                    <a:lnTo>
                      <a:pt x="1641" y="1617"/>
                    </a:lnTo>
                    <a:lnTo>
                      <a:pt x="1605" y="1562"/>
                    </a:lnTo>
                    <a:lnTo>
                      <a:pt x="1565" y="1512"/>
                    </a:lnTo>
                    <a:lnTo>
                      <a:pt x="1521" y="1469"/>
                    </a:lnTo>
                    <a:lnTo>
                      <a:pt x="1474" y="1429"/>
                    </a:lnTo>
                    <a:lnTo>
                      <a:pt x="1434" y="1404"/>
                    </a:lnTo>
                    <a:lnTo>
                      <a:pt x="1390" y="1381"/>
                    </a:lnTo>
                    <a:lnTo>
                      <a:pt x="1339" y="1358"/>
                    </a:lnTo>
                    <a:close/>
                    <a:moveTo>
                      <a:pt x="952" y="96"/>
                    </a:moveTo>
                    <a:lnTo>
                      <a:pt x="882" y="100"/>
                    </a:lnTo>
                    <a:lnTo>
                      <a:pt x="815" y="111"/>
                    </a:lnTo>
                    <a:lnTo>
                      <a:pt x="749" y="128"/>
                    </a:lnTo>
                    <a:lnTo>
                      <a:pt x="688" y="153"/>
                    </a:lnTo>
                    <a:lnTo>
                      <a:pt x="630" y="183"/>
                    </a:lnTo>
                    <a:lnTo>
                      <a:pt x="574" y="219"/>
                    </a:lnTo>
                    <a:lnTo>
                      <a:pt x="524" y="261"/>
                    </a:lnTo>
                    <a:lnTo>
                      <a:pt x="477" y="307"/>
                    </a:lnTo>
                    <a:lnTo>
                      <a:pt x="436" y="358"/>
                    </a:lnTo>
                    <a:lnTo>
                      <a:pt x="400" y="413"/>
                    </a:lnTo>
                    <a:lnTo>
                      <a:pt x="370" y="471"/>
                    </a:lnTo>
                    <a:lnTo>
                      <a:pt x="345" y="534"/>
                    </a:lnTo>
                    <a:lnTo>
                      <a:pt x="327" y="598"/>
                    </a:lnTo>
                    <a:lnTo>
                      <a:pt x="316" y="665"/>
                    </a:lnTo>
                    <a:lnTo>
                      <a:pt x="312" y="735"/>
                    </a:lnTo>
                    <a:lnTo>
                      <a:pt x="315" y="797"/>
                    </a:lnTo>
                    <a:lnTo>
                      <a:pt x="324" y="857"/>
                    </a:lnTo>
                    <a:lnTo>
                      <a:pt x="339" y="917"/>
                    </a:lnTo>
                    <a:lnTo>
                      <a:pt x="358" y="973"/>
                    </a:lnTo>
                    <a:lnTo>
                      <a:pt x="383" y="1027"/>
                    </a:lnTo>
                    <a:lnTo>
                      <a:pt x="413" y="1080"/>
                    </a:lnTo>
                    <a:lnTo>
                      <a:pt x="448" y="1128"/>
                    </a:lnTo>
                    <a:lnTo>
                      <a:pt x="488" y="1174"/>
                    </a:lnTo>
                    <a:lnTo>
                      <a:pt x="531" y="1216"/>
                    </a:lnTo>
                    <a:lnTo>
                      <a:pt x="580" y="1255"/>
                    </a:lnTo>
                    <a:lnTo>
                      <a:pt x="616" y="1279"/>
                    </a:lnTo>
                    <a:lnTo>
                      <a:pt x="625" y="1284"/>
                    </a:lnTo>
                    <a:lnTo>
                      <a:pt x="632" y="1287"/>
                    </a:lnTo>
                    <a:lnTo>
                      <a:pt x="663" y="1305"/>
                    </a:lnTo>
                    <a:lnTo>
                      <a:pt x="696" y="1321"/>
                    </a:lnTo>
                    <a:lnTo>
                      <a:pt x="758" y="1343"/>
                    </a:lnTo>
                    <a:lnTo>
                      <a:pt x="821" y="1361"/>
                    </a:lnTo>
                    <a:lnTo>
                      <a:pt x="886" y="1371"/>
                    </a:lnTo>
                    <a:lnTo>
                      <a:pt x="952" y="1374"/>
                    </a:lnTo>
                    <a:lnTo>
                      <a:pt x="1018" y="1371"/>
                    </a:lnTo>
                    <a:lnTo>
                      <a:pt x="1084" y="1361"/>
                    </a:lnTo>
                    <a:lnTo>
                      <a:pt x="1148" y="1343"/>
                    </a:lnTo>
                    <a:lnTo>
                      <a:pt x="1210" y="1318"/>
                    </a:lnTo>
                    <a:lnTo>
                      <a:pt x="1242" y="1303"/>
                    </a:lnTo>
                    <a:lnTo>
                      <a:pt x="1273" y="1286"/>
                    </a:lnTo>
                    <a:lnTo>
                      <a:pt x="1281" y="1281"/>
                    </a:lnTo>
                    <a:lnTo>
                      <a:pt x="1291" y="1276"/>
                    </a:lnTo>
                    <a:lnTo>
                      <a:pt x="1325" y="1252"/>
                    </a:lnTo>
                    <a:lnTo>
                      <a:pt x="1373" y="1214"/>
                    </a:lnTo>
                    <a:lnTo>
                      <a:pt x="1417" y="1172"/>
                    </a:lnTo>
                    <a:lnTo>
                      <a:pt x="1457" y="1127"/>
                    </a:lnTo>
                    <a:lnTo>
                      <a:pt x="1490" y="1078"/>
                    </a:lnTo>
                    <a:lnTo>
                      <a:pt x="1520" y="1026"/>
                    </a:lnTo>
                    <a:lnTo>
                      <a:pt x="1545" y="971"/>
                    </a:lnTo>
                    <a:lnTo>
                      <a:pt x="1565" y="915"/>
                    </a:lnTo>
                    <a:lnTo>
                      <a:pt x="1579" y="857"/>
                    </a:lnTo>
                    <a:lnTo>
                      <a:pt x="1587" y="796"/>
                    </a:lnTo>
                    <a:lnTo>
                      <a:pt x="1591" y="735"/>
                    </a:lnTo>
                    <a:lnTo>
                      <a:pt x="1587" y="665"/>
                    </a:lnTo>
                    <a:lnTo>
                      <a:pt x="1576" y="598"/>
                    </a:lnTo>
                    <a:lnTo>
                      <a:pt x="1558" y="534"/>
                    </a:lnTo>
                    <a:lnTo>
                      <a:pt x="1534" y="471"/>
                    </a:lnTo>
                    <a:lnTo>
                      <a:pt x="1503" y="413"/>
                    </a:lnTo>
                    <a:lnTo>
                      <a:pt x="1467" y="358"/>
                    </a:lnTo>
                    <a:lnTo>
                      <a:pt x="1426" y="307"/>
                    </a:lnTo>
                    <a:lnTo>
                      <a:pt x="1380" y="261"/>
                    </a:lnTo>
                    <a:lnTo>
                      <a:pt x="1329" y="219"/>
                    </a:lnTo>
                    <a:lnTo>
                      <a:pt x="1274" y="183"/>
                    </a:lnTo>
                    <a:lnTo>
                      <a:pt x="1215" y="153"/>
                    </a:lnTo>
                    <a:lnTo>
                      <a:pt x="1153" y="128"/>
                    </a:lnTo>
                    <a:lnTo>
                      <a:pt x="1089" y="111"/>
                    </a:lnTo>
                    <a:lnTo>
                      <a:pt x="1021" y="100"/>
                    </a:lnTo>
                    <a:lnTo>
                      <a:pt x="952" y="96"/>
                    </a:lnTo>
                    <a:close/>
                    <a:moveTo>
                      <a:pt x="952" y="0"/>
                    </a:moveTo>
                    <a:lnTo>
                      <a:pt x="1026" y="4"/>
                    </a:lnTo>
                    <a:lnTo>
                      <a:pt x="1100" y="15"/>
                    </a:lnTo>
                    <a:lnTo>
                      <a:pt x="1169" y="32"/>
                    </a:lnTo>
                    <a:lnTo>
                      <a:pt x="1238" y="57"/>
                    </a:lnTo>
                    <a:lnTo>
                      <a:pt x="1301" y="88"/>
                    </a:lnTo>
                    <a:lnTo>
                      <a:pt x="1362" y="126"/>
                    </a:lnTo>
                    <a:lnTo>
                      <a:pt x="1418" y="168"/>
                    </a:lnTo>
                    <a:lnTo>
                      <a:pt x="1470" y="215"/>
                    </a:lnTo>
                    <a:lnTo>
                      <a:pt x="1519" y="268"/>
                    </a:lnTo>
                    <a:lnTo>
                      <a:pt x="1561" y="325"/>
                    </a:lnTo>
                    <a:lnTo>
                      <a:pt x="1597" y="384"/>
                    </a:lnTo>
                    <a:lnTo>
                      <a:pt x="1628" y="449"/>
                    </a:lnTo>
                    <a:lnTo>
                      <a:pt x="1653" y="516"/>
                    </a:lnTo>
                    <a:lnTo>
                      <a:pt x="1672" y="587"/>
                    </a:lnTo>
                    <a:lnTo>
                      <a:pt x="1683" y="660"/>
                    </a:lnTo>
                    <a:lnTo>
                      <a:pt x="1687" y="735"/>
                    </a:lnTo>
                    <a:lnTo>
                      <a:pt x="1683" y="807"/>
                    </a:lnTo>
                    <a:lnTo>
                      <a:pt x="1673" y="877"/>
                    </a:lnTo>
                    <a:lnTo>
                      <a:pt x="1656" y="945"/>
                    </a:lnTo>
                    <a:lnTo>
                      <a:pt x="1632" y="1011"/>
                    </a:lnTo>
                    <a:lnTo>
                      <a:pt x="1604" y="1075"/>
                    </a:lnTo>
                    <a:lnTo>
                      <a:pt x="1567" y="1136"/>
                    </a:lnTo>
                    <a:lnTo>
                      <a:pt x="1526" y="1192"/>
                    </a:lnTo>
                    <a:lnTo>
                      <a:pt x="1480" y="1245"/>
                    </a:lnTo>
                    <a:lnTo>
                      <a:pt x="1428" y="1294"/>
                    </a:lnTo>
                    <a:lnTo>
                      <a:pt x="1465" y="1312"/>
                    </a:lnTo>
                    <a:lnTo>
                      <a:pt x="1500" y="1332"/>
                    </a:lnTo>
                    <a:lnTo>
                      <a:pt x="1531" y="1353"/>
                    </a:lnTo>
                    <a:lnTo>
                      <a:pt x="1584" y="1397"/>
                    </a:lnTo>
                    <a:lnTo>
                      <a:pt x="1632" y="1445"/>
                    </a:lnTo>
                    <a:lnTo>
                      <a:pt x="1677" y="1499"/>
                    </a:lnTo>
                    <a:lnTo>
                      <a:pt x="1718" y="1558"/>
                    </a:lnTo>
                    <a:lnTo>
                      <a:pt x="1754" y="1622"/>
                    </a:lnTo>
                    <a:lnTo>
                      <a:pt x="1786" y="1693"/>
                    </a:lnTo>
                    <a:lnTo>
                      <a:pt x="1816" y="1767"/>
                    </a:lnTo>
                    <a:lnTo>
                      <a:pt x="1841" y="1848"/>
                    </a:lnTo>
                    <a:lnTo>
                      <a:pt x="1861" y="1934"/>
                    </a:lnTo>
                    <a:lnTo>
                      <a:pt x="1878" y="2026"/>
                    </a:lnTo>
                    <a:lnTo>
                      <a:pt x="1892" y="2123"/>
                    </a:lnTo>
                    <a:lnTo>
                      <a:pt x="1902" y="2226"/>
                    </a:lnTo>
                    <a:lnTo>
                      <a:pt x="1907" y="2334"/>
                    </a:lnTo>
                    <a:lnTo>
                      <a:pt x="1910" y="2449"/>
                    </a:lnTo>
                    <a:lnTo>
                      <a:pt x="1910" y="2603"/>
                    </a:lnTo>
                    <a:lnTo>
                      <a:pt x="1910" y="2607"/>
                    </a:lnTo>
                    <a:lnTo>
                      <a:pt x="1908" y="2614"/>
                    </a:lnTo>
                    <a:lnTo>
                      <a:pt x="1908" y="2627"/>
                    </a:lnTo>
                    <a:lnTo>
                      <a:pt x="1908" y="2679"/>
                    </a:lnTo>
                    <a:lnTo>
                      <a:pt x="1908" y="2729"/>
                    </a:lnTo>
                    <a:lnTo>
                      <a:pt x="1910" y="2777"/>
                    </a:lnTo>
                    <a:lnTo>
                      <a:pt x="1910" y="2822"/>
                    </a:lnTo>
                    <a:lnTo>
                      <a:pt x="1910" y="2863"/>
                    </a:lnTo>
                    <a:lnTo>
                      <a:pt x="1910" y="2898"/>
                    </a:lnTo>
                    <a:lnTo>
                      <a:pt x="1908" y="2926"/>
                    </a:lnTo>
                    <a:lnTo>
                      <a:pt x="1908" y="2949"/>
                    </a:lnTo>
                    <a:lnTo>
                      <a:pt x="1906" y="2964"/>
                    </a:lnTo>
                    <a:lnTo>
                      <a:pt x="1898" y="2977"/>
                    </a:lnTo>
                    <a:lnTo>
                      <a:pt x="1888" y="2987"/>
                    </a:lnTo>
                    <a:lnTo>
                      <a:pt x="1875" y="2994"/>
                    </a:lnTo>
                    <a:lnTo>
                      <a:pt x="1860" y="2996"/>
                    </a:lnTo>
                    <a:lnTo>
                      <a:pt x="1551" y="2996"/>
                    </a:lnTo>
                    <a:lnTo>
                      <a:pt x="1515" y="2997"/>
                    </a:lnTo>
                    <a:lnTo>
                      <a:pt x="0" y="2997"/>
                    </a:lnTo>
                    <a:lnTo>
                      <a:pt x="0" y="2950"/>
                    </a:lnTo>
                    <a:lnTo>
                      <a:pt x="0" y="2944"/>
                    </a:lnTo>
                    <a:lnTo>
                      <a:pt x="0" y="2930"/>
                    </a:lnTo>
                    <a:lnTo>
                      <a:pt x="0" y="2908"/>
                    </a:lnTo>
                    <a:lnTo>
                      <a:pt x="2" y="2879"/>
                    </a:lnTo>
                    <a:lnTo>
                      <a:pt x="2" y="2846"/>
                    </a:lnTo>
                    <a:lnTo>
                      <a:pt x="2" y="2807"/>
                    </a:lnTo>
                    <a:lnTo>
                      <a:pt x="2" y="2765"/>
                    </a:lnTo>
                    <a:lnTo>
                      <a:pt x="2" y="2719"/>
                    </a:lnTo>
                    <a:lnTo>
                      <a:pt x="2" y="2673"/>
                    </a:lnTo>
                    <a:lnTo>
                      <a:pt x="3" y="2624"/>
                    </a:lnTo>
                    <a:lnTo>
                      <a:pt x="3" y="2578"/>
                    </a:lnTo>
                    <a:lnTo>
                      <a:pt x="3" y="2532"/>
                    </a:lnTo>
                    <a:lnTo>
                      <a:pt x="3" y="2489"/>
                    </a:lnTo>
                    <a:lnTo>
                      <a:pt x="3" y="2449"/>
                    </a:lnTo>
                    <a:lnTo>
                      <a:pt x="4" y="2334"/>
                    </a:lnTo>
                    <a:lnTo>
                      <a:pt x="10" y="2226"/>
                    </a:lnTo>
                    <a:lnTo>
                      <a:pt x="20" y="2123"/>
                    </a:lnTo>
                    <a:lnTo>
                      <a:pt x="33" y="2026"/>
                    </a:lnTo>
                    <a:lnTo>
                      <a:pt x="50" y="1934"/>
                    </a:lnTo>
                    <a:lnTo>
                      <a:pt x="71" y="1848"/>
                    </a:lnTo>
                    <a:lnTo>
                      <a:pt x="96" y="1767"/>
                    </a:lnTo>
                    <a:lnTo>
                      <a:pt x="125" y="1691"/>
                    </a:lnTo>
                    <a:lnTo>
                      <a:pt x="157" y="1622"/>
                    </a:lnTo>
                    <a:lnTo>
                      <a:pt x="194" y="1558"/>
                    </a:lnTo>
                    <a:lnTo>
                      <a:pt x="234" y="1499"/>
                    </a:lnTo>
                    <a:lnTo>
                      <a:pt x="279" y="1445"/>
                    </a:lnTo>
                    <a:lnTo>
                      <a:pt x="327" y="1397"/>
                    </a:lnTo>
                    <a:lnTo>
                      <a:pt x="380" y="1353"/>
                    </a:lnTo>
                    <a:lnTo>
                      <a:pt x="409" y="1332"/>
                    </a:lnTo>
                    <a:lnTo>
                      <a:pt x="442" y="1313"/>
                    </a:lnTo>
                    <a:lnTo>
                      <a:pt x="477" y="1296"/>
                    </a:lnTo>
                    <a:lnTo>
                      <a:pt x="424" y="1247"/>
                    </a:lnTo>
                    <a:lnTo>
                      <a:pt x="377" y="1194"/>
                    </a:lnTo>
                    <a:lnTo>
                      <a:pt x="336" y="1137"/>
                    </a:lnTo>
                    <a:lnTo>
                      <a:pt x="300" y="1077"/>
                    </a:lnTo>
                    <a:lnTo>
                      <a:pt x="270" y="1014"/>
                    </a:lnTo>
                    <a:lnTo>
                      <a:pt x="248" y="947"/>
                    </a:lnTo>
                    <a:lnTo>
                      <a:pt x="230" y="878"/>
                    </a:lnTo>
                    <a:lnTo>
                      <a:pt x="219" y="807"/>
                    </a:lnTo>
                    <a:lnTo>
                      <a:pt x="217" y="735"/>
                    </a:lnTo>
                    <a:lnTo>
                      <a:pt x="220" y="660"/>
                    </a:lnTo>
                    <a:lnTo>
                      <a:pt x="232" y="587"/>
                    </a:lnTo>
                    <a:lnTo>
                      <a:pt x="249" y="516"/>
                    </a:lnTo>
                    <a:lnTo>
                      <a:pt x="274" y="449"/>
                    </a:lnTo>
                    <a:lnTo>
                      <a:pt x="305" y="384"/>
                    </a:lnTo>
                    <a:lnTo>
                      <a:pt x="342" y="325"/>
                    </a:lnTo>
                    <a:lnTo>
                      <a:pt x="385" y="268"/>
                    </a:lnTo>
                    <a:lnTo>
                      <a:pt x="432" y="215"/>
                    </a:lnTo>
                    <a:lnTo>
                      <a:pt x="484" y="168"/>
                    </a:lnTo>
                    <a:lnTo>
                      <a:pt x="540" y="126"/>
                    </a:lnTo>
                    <a:lnTo>
                      <a:pt x="601" y="88"/>
                    </a:lnTo>
                    <a:lnTo>
                      <a:pt x="666" y="57"/>
                    </a:lnTo>
                    <a:lnTo>
                      <a:pt x="733" y="32"/>
                    </a:lnTo>
                    <a:lnTo>
                      <a:pt x="804" y="15"/>
                    </a:lnTo>
                    <a:lnTo>
                      <a:pt x="876" y="4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95" name="Freeform 8"/>
              <p:cNvSpPr>
                <a:spLocks noChangeAspect="1" noEditPoints="1"/>
              </p:cNvSpPr>
              <p:nvPr/>
            </p:nvSpPr>
            <p:spPr bwMode="auto">
              <a:xfrm>
                <a:off x="3328095" y="5588351"/>
                <a:ext cx="179322" cy="281672"/>
              </a:xfrm>
              <a:custGeom>
                <a:avLst/>
                <a:gdLst>
                  <a:gd name="T0" fmla="*/ 2147483647 w 1910"/>
                  <a:gd name="T1" fmla="*/ 2147483647 h 2997"/>
                  <a:gd name="T2" fmla="*/ 2147483647 w 1910"/>
                  <a:gd name="T3" fmla="*/ 2147483647 h 2997"/>
                  <a:gd name="T4" fmla="*/ 2147483647 w 1910"/>
                  <a:gd name="T5" fmla="*/ 2147483647 h 2997"/>
                  <a:gd name="T6" fmla="*/ 2147483647 w 1910"/>
                  <a:gd name="T7" fmla="*/ 2147483647 h 2997"/>
                  <a:gd name="T8" fmla="*/ 2147483647 w 1910"/>
                  <a:gd name="T9" fmla="*/ 2147483647 h 2997"/>
                  <a:gd name="T10" fmla="*/ 2147483647 w 1910"/>
                  <a:gd name="T11" fmla="*/ 2147483647 h 2997"/>
                  <a:gd name="T12" fmla="*/ 2147483647 w 1910"/>
                  <a:gd name="T13" fmla="*/ 2147483647 h 2997"/>
                  <a:gd name="T14" fmla="*/ 2147483647 w 1910"/>
                  <a:gd name="T15" fmla="*/ 2147483647 h 2997"/>
                  <a:gd name="T16" fmla="*/ 2147483647 w 1910"/>
                  <a:gd name="T17" fmla="*/ 2147483647 h 2997"/>
                  <a:gd name="T18" fmla="*/ 2147483647 w 1910"/>
                  <a:gd name="T19" fmla="*/ 2147483647 h 2997"/>
                  <a:gd name="T20" fmla="*/ 2147483647 w 1910"/>
                  <a:gd name="T21" fmla="*/ 2147483647 h 2997"/>
                  <a:gd name="T22" fmla="*/ 2147483647 w 1910"/>
                  <a:gd name="T23" fmla="*/ 2147483647 h 2997"/>
                  <a:gd name="T24" fmla="*/ 2147483647 w 1910"/>
                  <a:gd name="T25" fmla="*/ 2147483647 h 2997"/>
                  <a:gd name="T26" fmla="*/ 2147483647 w 1910"/>
                  <a:gd name="T27" fmla="*/ 2147483647 h 2997"/>
                  <a:gd name="T28" fmla="*/ 2147483647 w 1910"/>
                  <a:gd name="T29" fmla="*/ 2147483647 h 2997"/>
                  <a:gd name="T30" fmla="*/ 2147483647 w 1910"/>
                  <a:gd name="T31" fmla="*/ 2147483647 h 2997"/>
                  <a:gd name="T32" fmla="*/ 2147483647 w 1910"/>
                  <a:gd name="T33" fmla="*/ 2147483647 h 2997"/>
                  <a:gd name="T34" fmla="*/ 2147483647 w 1910"/>
                  <a:gd name="T35" fmla="*/ 2147483647 h 2997"/>
                  <a:gd name="T36" fmla="*/ 2147483647 w 1910"/>
                  <a:gd name="T37" fmla="*/ 2147483647 h 2997"/>
                  <a:gd name="T38" fmla="*/ 2147483647 w 1910"/>
                  <a:gd name="T39" fmla="*/ 2147483647 h 2997"/>
                  <a:gd name="T40" fmla="*/ 2147483647 w 1910"/>
                  <a:gd name="T41" fmla="*/ 2147483647 h 2997"/>
                  <a:gd name="T42" fmla="*/ 2147483647 w 1910"/>
                  <a:gd name="T43" fmla="*/ 2147483647 h 2997"/>
                  <a:gd name="T44" fmla="*/ 2147483647 w 1910"/>
                  <a:gd name="T45" fmla="*/ 2147483647 h 2997"/>
                  <a:gd name="T46" fmla="*/ 2147483647 w 1910"/>
                  <a:gd name="T47" fmla="*/ 2147483647 h 2997"/>
                  <a:gd name="T48" fmla="*/ 2147483647 w 1910"/>
                  <a:gd name="T49" fmla="*/ 2147483647 h 2997"/>
                  <a:gd name="T50" fmla="*/ 2147483647 w 1910"/>
                  <a:gd name="T51" fmla="*/ 2147483647 h 2997"/>
                  <a:gd name="T52" fmla="*/ 2147483647 w 1910"/>
                  <a:gd name="T53" fmla="*/ 2147483647 h 2997"/>
                  <a:gd name="T54" fmla="*/ 2147483647 w 1910"/>
                  <a:gd name="T55" fmla="*/ 2147483647 h 2997"/>
                  <a:gd name="T56" fmla="*/ 2147483647 w 1910"/>
                  <a:gd name="T57" fmla="*/ 2147483647 h 2997"/>
                  <a:gd name="T58" fmla="*/ 2147483647 w 1910"/>
                  <a:gd name="T59" fmla="*/ 2147483647 h 2997"/>
                  <a:gd name="T60" fmla="*/ 2147483647 w 1910"/>
                  <a:gd name="T61" fmla="*/ 2147483647 h 2997"/>
                  <a:gd name="T62" fmla="*/ 2147483647 w 1910"/>
                  <a:gd name="T63" fmla="*/ 2147483647 h 2997"/>
                  <a:gd name="T64" fmla="*/ 2147483647 w 1910"/>
                  <a:gd name="T65" fmla="*/ 2147483647 h 2997"/>
                  <a:gd name="T66" fmla="*/ 2147483647 w 1910"/>
                  <a:gd name="T67" fmla="*/ 2147483647 h 2997"/>
                  <a:gd name="T68" fmla="*/ 2147483647 w 1910"/>
                  <a:gd name="T69" fmla="*/ 2147483647 h 2997"/>
                  <a:gd name="T70" fmla="*/ 2147483647 w 1910"/>
                  <a:gd name="T71" fmla="*/ 2147483647 h 2997"/>
                  <a:gd name="T72" fmla="*/ 2147483647 w 1910"/>
                  <a:gd name="T73" fmla="*/ 2147483647 h 2997"/>
                  <a:gd name="T74" fmla="*/ 2147483647 w 1910"/>
                  <a:gd name="T75" fmla="*/ 2147483647 h 2997"/>
                  <a:gd name="T76" fmla="*/ 2147483647 w 1910"/>
                  <a:gd name="T77" fmla="*/ 2147483647 h 2997"/>
                  <a:gd name="T78" fmla="*/ 2147483647 w 1910"/>
                  <a:gd name="T79" fmla="*/ 2147483647 h 2997"/>
                  <a:gd name="T80" fmla="*/ 2147483647 w 1910"/>
                  <a:gd name="T81" fmla="*/ 2147483647 h 2997"/>
                  <a:gd name="T82" fmla="*/ 2147483647 w 1910"/>
                  <a:gd name="T83" fmla="*/ 2147483647 h 2997"/>
                  <a:gd name="T84" fmla="*/ 0 w 1910"/>
                  <a:gd name="T85" fmla="*/ 2147483647 h 2997"/>
                  <a:gd name="T86" fmla="*/ 2147483647 w 1910"/>
                  <a:gd name="T87" fmla="*/ 2147483647 h 2997"/>
                  <a:gd name="T88" fmla="*/ 2147483647 w 1910"/>
                  <a:gd name="T89" fmla="*/ 2147483647 h 2997"/>
                  <a:gd name="T90" fmla="*/ 2147483647 w 1910"/>
                  <a:gd name="T91" fmla="*/ 2147483647 h 2997"/>
                  <a:gd name="T92" fmla="*/ 2147483647 w 1910"/>
                  <a:gd name="T93" fmla="*/ 2147483647 h 2997"/>
                  <a:gd name="T94" fmla="*/ 2147483647 w 1910"/>
                  <a:gd name="T95" fmla="*/ 2147483647 h 2997"/>
                  <a:gd name="T96" fmla="*/ 2147483647 w 1910"/>
                  <a:gd name="T97" fmla="*/ 2147483647 h 2997"/>
                  <a:gd name="T98" fmla="*/ 2147483647 w 1910"/>
                  <a:gd name="T99" fmla="*/ 2147483647 h 2997"/>
                  <a:gd name="T100" fmla="*/ 2147483647 w 1910"/>
                  <a:gd name="T101" fmla="*/ 2147483647 h 2997"/>
                  <a:gd name="T102" fmla="*/ 2147483647 w 1910"/>
                  <a:gd name="T103" fmla="*/ 2147483647 h 2997"/>
                  <a:gd name="T104" fmla="*/ 2147483647 w 1910"/>
                  <a:gd name="T105" fmla="*/ 2147483647 h 2997"/>
                  <a:gd name="T106" fmla="*/ 2147483647 w 1910"/>
                  <a:gd name="T107" fmla="*/ 2147483647 h 29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10" h="2997">
                    <a:moveTo>
                      <a:pt x="1339" y="1358"/>
                    </a:moveTo>
                    <a:lnTo>
                      <a:pt x="1279" y="1392"/>
                    </a:lnTo>
                    <a:lnTo>
                      <a:pt x="1217" y="1420"/>
                    </a:lnTo>
                    <a:lnTo>
                      <a:pt x="1153" y="1442"/>
                    </a:lnTo>
                    <a:lnTo>
                      <a:pt x="1087" y="1458"/>
                    </a:lnTo>
                    <a:lnTo>
                      <a:pt x="1019" y="1466"/>
                    </a:lnTo>
                    <a:lnTo>
                      <a:pt x="952" y="1470"/>
                    </a:lnTo>
                    <a:lnTo>
                      <a:pt x="883" y="1468"/>
                    </a:lnTo>
                    <a:lnTo>
                      <a:pt x="817" y="1458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1"/>
                    </a:lnTo>
                    <a:lnTo>
                      <a:pt x="519" y="1382"/>
                    </a:lnTo>
                    <a:lnTo>
                      <a:pt x="475" y="1404"/>
                    </a:lnTo>
                    <a:lnTo>
                      <a:pt x="438" y="1429"/>
                    </a:lnTo>
                    <a:lnTo>
                      <a:pt x="391" y="1469"/>
                    </a:lnTo>
                    <a:lnTo>
                      <a:pt x="347" y="1512"/>
                    </a:lnTo>
                    <a:lnTo>
                      <a:pt x="307" y="1562"/>
                    </a:lnTo>
                    <a:lnTo>
                      <a:pt x="270" y="1617"/>
                    </a:lnTo>
                    <a:lnTo>
                      <a:pt x="238" y="1677"/>
                    </a:lnTo>
                    <a:lnTo>
                      <a:pt x="208" y="1741"/>
                    </a:lnTo>
                    <a:lnTo>
                      <a:pt x="183" y="1811"/>
                    </a:lnTo>
                    <a:lnTo>
                      <a:pt x="161" y="1885"/>
                    </a:lnTo>
                    <a:lnTo>
                      <a:pt x="141" y="1966"/>
                    </a:lnTo>
                    <a:lnTo>
                      <a:pt x="126" y="2052"/>
                    </a:lnTo>
                    <a:lnTo>
                      <a:pt x="113" y="2143"/>
                    </a:lnTo>
                    <a:lnTo>
                      <a:pt x="106" y="2240"/>
                    </a:lnTo>
                    <a:lnTo>
                      <a:pt x="100" y="2342"/>
                    </a:lnTo>
                    <a:lnTo>
                      <a:pt x="99" y="2449"/>
                    </a:lnTo>
                    <a:lnTo>
                      <a:pt x="99" y="2497"/>
                    </a:lnTo>
                    <a:lnTo>
                      <a:pt x="99" y="2550"/>
                    </a:lnTo>
                    <a:lnTo>
                      <a:pt x="99" y="2606"/>
                    </a:lnTo>
                    <a:lnTo>
                      <a:pt x="99" y="2662"/>
                    </a:lnTo>
                    <a:lnTo>
                      <a:pt x="97" y="2717"/>
                    </a:lnTo>
                    <a:lnTo>
                      <a:pt x="97" y="2771"/>
                    </a:lnTo>
                    <a:lnTo>
                      <a:pt x="97" y="2821"/>
                    </a:lnTo>
                    <a:lnTo>
                      <a:pt x="97" y="2865"/>
                    </a:lnTo>
                    <a:lnTo>
                      <a:pt x="97" y="2902"/>
                    </a:lnTo>
                    <a:lnTo>
                      <a:pt x="1375" y="2902"/>
                    </a:lnTo>
                    <a:lnTo>
                      <a:pt x="1428" y="2899"/>
                    </a:lnTo>
                    <a:lnTo>
                      <a:pt x="1478" y="2892"/>
                    </a:lnTo>
                    <a:lnTo>
                      <a:pt x="1523" y="2882"/>
                    </a:lnTo>
                    <a:lnTo>
                      <a:pt x="1564" y="2867"/>
                    </a:lnTo>
                    <a:lnTo>
                      <a:pt x="1600" y="2849"/>
                    </a:lnTo>
                    <a:lnTo>
                      <a:pt x="1633" y="2829"/>
                    </a:lnTo>
                    <a:lnTo>
                      <a:pt x="1662" y="2807"/>
                    </a:lnTo>
                    <a:lnTo>
                      <a:pt x="1688" y="2782"/>
                    </a:lnTo>
                    <a:lnTo>
                      <a:pt x="1710" y="2756"/>
                    </a:lnTo>
                    <a:lnTo>
                      <a:pt x="1730" y="2730"/>
                    </a:lnTo>
                    <a:lnTo>
                      <a:pt x="1748" y="2701"/>
                    </a:lnTo>
                    <a:lnTo>
                      <a:pt x="1763" y="2674"/>
                    </a:lnTo>
                    <a:lnTo>
                      <a:pt x="1774" y="2645"/>
                    </a:lnTo>
                    <a:lnTo>
                      <a:pt x="1785" y="2618"/>
                    </a:lnTo>
                    <a:lnTo>
                      <a:pt x="1793" y="2592"/>
                    </a:lnTo>
                    <a:lnTo>
                      <a:pt x="1799" y="2566"/>
                    </a:lnTo>
                    <a:lnTo>
                      <a:pt x="1804" y="2543"/>
                    </a:lnTo>
                    <a:lnTo>
                      <a:pt x="1808" y="2521"/>
                    </a:lnTo>
                    <a:lnTo>
                      <a:pt x="1810" y="2502"/>
                    </a:lnTo>
                    <a:lnTo>
                      <a:pt x="1811" y="2486"/>
                    </a:lnTo>
                    <a:lnTo>
                      <a:pt x="1812" y="2474"/>
                    </a:lnTo>
                    <a:lnTo>
                      <a:pt x="1812" y="2465"/>
                    </a:lnTo>
                    <a:lnTo>
                      <a:pt x="1812" y="2461"/>
                    </a:lnTo>
                    <a:lnTo>
                      <a:pt x="1814" y="2461"/>
                    </a:lnTo>
                    <a:lnTo>
                      <a:pt x="1814" y="2449"/>
                    </a:lnTo>
                    <a:lnTo>
                      <a:pt x="1811" y="2342"/>
                    </a:lnTo>
                    <a:lnTo>
                      <a:pt x="1806" y="2240"/>
                    </a:lnTo>
                    <a:lnTo>
                      <a:pt x="1798" y="2143"/>
                    </a:lnTo>
                    <a:lnTo>
                      <a:pt x="1786" y="2052"/>
                    </a:lnTo>
                    <a:lnTo>
                      <a:pt x="1770" y="1966"/>
                    </a:lnTo>
                    <a:lnTo>
                      <a:pt x="1752" y="1885"/>
                    </a:lnTo>
                    <a:lnTo>
                      <a:pt x="1729" y="1811"/>
                    </a:lnTo>
                    <a:lnTo>
                      <a:pt x="1703" y="1741"/>
                    </a:lnTo>
                    <a:lnTo>
                      <a:pt x="1674" y="1677"/>
                    </a:lnTo>
                    <a:lnTo>
                      <a:pt x="1641" y="1617"/>
                    </a:lnTo>
                    <a:lnTo>
                      <a:pt x="1605" y="1562"/>
                    </a:lnTo>
                    <a:lnTo>
                      <a:pt x="1565" y="1512"/>
                    </a:lnTo>
                    <a:lnTo>
                      <a:pt x="1521" y="1469"/>
                    </a:lnTo>
                    <a:lnTo>
                      <a:pt x="1474" y="1429"/>
                    </a:lnTo>
                    <a:lnTo>
                      <a:pt x="1434" y="1404"/>
                    </a:lnTo>
                    <a:lnTo>
                      <a:pt x="1390" y="1381"/>
                    </a:lnTo>
                    <a:lnTo>
                      <a:pt x="1339" y="1358"/>
                    </a:lnTo>
                    <a:close/>
                    <a:moveTo>
                      <a:pt x="952" y="96"/>
                    </a:moveTo>
                    <a:lnTo>
                      <a:pt x="882" y="100"/>
                    </a:lnTo>
                    <a:lnTo>
                      <a:pt x="815" y="111"/>
                    </a:lnTo>
                    <a:lnTo>
                      <a:pt x="749" y="128"/>
                    </a:lnTo>
                    <a:lnTo>
                      <a:pt x="688" y="153"/>
                    </a:lnTo>
                    <a:lnTo>
                      <a:pt x="630" y="183"/>
                    </a:lnTo>
                    <a:lnTo>
                      <a:pt x="574" y="219"/>
                    </a:lnTo>
                    <a:lnTo>
                      <a:pt x="524" y="261"/>
                    </a:lnTo>
                    <a:lnTo>
                      <a:pt x="477" y="307"/>
                    </a:lnTo>
                    <a:lnTo>
                      <a:pt x="436" y="358"/>
                    </a:lnTo>
                    <a:lnTo>
                      <a:pt x="400" y="413"/>
                    </a:lnTo>
                    <a:lnTo>
                      <a:pt x="370" y="471"/>
                    </a:lnTo>
                    <a:lnTo>
                      <a:pt x="345" y="534"/>
                    </a:lnTo>
                    <a:lnTo>
                      <a:pt x="327" y="598"/>
                    </a:lnTo>
                    <a:lnTo>
                      <a:pt x="316" y="665"/>
                    </a:lnTo>
                    <a:lnTo>
                      <a:pt x="312" y="735"/>
                    </a:lnTo>
                    <a:lnTo>
                      <a:pt x="315" y="797"/>
                    </a:lnTo>
                    <a:lnTo>
                      <a:pt x="324" y="857"/>
                    </a:lnTo>
                    <a:lnTo>
                      <a:pt x="339" y="917"/>
                    </a:lnTo>
                    <a:lnTo>
                      <a:pt x="358" y="973"/>
                    </a:lnTo>
                    <a:lnTo>
                      <a:pt x="383" y="1027"/>
                    </a:lnTo>
                    <a:lnTo>
                      <a:pt x="413" y="1080"/>
                    </a:lnTo>
                    <a:lnTo>
                      <a:pt x="448" y="1128"/>
                    </a:lnTo>
                    <a:lnTo>
                      <a:pt x="488" y="1174"/>
                    </a:lnTo>
                    <a:lnTo>
                      <a:pt x="531" y="1216"/>
                    </a:lnTo>
                    <a:lnTo>
                      <a:pt x="580" y="1255"/>
                    </a:lnTo>
                    <a:lnTo>
                      <a:pt x="616" y="1279"/>
                    </a:lnTo>
                    <a:lnTo>
                      <a:pt x="625" y="1284"/>
                    </a:lnTo>
                    <a:lnTo>
                      <a:pt x="632" y="1287"/>
                    </a:lnTo>
                    <a:lnTo>
                      <a:pt x="663" y="1305"/>
                    </a:lnTo>
                    <a:lnTo>
                      <a:pt x="696" y="1321"/>
                    </a:lnTo>
                    <a:lnTo>
                      <a:pt x="758" y="1343"/>
                    </a:lnTo>
                    <a:lnTo>
                      <a:pt x="821" y="1361"/>
                    </a:lnTo>
                    <a:lnTo>
                      <a:pt x="886" y="1371"/>
                    </a:lnTo>
                    <a:lnTo>
                      <a:pt x="952" y="1374"/>
                    </a:lnTo>
                    <a:lnTo>
                      <a:pt x="1018" y="1371"/>
                    </a:lnTo>
                    <a:lnTo>
                      <a:pt x="1084" y="1361"/>
                    </a:lnTo>
                    <a:lnTo>
                      <a:pt x="1148" y="1343"/>
                    </a:lnTo>
                    <a:lnTo>
                      <a:pt x="1210" y="1318"/>
                    </a:lnTo>
                    <a:lnTo>
                      <a:pt x="1242" y="1303"/>
                    </a:lnTo>
                    <a:lnTo>
                      <a:pt x="1273" y="1286"/>
                    </a:lnTo>
                    <a:lnTo>
                      <a:pt x="1281" y="1281"/>
                    </a:lnTo>
                    <a:lnTo>
                      <a:pt x="1291" y="1276"/>
                    </a:lnTo>
                    <a:lnTo>
                      <a:pt x="1325" y="1252"/>
                    </a:lnTo>
                    <a:lnTo>
                      <a:pt x="1373" y="1214"/>
                    </a:lnTo>
                    <a:lnTo>
                      <a:pt x="1417" y="1172"/>
                    </a:lnTo>
                    <a:lnTo>
                      <a:pt x="1457" y="1127"/>
                    </a:lnTo>
                    <a:lnTo>
                      <a:pt x="1490" y="1078"/>
                    </a:lnTo>
                    <a:lnTo>
                      <a:pt x="1520" y="1026"/>
                    </a:lnTo>
                    <a:lnTo>
                      <a:pt x="1545" y="971"/>
                    </a:lnTo>
                    <a:lnTo>
                      <a:pt x="1565" y="915"/>
                    </a:lnTo>
                    <a:lnTo>
                      <a:pt x="1579" y="857"/>
                    </a:lnTo>
                    <a:lnTo>
                      <a:pt x="1587" y="796"/>
                    </a:lnTo>
                    <a:lnTo>
                      <a:pt x="1591" y="735"/>
                    </a:lnTo>
                    <a:lnTo>
                      <a:pt x="1587" y="665"/>
                    </a:lnTo>
                    <a:lnTo>
                      <a:pt x="1576" y="598"/>
                    </a:lnTo>
                    <a:lnTo>
                      <a:pt x="1558" y="534"/>
                    </a:lnTo>
                    <a:lnTo>
                      <a:pt x="1534" y="471"/>
                    </a:lnTo>
                    <a:lnTo>
                      <a:pt x="1503" y="413"/>
                    </a:lnTo>
                    <a:lnTo>
                      <a:pt x="1467" y="358"/>
                    </a:lnTo>
                    <a:lnTo>
                      <a:pt x="1426" y="307"/>
                    </a:lnTo>
                    <a:lnTo>
                      <a:pt x="1380" y="261"/>
                    </a:lnTo>
                    <a:lnTo>
                      <a:pt x="1329" y="219"/>
                    </a:lnTo>
                    <a:lnTo>
                      <a:pt x="1274" y="183"/>
                    </a:lnTo>
                    <a:lnTo>
                      <a:pt x="1215" y="153"/>
                    </a:lnTo>
                    <a:lnTo>
                      <a:pt x="1153" y="128"/>
                    </a:lnTo>
                    <a:lnTo>
                      <a:pt x="1089" y="111"/>
                    </a:lnTo>
                    <a:lnTo>
                      <a:pt x="1021" y="100"/>
                    </a:lnTo>
                    <a:lnTo>
                      <a:pt x="952" y="96"/>
                    </a:lnTo>
                    <a:close/>
                    <a:moveTo>
                      <a:pt x="952" y="0"/>
                    </a:moveTo>
                    <a:lnTo>
                      <a:pt x="1026" y="4"/>
                    </a:lnTo>
                    <a:lnTo>
                      <a:pt x="1100" y="15"/>
                    </a:lnTo>
                    <a:lnTo>
                      <a:pt x="1169" y="32"/>
                    </a:lnTo>
                    <a:lnTo>
                      <a:pt x="1238" y="57"/>
                    </a:lnTo>
                    <a:lnTo>
                      <a:pt x="1301" y="88"/>
                    </a:lnTo>
                    <a:lnTo>
                      <a:pt x="1362" y="126"/>
                    </a:lnTo>
                    <a:lnTo>
                      <a:pt x="1418" y="168"/>
                    </a:lnTo>
                    <a:lnTo>
                      <a:pt x="1470" y="215"/>
                    </a:lnTo>
                    <a:lnTo>
                      <a:pt x="1519" y="268"/>
                    </a:lnTo>
                    <a:lnTo>
                      <a:pt x="1561" y="325"/>
                    </a:lnTo>
                    <a:lnTo>
                      <a:pt x="1597" y="384"/>
                    </a:lnTo>
                    <a:lnTo>
                      <a:pt x="1628" y="449"/>
                    </a:lnTo>
                    <a:lnTo>
                      <a:pt x="1653" y="516"/>
                    </a:lnTo>
                    <a:lnTo>
                      <a:pt x="1672" y="587"/>
                    </a:lnTo>
                    <a:lnTo>
                      <a:pt x="1683" y="660"/>
                    </a:lnTo>
                    <a:lnTo>
                      <a:pt x="1687" y="735"/>
                    </a:lnTo>
                    <a:lnTo>
                      <a:pt x="1683" y="807"/>
                    </a:lnTo>
                    <a:lnTo>
                      <a:pt x="1673" y="877"/>
                    </a:lnTo>
                    <a:lnTo>
                      <a:pt x="1656" y="945"/>
                    </a:lnTo>
                    <a:lnTo>
                      <a:pt x="1632" y="1011"/>
                    </a:lnTo>
                    <a:lnTo>
                      <a:pt x="1604" y="1075"/>
                    </a:lnTo>
                    <a:lnTo>
                      <a:pt x="1567" y="1136"/>
                    </a:lnTo>
                    <a:lnTo>
                      <a:pt x="1526" y="1192"/>
                    </a:lnTo>
                    <a:lnTo>
                      <a:pt x="1480" y="1245"/>
                    </a:lnTo>
                    <a:lnTo>
                      <a:pt x="1428" y="1294"/>
                    </a:lnTo>
                    <a:lnTo>
                      <a:pt x="1465" y="1312"/>
                    </a:lnTo>
                    <a:lnTo>
                      <a:pt x="1500" y="1332"/>
                    </a:lnTo>
                    <a:lnTo>
                      <a:pt x="1531" y="1353"/>
                    </a:lnTo>
                    <a:lnTo>
                      <a:pt x="1584" y="1397"/>
                    </a:lnTo>
                    <a:lnTo>
                      <a:pt x="1632" y="1445"/>
                    </a:lnTo>
                    <a:lnTo>
                      <a:pt x="1677" y="1499"/>
                    </a:lnTo>
                    <a:lnTo>
                      <a:pt x="1718" y="1558"/>
                    </a:lnTo>
                    <a:lnTo>
                      <a:pt x="1754" y="1622"/>
                    </a:lnTo>
                    <a:lnTo>
                      <a:pt x="1786" y="1693"/>
                    </a:lnTo>
                    <a:lnTo>
                      <a:pt x="1816" y="1767"/>
                    </a:lnTo>
                    <a:lnTo>
                      <a:pt x="1841" y="1848"/>
                    </a:lnTo>
                    <a:lnTo>
                      <a:pt x="1861" y="1934"/>
                    </a:lnTo>
                    <a:lnTo>
                      <a:pt x="1878" y="2026"/>
                    </a:lnTo>
                    <a:lnTo>
                      <a:pt x="1892" y="2123"/>
                    </a:lnTo>
                    <a:lnTo>
                      <a:pt x="1902" y="2226"/>
                    </a:lnTo>
                    <a:lnTo>
                      <a:pt x="1907" y="2334"/>
                    </a:lnTo>
                    <a:lnTo>
                      <a:pt x="1910" y="2449"/>
                    </a:lnTo>
                    <a:lnTo>
                      <a:pt x="1910" y="2603"/>
                    </a:lnTo>
                    <a:lnTo>
                      <a:pt x="1910" y="2607"/>
                    </a:lnTo>
                    <a:lnTo>
                      <a:pt x="1908" y="2614"/>
                    </a:lnTo>
                    <a:lnTo>
                      <a:pt x="1908" y="2627"/>
                    </a:lnTo>
                    <a:lnTo>
                      <a:pt x="1908" y="2679"/>
                    </a:lnTo>
                    <a:lnTo>
                      <a:pt x="1908" y="2729"/>
                    </a:lnTo>
                    <a:lnTo>
                      <a:pt x="1910" y="2777"/>
                    </a:lnTo>
                    <a:lnTo>
                      <a:pt x="1910" y="2822"/>
                    </a:lnTo>
                    <a:lnTo>
                      <a:pt x="1910" y="2863"/>
                    </a:lnTo>
                    <a:lnTo>
                      <a:pt x="1910" y="2898"/>
                    </a:lnTo>
                    <a:lnTo>
                      <a:pt x="1908" y="2926"/>
                    </a:lnTo>
                    <a:lnTo>
                      <a:pt x="1908" y="2949"/>
                    </a:lnTo>
                    <a:lnTo>
                      <a:pt x="1906" y="2964"/>
                    </a:lnTo>
                    <a:lnTo>
                      <a:pt x="1898" y="2977"/>
                    </a:lnTo>
                    <a:lnTo>
                      <a:pt x="1888" y="2987"/>
                    </a:lnTo>
                    <a:lnTo>
                      <a:pt x="1875" y="2994"/>
                    </a:lnTo>
                    <a:lnTo>
                      <a:pt x="1860" y="2996"/>
                    </a:lnTo>
                    <a:lnTo>
                      <a:pt x="1551" y="2996"/>
                    </a:lnTo>
                    <a:lnTo>
                      <a:pt x="1515" y="2997"/>
                    </a:lnTo>
                    <a:lnTo>
                      <a:pt x="0" y="2997"/>
                    </a:lnTo>
                    <a:lnTo>
                      <a:pt x="0" y="2950"/>
                    </a:lnTo>
                    <a:lnTo>
                      <a:pt x="0" y="2944"/>
                    </a:lnTo>
                    <a:lnTo>
                      <a:pt x="0" y="2930"/>
                    </a:lnTo>
                    <a:lnTo>
                      <a:pt x="0" y="2908"/>
                    </a:lnTo>
                    <a:lnTo>
                      <a:pt x="2" y="2879"/>
                    </a:lnTo>
                    <a:lnTo>
                      <a:pt x="2" y="2846"/>
                    </a:lnTo>
                    <a:lnTo>
                      <a:pt x="2" y="2807"/>
                    </a:lnTo>
                    <a:lnTo>
                      <a:pt x="2" y="2765"/>
                    </a:lnTo>
                    <a:lnTo>
                      <a:pt x="2" y="2719"/>
                    </a:lnTo>
                    <a:lnTo>
                      <a:pt x="2" y="2673"/>
                    </a:lnTo>
                    <a:lnTo>
                      <a:pt x="3" y="2624"/>
                    </a:lnTo>
                    <a:lnTo>
                      <a:pt x="3" y="2578"/>
                    </a:lnTo>
                    <a:lnTo>
                      <a:pt x="3" y="2532"/>
                    </a:lnTo>
                    <a:lnTo>
                      <a:pt x="3" y="2489"/>
                    </a:lnTo>
                    <a:lnTo>
                      <a:pt x="3" y="2449"/>
                    </a:lnTo>
                    <a:lnTo>
                      <a:pt x="4" y="2334"/>
                    </a:lnTo>
                    <a:lnTo>
                      <a:pt x="10" y="2226"/>
                    </a:lnTo>
                    <a:lnTo>
                      <a:pt x="20" y="2123"/>
                    </a:lnTo>
                    <a:lnTo>
                      <a:pt x="33" y="2026"/>
                    </a:lnTo>
                    <a:lnTo>
                      <a:pt x="50" y="1934"/>
                    </a:lnTo>
                    <a:lnTo>
                      <a:pt x="71" y="1848"/>
                    </a:lnTo>
                    <a:lnTo>
                      <a:pt x="96" y="1767"/>
                    </a:lnTo>
                    <a:lnTo>
                      <a:pt x="125" y="1691"/>
                    </a:lnTo>
                    <a:lnTo>
                      <a:pt x="157" y="1622"/>
                    </a:lnTo>
                    <a:lnTo>
                      <a:pt x="194" y="1558"/>
                    </a:lnTo>
                    <a:lnTo>
                      <a:pt x="234" y="1499"/>
                    </a:lnTo>
                    <a:lnTo>
                      <a:pt x="279" y="1445"/>
                    </a:lnTo>
                    <a:lnTo>
                      <a:pt x="327" y="1397"/>
                    </a:lnTo>
                    <a:lnTo>
                      <a:pt x="380" y="1353"/>
                    </a:lnTo>
                    <a:lnTo>
                      <a:pt x="409" y="1332"/>
                    </a:lnTo>
                    <a:lnTo>
                      <a:pt x="442" y="1313"/>
                    </a:lnTo>
                    <a:lnTo>
                      <a:pt x="477" y="1296"/>
                    </a:lnTo>
                    <a:lnTo>
                      <a:pt x="424" y="1247"/>
                    </a:lnTo>
                    <a:lnTo>
                      <a:pt x="377" y="1194"/>
                    </a:lnTo>
                    <a:lnTo>
                      <a:pt x="336" y="1137"/>
                    </a:lnTo>
                    <a:lnTo>
                      <a:pt x="300" y="1077"/>
                    </a:lnTo>
                    <a:lnTo>
                      <a:pt x="270" y="1014"/>
                    </a:lnTo>
                    <a:lnTo>
                      <a:pt x="248" y="947"/>
                    </a:lnTo>
                    <a:lnTo>
                      <a:pt x="230" y="878"/>
                    </a:lnTo>
                    <a:lnTo>
                      <a:pt x="219" y="807"/>
                    </a:lnTo>
                    <a:lnTo>
                      <a:pt x="217" y="735"/>
                    </a:lnTo>
                    <a:lnTo>
                      <a:pt x="220" y="660"/>
                    </a:lnTo>
                    <a:lnTo>
                      <a:pt x="232" y="587"/>
                    </a:lnTo>
                    <a:lnTo>
                      <a:pt x="249" y="516"/>
                    </a:lnTo>
                    <a:lnTo>
                      <a:pt x="274" y="449"/>
                    </a:lnTo>
                    <a:lnTo>
                      <a:pt x="305" y="384"/>
                    </a:lnTo>
                    <a:lnTo>
                      <a:pt x="342" y="325"/>
                    </a:lnTo>
                    <a:lnTo>
                      <a:pt x="385" y="268"/>
                    </a:lnTo>
                    <a:lnTo>
                      <a:pt x="432" y="215"/>
                    </a:lnTo>
                    <a:lnTo>
                      <a:pt x="484" y="168"/>
                    </a:lnTo>
                    <a:lnTo>
                      <a:pt x="540" y="126"/>
                    </a:lnTo>
                    <a:lnTo>
                      <a:pt x="601" y="88"/>
                    </a:lnTo>
                    <a:lnTo>
                      <a:pt x="666" y="57"/>
                    </a:lnTo>
                    <a:lnTo>
                      <a:pt x="733" y="32"/>
                    </a:lnTo>
                    <a:lnTo>
                      <a:pt x="804" y="15"/>
                    </a:lnTo>
                    <a:lnTo>
                      <a:pt x="876" y="4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96" name="Freeform 8"/>
              <p:cNvSpPr>
                <a:spLocks noChangeAspect="1" noEditPoints="1"/>
              </p:cNvSpPr>
              <p:nvPr/>
            </p:nvSpPr>
            <p:spPr bwMode="auto">
              <a:xfrm>
                <a:off x="3559410" y="5588351"/>
                <a:ext cx="179322" cy="281672"/>
              </a:xfrm>
              <a:custGeom>
                <a:avLst/>
                <a:gdLst>
                  <a:gd name="T0" fmla="*/ 2147483647 w 1910"/>
                  <a:gd name="T1" fmla="*/ 2147483647 h 2997"/>
                  <a:gd name="T2" fmla="*/ 2147483647 w 1910"/>
                  <a:gd name="T3" fmla="*/ 2147483647 h 2997"/>
                  <a:gd name="T4" fmla="*/ 2147483647 w 1910"/>
                  <a:gd name="T5" fmla="*/ 2147483647 h 2997"/>
                  <a:gd name="T6" fmla="*/ 2147483647 w 1910"/>
                  <a:gd name="T7" fmla="*/ 2147483647 h 2997"/>
                  <a:gd name="T8" fmla="*/ 2147483647 w 1910"/>
                  <a:gd name="T9" fmla="*/ 2147483647 h 2997"/>
                  <a:gd name="T10" fmla="*/ 2147483647 w 1910"/>
                  <a:gd name="T11" fmla="*/ 2147483647 h 2997"/>
                  <a:gd name="T12" fmla="*/ 2147483647 w 1910"/>
                  <a:gd name="T13" fmla="*/ 2147483647 h 2997"/>
                  <a:gd name="T14" fmla="*/ 2147483647 w 1910"/>
                  <a:gd name="T15" fmla="*/ 2147483647 h 2997"/>
                  <a:gd name="T16" fmla="*/ 2147483647 w 1910"/>
                  <a:gd name="T17" fmla="*/ 2147483647 h 2997"/>
                  <a:gd name="T18" fmla="*/ 2147483647 w 1910"/>
                  <a:gd name="T19" fmla="*/ 2147483647 h 2997"/>
                  <a:gd name="T20" fmla="*/ 2147483647 w 1910"/>
                  <a:gd name="T21" fmla="*/ 2147483647 h 2997"/>
                  <a:gd name="T22" fmla="*/ 2147483647 w 1910"/>
                  <a:gd name="T23" fmla="*/ 2147483647 h 2997"/>
                  <a:gd name="T24" fmla="*/ 2147483647 w 1910"/>
                  <a:gd name="T25" fmla="*/ 2147483647 h 2997"/>
                  <a:gd name="T26" fmla="*/ 2147483647 w 1910"/>
                  <a:gd name="T27" fmla="*/ 2147483647 h 2997"/>
                  <a:gd name="T28" fmla="*/ 2147483647 w 1910"/>
                  <a:gd name="T29" fmla="*/ 2147483647 h 2997"/>
                  <a:gd name="T30" fmla="*/ 2147483647 w 1910"/>
                  <a:gd name="T31" fmla="*/ 2147483647 h 2997"/>
                  <a:gd name="T32" fmla="*/ 2147483647 w 1910"/>
                  <a:gd name="T33" fmla="*/ 2147483647 h 2997"/>
                  <a:gd name="T34" fmla="*/ 2147483647 w 1910"/>
                  <a:gd name="T35" fmla="*/ 2147483647 h 2997"/>
                  <a:gd name="T36" fmla="*/ 2147483647 w 1910"/>
                  <a:gd name="T37" fmla="*/ 2147483647 h 2997"/>
                  <a:gd name="T38" fmla="*/ 2147483647 w 1910"/>
                  <a:gd name="T39" fmla="*/ 2147483647 h 2997"/>
                  <a:gd name="T40" fmla="*/ 2147483647 w 1910"/>
                  <a:gd name="T41" fmla="*/ 2147483647 h 2997"/>
                  <a:gd name="T42" fmla="*/ 2147483647 w 1910"/>
                  <a:gd name="T43" fmla="*/ 2147483647 h 2997"/>
                  <a:gd name="T44" fmla="*/ 2147483647 w 1910"/>
                  <a:gd name="T45" fmla="*/ 2147483647 h 2997"/>
                  <a:gd name="T46" fmla="*/ 2147483647 w 1910"/>
                  <a:gd name="T47" fmla="*/ 2147483647 h 2997"/>
                  <a:gd name="T48" fmla="*/ 2147483647 w 1910"/>
                  <a:gd name="T49" fmla="*/ 2147483647 h 2997"/>
                  <a:gd name="T50" fmla="*/ 2147483647 w 1910"/>
                  <a:gd name="T51" fmla="*/ 2147483647 h 2997"/>
                  <a:gd name="T52" fmla="*/ 2147483647 w 1910"/>
                  <a:gd name="T53" fmla="*/ 2147483647 h 2997"/>
                  <a:gd name="T54" fmla="*/ 2147483647 w 1910"/>
                  <a:gd name="T55" fmla="*/ 2147483647 h 2997"/>
                  <a:gd name="T56" fmla="*/ 2147483647 w 1910"/>
                  <a:gd name="T57" fmla="*/ 2147483647 h 2997"/>
                  <a:gd name="T58" fmla="*/ 2147483647 w 1910"/>
                  <a:gd name="T59" fmla="*/ 2147483647 h 2997"/>
                  <a:gd name="T60" fmla="*/ 2147483647 w 1910"/>
                  <a:gd name="T61" fmla="*/ 2147483647 h 2997"/>
                  <a:gd name="T62" fmla="*/ 2147483647 w 1910"/>
                  <a:gd name="T63" fmla="*/ 2147483647 h 2997"/>
                  <a:gd name="T64" fmla="*/ 2147483647 w 1910"/>
                  <a:gd name="T65" fmla="*/ 2147483647 h 2997"/>
                  <a:gd name="T66" fmla="*/ 2147483647 w 1910"/>
                  <a:gd name="T67" fmla="*/ 2147483647 h 2997"/>
                  <a:gd name="T68" fmla="*/ 2147483647 w 1910"/>
                  <a:gd name="T69" fmla="*/ 2147483647 h 2997"/>
                  <a:gd name="T70" fmla="*/ 2147483647 w 1910"/>
                  <a:gd name="T71" fmla="*/ 2147483647 h 2997"/>
                  <a:gd name="T72" fmla="*/ 2147483647 w 1910"/>
                  <a:gd name="T73" fmla="*/ 2147483647 h 2997"/>
                  <a:gd name="T74" fmla="*/ 2147483647 w 1910"/>
                  <a:gd name="T75" fmla="*/ 2147483647 h 2997"/>
                  <a:gd name="T76" fmla="*/ 2147483647 w 1910"/>
                  <a:gd name="T77" fmla="*/ 2147483647 h 2997"/>
                  <a:gd name="T78" fmla="*/ 2147483647 w 1910"/>
                  <a:gd name="T79" fmla="*/ 2147483647 h 2997"/>
                  <a:gd name="T80" fmla="*/ 2147483647 w 1910"/>
                  <a:gd name="T81" fmla="*/ 2147483647 h 2997"/>
                  <a:gd name="T82" fmla="*/ 2147483647 w 1910"/>
                  <a:gd name="T83" fmla="*/ 2147483647 h 2997"/>
                  <a:gd name="T84" fmla="*/ 0 w 1910"/>
                  <a:gd name="T85" fmla="*/ 2147483647 h 2997"/>
                  <a:gd name="T86" fmla="*/ 2147483647 w 1910"/>
                  <a:gd name="T87" fmla="*/ 2147483647 h 2997"/>
                  <a:gd name="T88" fmla="*/ 2147483647 w 1910"/>
                  <a:gd name="T89" fmla="*/ 2147483647 h 2997"/>
                  <a:gd name="T90" fmla="*/ 2147483647 w 1910"/>
                  <a:gd name="T91" fmla="*/ 2147483647 h 2997"/>
                  <a:gd name="T92" fmla="*/ 2147483647 w 1910"/>
                  <a:gd name="T93" fmla="*/ 2147483647 h 2997"/>
                  <a:gd name="T94" fmla="*/ 2147483647 w 1910"/>
                  <a:gd name="T95" fmla="*/ 2147483647 h 2997"/>
                  <a:gd name="T96" fmla="*/ 2147483647 w 1910"/>
                  <a:gd name="T97" fmla="*/ 2147483647 h 2997"/>
                  <a:gd name="T98" fmla="*/ 2147483647 w 1910"/>
                  <a:gd name="T99" fmla="*/ 2147483647 h 2997"/>
                  <a:gd name="T100" fmla="*/ 2147483647 w 1910"/>
                  <a:gd name="T101" fmla="*/ 2147483647 h 2997"/>
                  <a:gd name="T102" fmla="*/ 2147483647 w 1910"/>
                  <a:gd name="T103" fmla="*/ 2147483647 h 2997"/>
                  <a:gd name="T104" fmla="*/ 2147483647 w 1910"/>
                  <a:gd name="T105" fmla="*/ 2147483647 h 2997"/>
                  <a:gd name="T106" fmla="*/ 2147483647 w 1910"/>
                  <a:gd name="T107" fmla="*/ 2147483647 h 29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910" h="2997">
                    <a:moveTo>
                      <a:pt x="1339" y="1358"/>
                    </a:moveTo>
                    <a:lnTo>
                      <a:pt x="1279" y="1392"/>
                    </a:lnTo>
                    <a:lnTo>
                      <a:pt x="1217" y="1420"/>
                    </a:lnTo>
                    <a:lnTo>
                      <a:pt x="1153" y="1442"/>
                    </a:lnTo>
                    <a:lnTo>
                      <a:pt x="1087" y="1458"/>
                    </a:lnTo>
                    <a:lnTo>
                      <a:pt x="1019" y="1466"/>
                    </a:lnTo>
                    <a:lnTo>
                      <a:pt x="952" y="1470"/>
                    </a:lnTo>
                    <a:lnTo>
                      <a:pt x="883" y="1468"/>
                    </a:lnTo>
                    <a:lnTo>
                      <a:pt x="817" y="1458"/>
                    </a:lnTo>
                    <a:lnTo>
                      <a:pt x="752" y="1443"/>
                    </a:lnTo>
                    <a:lnTo>
                      <a:pt x="688" y="1422"/>
                    </a:lnTo>
                    <a:lnTo>
                      <a:pt x="627" y="1394"/>
                    </a:lnTo>
                    <a:lnTo>
                      <a:pt x="567" y="1361"/>
                    </a:lnTo>
                    <a:lnTo>
                      <a:pt x="519" y="1382"/>
                    </a:lnTo>
                    <a:lnTo>
                      <a:pt x="475" y="1404"/>
                    </a:lnTo>
                    <a:lnTo>
                      <a:pt x="438" y="1429"/>
                    </a:lnTo>
                    <a:lnTo>
                      <a:pt x="391" y="1469"/>
                    </a:lnTo>
                    <a:lnTo>
                      <a:pt x="347" y="1512"/>
                    </a:lnTo>
                    <a:lnTo>
                      <a:pt x="307" y="1562"/>
                    </a:lnTo>
                    <a:lnTo>
                      <a:pt x="270" y="1617"/>
                    </a:lnTo>
                    <a:lnTo>
                      <a:pt x="238" y="1677"/>
                    </a:lnTo>
                    <a:lnTo>
                      <a:pt x="208" y="1741"/>
                    </a:lnTo>
                    <a:lnTo>
                      <a:pt x="183" y="1811"/>
                    </a:lnTo>
                    <a:lnTo>
                      <a:pt x="161" y="1885"/>
                    </a:lnTo>
                    <a:lnTo>
                      <a:pt x="141" y="1966"/>
                    </a:lnTo>
                    <a:lnTo>
                      <a:pt x="126" y="2052"/>
                    </a:lnTo>
                    <a:lnTo>
                      <a:pt x="113" y="2143"/>
                    </a:lnTo>
                    <a:lnTo>
                      <a:pt x="106" y="2240"/>
                    </a:lnTo>
                    <a:lnTo>
                      <a:pt x="100" y="2342"/>
                    </a:lnTo>
                    <a:lnTo>
                      <a:pt x="99" y="2449"/>
                    </a:lnTo>
                    <a:lnTo>
                      <a:pt x="99" y="2497"/>
                    </a:lnTo>
                    <a:lnTo>
                      <a:pt x="99" y="2550"/>
                    </a:lnTo>
                    <a:lnTo>
                      <a:pt x="99" y="2606"/>
                    </a:lnTo>
                    <a:lnTo>
                      <a:pt x="99" y="2662"/>
                    </a:lnTo>
                    <a:lnTo>
                      <a:pt x="97" y="2717"/>
                    </a:lnTo>
                    <a:lnTo>
                      <a:pt x="97" y="2771"/>
                    </a:lnTo>
                    <a:lnTo>
                      <a:pt x="97" y="2821"/>
                    </a:lnTo>
                    <a:lnTo>
                      <a:pt x="97" y="2865"/>
                    </a:lnTo>
                    <a:lnTo>
                      <a:pt x="97" y="2902"/>
                    </a:lnTo>
                    <a:lnTo>
                      <a:pt x="1375" y="2902"/>
                    </a:lnTo>
                    <a:lnTo>
                      <a:pt x="1428" y="2899"/>
                    </a:lnTo>
                    <a:lnTo>
                      <a:pt x="1478" y="2892"/>
                    </a:lnTo>
                    <a:lnTo>
                      <a:pt x="1523" y="2882"/>
                    </a:lnTo>
                    <a:lnTo>
                      <a:pt x="1564" y="2867"/>
                    </a:lnTo>
                    <a:lnTo>
                      <a:pt x="1600" y="2849"/>
                    </a:lnTo>
                    <a:lnTo>
                      <a:pt x="1633" y="2829"/>
                    </a:lnTo>
                    <a:lnTo>
                      <a:pt x="1662" y="2807"/>
                    </a:lnTo>
                    <a:lnTo>
                      <a:pt x="1688" y="2782"/>
                    </a:lnTo>
                    <a:lnTo>
                      <a:pt x="1710" y="2756"/>
                    </a:lnTo>
                    <a:lnTo>
                      <a:pt x="1730" y="2730"/>
                    </a:lnTo>
                    <a:lnTo>
                      <a:pt x="1748" y="2701"/>
                    </a:lnTo>
                    <a:lnTo>
                      <a:pt x="1763" y="2674"/>
                    </a:lnTo>
                    <a:lnTo>
                      <a:pt x="1774" y="2645"/>
                    </a:lnTo>
                    <a:lnTo>
                      <a:pt x="1785" y="2618"/>
                    </a:lnTo>
                    <a:lnTo>
                      <a:pt x="1793" y="2592"/>
                    </a:lnTo>
                    <a:lnTo>
                      <a:pt x="1799" y="2566"/>
                    </a:lnTo>
                    <a:lnTo>
                      <a:pt x="1804" y="2543"/>
                    </a:lnTo>
                    <a:lnTo>
                      <a:pt x="1808" y="2521"/>
                    </a:lnTo>
                    <a:lnTo>
                      <a:pt x="1810" y="2502"/>
                    </a:lnTo>
                    <a:lnTo>
                      <a:pt x="1811" y="2486"/>
                    </a:lnTo>
                    <a:lnTo>
                      <a:pt x="1812" y="2474"/>
                    </a:lnTo>
                    <a:lnTo>
                      <a:pt x="1812" y="2465"/>
                    </a:lnTo>
                    <a:lnTo>
                      <a:pt x="1812" y="2461"/>
                    </a:lnTo>
                    <a:lnTo>
                      <a:pt x="1814" y="2461"/>
                    </a:lnTo>
                    <a:lnTo>
                      <a:pt x="1814" y="2449"/>
                    </a:lnTo>
                    <a:lnTo>
                      <a:pt x="1811" y="2342"/>
                    </a:lnTo>
                    <a:lnTo>
                      <a:pt x="1806" y="2240"/>
                    </a:lnTo>
                    <a:lnTo>
                      <a:pt x="1798" y="2143"/>
                    </a:lnTo>
                    <a:lnTo>
                      <a:pt x="1786" y="2052"/>
                    </a:lnTo>
                    <a:lnTo>
                      <a:pt x="1770" y="1966"/>
                    </a:lnTo>
                    <a:lnTo>
                      <a:pt x="1752" y="1885"/>
                    </a:lnTo>
                    <a:lnTo>
                      <a:pt x="1729" y="1811"/>
                    </a:lnTo>
                    <a:lnTo>
                      <a:pt x="1703" y="1741"/>
                    </a:lnTo>
                    <a:lnTo>
                      <a:pt x="1674" y="1677"/>
                    </a:lnTo>
                    <a:lnTo>
                      <a:pt x="1641" y="1617"/>
                    </a:lnTo>
                    <a:lnTo>
                      <a:pt x="1605" y="1562"/>
                    </a:lnTo>
                    <a:lnTo>
                      <a:pt x="1565" y="1512"/>
                    </a:lnTo>
                    <a:lnTo>
                      <a:pt x="1521" y="1469"/>
                    </a:lnTo>
                    <a:lnTo>
                      <a:pt x="1474" y="1429"/>
                    </a:lnTo>
                    <a:lnTo>
                      <a:pt x="1434" y="1404"/>
                    </a:lnTo>
                    <a:lnTo>
                      <a:pt x="1390" y="1381"/>
                    </a:lnTo>
                    <a:lnTo>
                      <a:pt x="1339" y="1358"/>
                    </a:lnTo>
                    <a:close/>
                    <a:moveTo>
                      <a:pt x="952" y="96"/>
                    </a:moveTo>
                    <a:lnTo>
                      <a:pt x="882" y="100"/>
                    </a:lnTo>
                    <a:lnTo>
                      <a:pt x="815" y="111"/>
                    </a:lnTo>
                    <a:lnTo>
                      <a:pt x="749" y="128"/>
                    </a:lnTo>
                    <a:lnTo>
                      <a:pt x="688" y="153"/>
                    </a:lnTo>
                    <a:lnTo>
                      <a:pt x="630" y="183"/>
                    </a:lnTo>
                    <a:lnTo>
                      <a:pt x="574" y="219"/>
                    </a:lnTo>
                    <a:lnTo>
                      <a:pt x="524" y="261"/>
                    </a:lnTo>
                    <a:lnTo>
                      <a:pt x="477" y="307"/>
                    </a:lnTo>
                    <a:lnTo>
                      <a:pt x="436" y="358"/>
                    </a:lnTo>
                    <a:lnTo>
                      <a:pt x="400" y="413"/>
                    </a:lnTo>
                    <a:lnTo>
                      <a:pt x="370" y="471"/>
                    </a:lnTo>
                    <a:lnTo>
                      <a:pt x="345" y="534"/>
                    </a:lnTo>
                    <a:lnTo>
                      <a:pt x="327" y="598"/>
                    </a:lnTo>
                    <a:lnTo>
                      <a:pt x="316" y="665"/>
                    </a:lnTo>
                    <a:lnTo>
                      <a:pt x="312" y="735"/>
                    </a:lnTo>
                    <a:lnTo>
                      <a:pt x="315" y="797"/>
                    </a:lnTo>
                    <a:lnTo>
                      <a:pt x="324" y="857"/>
                    </a:lnTo>
                    <a:lnTo>
                      <a:pt x="339" y="917"/>
                    </a:lnTo>
                    <a:lnTo>
                      <a:pt x="358" y="973"/>
                    </a:lnTo>
                    <a:lnTo>
                      <a:pt x="383" y="1027"/>
                    </a:lnTo>
                    <a:lnTo>
                      <a:pt x="413" y="1080"/>
                    </a:lnTo>
                    <a:lnTo>
                      <a:pt x="448" y="1128"/>
                    </a:lnTo>
                    <a:lnTo>
                      <a:pt x="488" y="1174"/>
                    </a:lnTo>
                    <a:lnTo>
                      <a:pt x="531" y="1216"/>
                    </a:lnTo>
                    <a:lnTo>
                      <a:pt x="580" y="1255"/>
                    </a:lnTo>
                    <a:lnTo>
                      <a:pt x="616" y="1279"/>
                    </a:lnTo>
                    <a:lnTo>
                      <a:pt x="625" y="1284"/>
                    </a:lnTo>
                    <a:lnTo>
                      <a:pt x="632" y="1287"/>
                    </a:lnTo>
                    <a:lnTo>
                      <a:pt x="663" y="1305"/>
                    </a:lnTo>
                    <a:lnTo>
                      <a:pt x="696" y="1321"/>
                    </a:lnTo>
                    <a:lnTo>
                      <a:pt x="758" y="1343"/>
                    </a:lnTo>
                    <a:lnTo>
                      <a:pt x="821" y="1361"/>
                    </a:lnTo>
                    <a:lnTo>
                      <a:pt x="886" y="1371"/>
                    </a:lnTo>
                    <a:lnTo>
                      <a:pt x="952" y="1374"/>
                    </a:lnTo>
                    <a:lnTo>
                      <a:pt x="1018" y="1371"/>
                    </a:lnTo>
                    <a:lnTo>
                      <a:pt x="1084" y="1361"/>
                    </a:lnTo>
                    <a:lnTo>
                      <a:pt x="1148" y="1343"/>
                    </a:lnTo>
                    <a:lnTo>
                      <a:pt x="1210" y="1318"/>
                    </a:lnTo>
                    <a:lnTo>
                      <a:pt x="1242" y="1303"/>
                    </a:lnTo>
                    <a:lnTo>
                      <a:pt x="1273" y="1286"/>
                    </a:lnTo>
                    <a:lnTo>
                      <a:pt x="1281" y="1281"/>
                    </a:lnTo>
                    <a:lnTo>
                      <a:pt x="1291" y="1276"/>
                    </a:lnTo>
                    <a:lnTo>
                      <a:pt x="1325" y="1252"/>
                    </a:lnTo>
                    <a:lnTo>
                      <a:pt x="1373" y="1214"/>
                    </a:lnTo>
                    <a:lnTo>
                      <a:pt x="1417" y="1172"/>
                    </a:lnTo>
                    <a:lnTo>
                      <a:pt x="1457" y="1127"/>
                    </a:lnTo>
                    <a:lnTo>
                      <a:pt x="1490" y="1078"/>
                    </a:lnTo>
                    <a:lnTo>
                      <a:pt x="1520" y="1026"/>
                    </a:lnTo>
                    <a:lnTo>
                      <a:pt x="1545" y="971"/>
                    </a:lnTo>
                    <a:lnTo>
                      <a:pt x="1565" y="915"/>
                    </a:lnTo>
                    <a:lnTo>
                      <a:pt x="1579" y="857"/>
                    </a:lnTo>
                    <a:lnTo>
                      <a:pt x="1587" y="796"/>
                    </a:lnTo>
                    <a:lnTo>
                      <a:pt x="1591" y="735"/>
                    </a:lnTo>
                    <a:lnTo>
                      <a:pt x="1587" y="665"/>
                    </a:lnTo>
                    <a:lnTo>
                      <a:pt x="1576" y="598"/>
                    </a:lnTo>
                    <a:lnTo>
                      <a:pt x="1558" y="534"/>
                    </a:lnTo>
                    <a:lnTo>
                      <a:pt x="1534" y="471"/>
                    </a:lnTo>
                    <a:lnTo>
                      <a:pt x="1503" y="413"/>
                    </a:lnTo>
                    <a:lnTo>
                      <a:pt x="1467" y="358"/>
                    </a:lnTo>
                    <a:lnTo>
                      <a:pt x="1426" y="307"/>
                    </a:lnTo>
                    <a:lnTo>
                      <a:pt x="1380" y="261"/>
                    </a:lnTo>
                    <a:lnTo>
                      <a:pt x="1329" y="219"/>
                    </a:lnTo>
                    <a:lnTo>
                      <a:pt x="1274" y="183"/>
                    </a:lnTo>
                    <a:lnTo>
                      <a:pt x="1215" y="153"/>
                    </a:lnTo>
                    <a:lnTo>
                      <a:pt x="1153" y="128"/>
                    </a:lnTo>
                    <a:lnTo>
                      <a:pt x="1089" y="111"/>
                    </a:lnTo>
                    <a:lnTo>
                      <a:pt x="1021" y="100"/>
                    </a:lnTo>
                    <a:lnTo>
                      <a:pt x="952" y="96"/>
                    </a:lnTo>
                    <a:close/>
                    <a:moveTo>
                      <a:pt x="952" y="0"/>
                    </a:moveTo>
                    <a:lnTo>
                      <a:pt x="1026" y="4"/>
                    </a:lnTo>
                    <a:lnTo>
                      <a:pt x="1100" y="15"/>
                    </a:lnTo>
                    <a:lnTo>
                      <a:pt x="1169" y="32"/>
                    </a:lnTo>
                    <a:lnTo>
                      <a:pt x="1238" y="57"/>
                    </a:lnTo>
                    <a:lnTo>
                      <a:pt x="1301" y="88"/>
                    </a:lnTo>
                    <a:lnTo>
                      <a:pt x="1362" y="126"/>
                    </a:lnTo>
                    <a:lnTo>
                      <a:pt x="1418" y="168"/>
                    </a:lnTo>
                    <a:lnTo>
                      <a:pt x="1470" y="215"/>
                    </a:lnTo>
                    <a:lnTo>
                      <a:pt x="1519" y="268"/>
                    </a:lnTo>
                    <a:lnTo>
                      <a:pt x="1561" y="325"/>
                    </a:lnTo>
                    <a:lnTo>
                      <a:pt x="1597" y="384"/>
                    </a:lnTo>
                    <a:lnTo>
                      <a:pt x="1628" y="449"/>
                    </a:lnTo>
                    <a:lnTo>
                      <a:pt x="1653" y="516"/>
                    </a:lnTo>
                    <a:lnTo>
                      <a:pt x="1672" y="587"/>
                    </a:lnTo>
                    <a:lnTo>
                      <a:pt x="1683" y="660"/>
                    </a:lnTo>
                    <a:lnTo>
                      <a:pt x="1687" y="735"/>
                    </a:lnTo>
                    <a:lnTo>
                      <a:pt x="1683" y="807"/>
                    </a:lnTo>
                    <a:lnTo>
                      <a:pt x="1673" y="877"/>
                    </a:lnTo>
                    <a:lnTo>
                      <a:pt x="1656" y="945"/>
                    </a:lnTo>
                    <a:lnTo>
                      <a:pt x="1632" y="1011"/>
                    </a:lnTo>
                    <a:lnTo>
                      <a:pt x="1604" y="1075"/>
                    </a:lnTo>
                    <a:lnTo>
                      <a:pt x="1567" y="1136"/>
                    </a:lnTo>
                    <a:lnTo>
                      <a:pt x="1526" y="1192"/>
                    </a:lnTo>
                    <a:lnTo>
                      <a:pt x="1480" y="1245"/>
                    </a:lnTo>
                    <a:lnTo>
                      <a:pt x="1428" y="1294"/>
                    </a:lnTo>
                    <a:lnTo>
                      <a:pt x="1465" y="1312"/>
                    </a:lnTo>
                    <a:lnTo>
                      <a:pt x="1500" y="1332"/>
                    </a:lnTo>
                    <a:lnTo>
                      <a:pt x="1531" y="1353"/>
                    </a:lnTo>
                    <a:lnTo>
                      <a:pt x="1584" y="1397"/>
                    </a:lnTo>
                    <a:lnTo>
                      <a:pt x="1632" y="1445"/>
                    </a:lnTo>
                    <a:lnTo>
                      <a:pt x="1677" y="1499"/>
                    </a:lnTo>
                    <a:lnTo>
                      <a:pt x="1718" y="1558"/>
                    </a:lnTo>
                    <a:lnTo>
                      <a:pt x="1754" y="1622"/>
                    </a:lnTo>
                    <a:lnTo>
                      <a:pt x="1786" y="1693"/>
                    </a:lnTo>
                    <a:lnTo>
                      <a:pt x="1816" y="1767"/>
                    </a:lnTo>
                    <a:lnTo>
                      <a:pt x="1841" y="1848"/>
                    </a:lnTo>
                    <a:lnTo>
                      <a:pt x="1861" y="1934"/>
                    </a:lnTo>
                    <a:lnTo>
                      <a:pt x="1878" y="2026"/>
                    </a:lnTo>
                    <a:lnTo>
                      <a:pt x="1892" y="2123"/>
                    </a:lnTo>
                    <a:lnTo>
                      <a:pt x="1902" y="2226"/>
                    </a:lnTo>
                    <a:lnTo>
                      <a:pt x="1907" y="2334"/>
                    </a:lnTo>
                    <a:lnTo>
                      <a:pt x="1910" y="2449"/>
                    </a:lnTo>
                    <a:lnTo>
                      <a:pt x="1910" y="2603"/>
                    </a:lnTo>
                    <a:lnTo>
                      <a:pt x="1910" y="2607"/>
                    </a:lnTo>
                    <a:lnTo>
                      <a:pt x="1908" y="2614"/>
                    </a:lnTo>
                    <a:lnTo>
                      <a:pt x="1908" y="2627"/>
                    </a:lnTo>
                    <a:lnTo>
                      <a:pt x="1908" y="2679"/>
                    </a:lnTo>
                    <a:lnTo>
                      <a:pt x="1908" y="2729"/>
                    </a:lnTo>
                    <a:lnTo>
                      <a:pt x="1910" y="2777"/>
                    </a:lnTo>
                    <a:lnTo>
                      <a:pt x="1910" y="2822"/>
                    </a:lnTo>
                    <a:lnTo>
                      <a:pt x="1910" y="2863"/>
                    </a:lnTo>
                    <a:lnTo>
                      <a:pt x="1910" y="2898"/>
                    </a:lnTo>
                    <a:lnTo>
                      <a:pt x="1908" y="2926"/>
                    </a:lnTo>
                    <a:lnTo>
                      <a:pt x="1908" y="2949"/>
                    </a:lnTo>
                    <a:lnTo>
                      <a:pt x="1906" y="2964"/>
                    </a:lnTo>
                    <a:lnTo>
                      <a:pt x="1898" y="2977"/>
                    </a:lnTo>
                    <a:lnTo>
                      <a:pt x="1888" y="2987"/>
                    </a:lnTo>
                    <a:lnTo>
                      <a:pt x="1875" y="2994"/>
                    </a:lnTo>
                    <a:lnTo>
                      <a:pt x="1860" y="2996"/>
                    </a:lnTo>
                    <a:lnTo>
                      <a:pt x="1551" y="2996"/>
                    </a:lnTo>
                    <a:lnTo>
                      <a:pt x="1515" y="2997"/>
                    </a:lnTo>
                    <a:lnTo>
                      <a:pt x="0" y="2997"/>
                    </a:lnTo>
                    <a:lnTo>
                      <a:pt x="0" y="2950"/>
                    </a:lnTo>
                    <a:lnTo>
                      <a:pt x="0" y="2944"/>
                    </a:lnTo>
                    <a:lnTo>
                      <a:pt x="0" y="2930"/>
                    </a:lnTo>
                    <a:lnTo>
                      <a:pt x="0" y="2908"/>
                    </a:lnTo>
                    <a:lnTo>
                      <a:pt x="2" y="2879"/>
                    </a:lnTo>
                    <a:lnTo>
                      <a:pt x="2" y="2846"/>
                    </a:lnTo>
                    <a:lnTo>
                      <a:pt x="2" y="2807"/>
                    </a:lnTo>
                    <a:lnTo>
                      <a:pt x="2" y="2765"/>
                    </a:lnTo>
                    <a:lnTo>
                      <a:pt x="2" y="2719"/>
                    </a:lnTo>
                    <a:lnTo>
                      <a:pt x="2" y="2673"/>
                    </a:lnTo>
                    <a:lnTo>
                      <a:pt x="3" y="2624"/>
                    </a:lnTo>
                    <a:lnTo>
                      <a:pt x="3" y="2578"/>
                    </a:lnTo>
                    <a:lnTo>
                      <a:pt x="3" y="2532"/>
                    </a:lnTo>
                    <a:lnTo>
                      <a:pt x="3" y="2489"/>
                    </a:lnTo>
                    <a:lnTo>
                      <a:pt x="3" y="2449"/>
                    </a:lnTo>
                    <a:lnTo>
                      <a:pt x="4" y="2334"/>
                    </a:lnTo>
                    <a:lnTo>
                      <a:pt x="10" y="2226"/>
                    </a:lnTo>
                    <a:lnTo>
                      <a:pt x="20" y="2123"/>
                    </a:lnTo>
                    <a:lnTo>
                      <a:pt x="33" y="2026"/>
                    </a:lnTo>
                    <a:lnTo>
                      <a:pt x="50" y="1934"/>
                    </a:lnTo>
                    <a:lnTo>
                      <a:pt x="71" y="1848"/>
                    </a:lnTo>
                    <a:lnTo>
                      <a:pt x="96" y="1767"/>
                    </a:lnTo>
                    <a:lnTo>
                      <a:pt x="125" y="1691"/>
                    </a:lnTo>
                    <a:lnTo>
                      <a:pt x="157" y="1622"/>
                    </a:lnTo>
                    <a:lnTo>
                      <a:pt x="194" y="1558"/>
                    </a:lnTo>
                    <a:lnTo>
                      <a:pt x="234" y="1499"/>
                    </a:lnTo>
                    <a:lnTo>
                      <a:pt x="279" y="1445"/>
                    </a:lnTo>
                    <a:lnTo>
                      <a:pt x="327" y="1397"/>
                    </a:lnTo>
                    <a:lnTo>
                      <a:pt x="380" y="1353"/>
                    </a:lnTo>
                    <a:lnTo>
                      <a:pt x="409" y="1332"/>
                    </a:lnTo>
                    <a:lnTo>
                      <a:pt x="442" y="1313"/>
                    </a:lnTo>
                    <a:lnTo>
                      <a:pt x="477" y="1296"/>
                    </a:lnTo>
                    <a:lnTo>
                      <a:pt x="424" y="1247"/>
                    </a:lnTo>
                    <a:lnTo>
                      <a:pt x="377" y="1194"/>
                    </a:lnTo>
                    <a:lnTo>
                      <a:pt x="336" y="1137"/>
                    </a:lnTo>
                    <a:lnTo>
                      <a:pt x="300" y="1077"/>
                    </a:lnTo>
                    <a:lnTo>
                      <a:pt x="270" y="1014"/>
                    </a:lnTo>
                    <a:lnTo>
                      <a:pt x="248" y="947"/>
                    </a:lnTo>
                    <a:lnTo>
                      <a:pt x="230" y="878"/>
                    </a:lnTo>
                    <a:lnTo>
                      <a:pt x="219" y="807"/>
                    </a:lnTo>
                    <a:lnTo>
                      <a:pt x="217" y="735"/>
                    </a:lnTo>
                    <a:lnTo>
                      <a:pt x="220" y="660"/>
                    </a:lnTo>
                    <a:lnTo>
                      <a:pt x="232" y="587"/>
                    </a:lnTo>
                    <a:lnTo>
                      <a:pt x="249" y="516"/>
                    </a:lnTo>
                    <a:lnTo>
                      <a:pt x="274" y="449"/>
                    </a:lnTo>
                    <a:lnTo>
                      <a:pt x="305" y="384"/>
                    </a:lnTo>
                    <a:lnTo>
                      <a:pt x="342" y="325"/>
                    </a:lnTo>
                    <a:lnTo>
                      <a:pt x="385" y="268"/>
                    </a:lnTo>
                    <a:lnTo>
                      <a:pt x="432" y="215"/>
                    </a:lnTo>
                    <a:lnTo>
                      <a:pt x="484" y="168"/>
                    </a:lnTo>
                    <a:lnTo>
                      <a:pt x="540" y="126"/>
                    </a:lnTo>
                    <a:lnTo>
                      <a:pt x="601" y="88"/>
                    </a:lnTo>
                    <a:lnTo>
                      <a:pt x="666" y="57"/>
                    </a:lnTo>
                    <a:lnTo>
                      <a:pt x="733" y="32"/>
                    </a:lnTo>
                    <a:lnTo>
                      <a:pt x="804" y="15"/>
                    </a:lnTo>
                    <a:lnTo>
                      <a:pt x="876" y="4"/>
                    </a:lnTo>
                    <a:lnTo>
                      <a:pt x="9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</p:grpSp>
      <p:grpSp>
        <p:nvGrpSpPr>
          <p:cNvPr id="120" name="Group 119"/>
          <p:cNvGrpSpPr/>
          <p:nvPr/>
        </p:nvGrpSpPr>
        <p:grpSpPr>
          <a:xfrm>
            <a:off x="4724400" y="5617666"/>
            <a:ext cx="2965005" cy="358018"/>
            <a:chOff x="5514170" y="5062441"/>
            <a:chExt cx="4253194" cy="552773"/>
          </a:xfrm>
        </p:grpSpPr>
        <p:grpSp>
          <p:nvGrpSpPr>
            <p:cNvPr id="121" name="Group 120"/>
            <p:cNvGrpSpPr/>
            <p:nvPr/>
          </p:nvGrpSpPr>
          <p:grpSpPr>
            <a:xfrm>
              <a:off x="5514170" y="5062441"/>
              <a:ext cx="4253194" cy="552773"/>
              <a:chOff x="785103" y="5821199"/>
              <a:chExt cx="2779940" cy="615135"/>
            </a:xfrm>
            <a:solidFill>
              <a:sysClr val="window" lastClr="FFFFFF">
                <a:lumMod val="50000"/>
              </a:sysClr>
            </a:solidFill>
          </p:grpSpPr>
          <p:sp>
            <p:nvSpPr>
              <p:cNvPr id="151" name="Rectangle 150"/>
              <p:cNvSpPr/>
              <p:nvPr/>
            </p:nvSpPr>
            <p:spPr>
              <a:xfrm>
                <a:off x="785103" y="5821206"/>
                <a:ext cx="466552" cy="615115"/>
              </a:xfrm>
              <a:prstGeom prst="rect">
                <a:avLst/>
              </a:prstGeom>
              <a:solidFill>
                <a:srgbClr val="0099FF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53" name="Rectangle 152"/>
              <p:cNvSpPr/>
              <p:nvPr/>
            </p:nvSpPr>
            <p:spPr>
              <a:xfrm>
                <a:off x="1253173" y="5821199"/>
                <a:ext cx="466552" cy="615114"/>
              </a:xfrm>
              <a:prstGeom prst="rect">
                <a:avLst/>
              </a:prstGeom>
              <a:solidFill>
                <a:srgbClr val="0099FF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>
              <a:xfrm>
                <a:off x="1715203" y="5821209"/>
                <a:ext cx="466552" cy="615115"/>
              </a:xfrm>
              <a:prstGeom prst="rect">
                <a:avLst/>
              </a:prstGeom>
              <a:solidFill>
                <a:srgbClr val="0099FF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59" name="Rectangle 158"/>
              <p:cNvSpPr/>
              <p:nvPr/>
            </p:nvSpPr>
            <p:spPr>
              <a:xfrm>
                <a:off x="2168391" y="5821212"/>
                <a:ext cx="466552" cy="615116"/>
              </a:xfrm>
              <a:prstGeom prst="rect">
                <a:avLst/>
              </a:prstGeom>
              <a:solidFill>
                <a:srgbClr val="0099FF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>
              <a:xfrm>
                <a:off x="2636461" y="5821215"/>
                <a:ext cx="466552" cy="615116"/>
              </a:xfrm>
              <a:prstGeom prst="rect">
                <a:avLst/>
              </a:prstGeom>
              <a:solidFill>
                <a:srgbClr val="0099FF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>
              <a:xfrm>
                <a:off x="3098491" y="5821218"/>
                <a:ext cx="466552" cy="615116"/>
              </a:xfrm>
              <a:prstGeom prst="rect">
                <a:avLst/>
              </a:prstGeom>
              <a:solidFill>
                <a:srgbClr val="0099FF"/>
              </a:solidFill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</p:grpSp>
        <p:grpSp>
          <p:nvGrpSpPr>
            <p:cNvPr id="122" name="그룹 20"/>
            <p:cNvGrpSpPr>
              <a:grpSpLocks noChangeAspect="1"/>
            </p:cNvGrpSpPr>
            <p:nvPr/>
          </p:nvGrpSpPr>
          <p:grpSpPr bwMode="auto">
            <a:xfrm>
              <a:off x="7083138" y="5170458"/>
              <a:ext cx="421898" cy="377010"/>
              <a:chOff x="1492250" y="2657476"/>
              <a:chExt cx="1619250" cy="1412875"/>
            </a:xfrm>
            <a:solidFill>
              <a:sysClr val="window" lastClr="FFFFFF"/>
            </a:solidFill>
          </p:grpSpPr>
          <p:sp>
            <p:nvSpPr>
              <p:cNvPr id="148" name="Freeform 8"/>
              <p:cNvSpPr>
                <a:spLocks noEditPoints="1"/>
              </p:cNvSpPr>
              <p:nvPr/>
            </p:nvSpPr>
            <p:spPr bwMode="auto">
              <a:xfrm>
                <a:off x="1492250" y="2657476"/>
                <a:ext cx="1619250" cy="1412875"/>
              </a:xfrm>
              <a:custGeom>
                <a:avLst/>
                <a:gdLst>
                  <a:gd name="T0" fmla="*/ 2147483647 w 3060"/>
                  <a:gd name="T1" fmla="*/ 2147483647 h 2671"/>
                  <a:gd name="T2" fmla="*/ 2147483647 w 3060"/>
                  <a:gd name="T3" fmla="*/ 2147483647 h 2671"/>
                  <a:gd name="T4" fmla="*/ 2147483647 w 3060"/>
                  <a:gd name="T5" fmla="*/ 2147483647 h 2671"/>
                  <a:gd name="T6" fmla="*/ 2147483647 w 3060"/>
                  <a:gd name="T7" fmla="*/ 2147483647 h 2671"/>
                  <a:gd name="T8" fmla="*/ 2147483647 w 3060"/>
                  <a:gd name="T9" fmla="*/ 2147483647 h 2671"/>
                  <a:gd name="T10" fmla="*/ 2147483647 w 3060"/>
                  <a:gd name="T11" fmla="*/ 2147483647 h 2671"/>
                  <a:gd name="T12" fmla="*/ 2147483647 w 3060"/>
                  <a:gd name="T13" fmla="*/ 2147483647 h 2671"/>
                  <a:gd name="T14" fmla="*/ 2147483647 w 3060"/>
                  <a:gd name="T15" fmla="*/ 2147483647 h 2671"/>
                  <a:gd name="T16" fmla="*/ 2147483647 w 3060"/>
                  <a:gd name="T17" fmla="*/ 2147483647 h 2671"/>
                  <a:gd name="T18" fmla="*/ 2147483647 w 3060"/>
                  <a:gd name="T19" fmla="*/ 2147483647 h 2671"/>
                  <a:gd name="T20" fmla="*/ 2147483647 w 3060"/>
                  <a:gd name="T21" fmla="*/ 2147483647 h 2671"/>
                  <a:gd name="T22" fmla="*/ 2147483647 w 3060"/>
                  <a:gd name="T23" fmla="*/ 2147483647 h 2671"/>
                  <a:gd name="T24" fmla="*/ 2147483647 w 3060"/>
                  <a:gd name="T25" fmla="*/ 2147483647 h 2671"/>
                  <a:gd name="T26" fmla="*/ 2147483647 w 3060"/>
                  <a:gd name="T27" fmla="*/ 2147483647 h 2671"/>
                  <a:gd name="T28" fmla="*/ 2147483647 w 3060"/>
                  <a:gd name="T29" fmla="*/ 2147483647 h 2671"/>
                  <a:gd name="T30" fmla="*/ 2147483647 w 3060"/>
                  <a:gd name="T31" fmla="*/ 2147483647 h 2671"/>
                  <a:gd name="T32" fmla="*/ 2147483647 w 3060"/>
                  <a:gd name="T33" fmla="*/ 2147483647 h 2671"/>
                  <a:gd name="T34" fmla="*/ 2147483647 w 3060"/>
                  <a:gd name="T35" fmla="*/ 2147483647 h 2671"/>
                  <a:gd name="T36" fmla="*/ 2147483647 w 3060"/>
                  <a:gd name="T37" fmla="*/ 2147483647 h 2671"/>
                  <a:gd name="T38" fmla="*/ 2147483647 w 3060"/>
                  <a:gd name="T39" fmla="*/ 2147483647 h 2671"/>
                  <a:gd name="T40" fmla="*/ 2147483647 w 3060"/>
                  <a:gd name="T41" fmla="*/ 2147483647 h 2671"/>
                  <a:gd name="T42" fmla="*/ 2147483647 w 3060"/>
                  <a:gd name="T43" fmla="*/ 2147483647 h 2671"/>
                  <a:gd name="T44" fmla="*/ 2147483647 w 3060"/>
                  <a:gd name="T45" fmla="*/ 2147483647 h 2671"/>
                  <a:gd name="T46" fmla="*/ 2147483647 w 3060"/>
                  <a:gd name="T47" fmla="*/ 2147483647 h 2671"/>
                  <a:gd name="T48" fmla="*/ 2147483647 w 3060"/>
                  <a:gd name="T49" fmla="*/ 2147483647 h 2671"/>
                  <a:gd name="T50" fmla="*/ 2147483647 w 3060"/>
                  <a:gd name="T51" fmla="*/ 2147483647 h 2671"/>
                  <a:gd name="T52" fmla="*/ 2147483647 w 3060"/>
                  <a:gd name="T53" fmla="*/ 2147483647 h 2671"/>
                  <a:gd name="T54" fmla="*/ 2147483647 w 3060"/>
                  <a:gd name="T55" fmla="*/ 2147483647 h 2671"/>
                  <a:gd name="T56" fmla="*/ 2147483647 w 3060"/>
                  <a:gd name="T57" fmla="*/ 2147483647 h 2671"/>
                  <a:gd name="T58" fmla="*/ 2147483647 w 3060"/>
                  <a:gd name="T59" fmla="*/ 2147483647 h 2671"/>
                  <a:gd name="T60" fmla="*/ 2147483647 w 3060"/>
                  <a:gd name="T61" fmla="*/ 2147483647 h 2671"/>
                  <a:gd name="T62" fmla="*/ 2147483647 w 3060"/>
                  <a:gd name="T63" fmla="*/ 2147483647 h 2671"/>
                  <a:gd name="T64" fmla="*/ 2147483647 w 3060"/>
                  <a:gd name="T65" fmla="*/ 0 h 2671"/>
                  <a:gd name="T66" fmla="*/ 2147483647 w 3060"/>
                  <a:gd name="T67" fmla="*/ 0 h 2671"/>
                  <a:gd name="T68" fmla="*/ 2147483647 w 3060"/>
                  <a:gd name="T69" fmla="*/ 2147483647 h 2671"/>
                  <a:gd name="T70" fmla="*/ 2147483647 w 3060"/>
                  <a:gd name="T71" fmla="*/ 2147483647 h 2671"/>
                  <a:gd name="T72" fmla="*/ 2147483647 w 3060"/>
                  <a:gd name="T73" fmla="*/ 2147483647 h 2671"/>
                  <a:gd name="T74" fmla="*/ 2147483647 w 3060"/>
                  <a:gd name="T75" fmla="*/ 2147483647 h 2671"/>
                  <a:gd name="T76" fmla="*/ 2147483647 w 3060"/>
                  <a:gd name="T77" fmla="*/ 2147483647 h 2671"/>
                  <a:gd name="T78" fmla="*/ 2147483647 w 3060"/>
                  <a:gd name="T79" fmla="*/ 2147483647 h 2671"/>
                  <a:gd name="T80" fmla="*/ 2147483647 w 3060"/>
                  <a:gd name="T81" fmla="*/ 2147483647 h 2671"/>
                  <a:gd name="T82" fmla="*/ 2147483647 w 3060"/>
                  <a:gd name="T83" fmla="*/ 2147483647 h 2671"/>
                  <a:gd name="T84" fmla="*/ 2147483647 w 3060"/>
                  <a:gd name="T85" fmla="*/ 2147483647 h 2671"/>
                  <a:gd name="T86" fmla="*/ 2147483647 w 3060"/>
                  <a:gd name="T87" fmla="*/ 2147483647 h 2671"/>
                  <a:gd name="T88" fmla="*/ 0 w 3060"/>
                  <a:gd name="T89" fmla="*/ 2147483647 h 2671"/>
                  <a:gd name="T90" fmla="*/ 2147483647 w 3060"/>
                  <a:gd name="T91" fmla="*/ 2147483647 h 2671"/>
                  <a:gd name="T92" fmla="*/ 2147483647 w 3060"/>
                  <a:gd name="T93" fmla="*/ 2147483647 h 2671"/>
                  <a:gd name="T94" fmla="*/ 2147483647 w 3060"/>
                  <a:gd name="T95" fmla="*/ 0 h 26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060" h="2671">
                    <a:moveTo>
                      <a:pt x="544" y="334"/>
                    </a:moveTo>
                    <a:lnTo>
                      <a:pt x="98" y="788"/>
                    </a:lnTo>
                    <a:lnTo>
                      <a:pt x="233" y="2575"/>
                    </a:lnTo>
                    <a:lnTo>
                      <a:pt x="2558" y="2575"/>
                    </a:lnTo>
                    <a:lnTo>
                      <a:pt x="2606" y="2572"/>
                    </a:lnTo>
                    <a:lnTo>
                      <a:pt x="2648" y="2564"/>
                    </a:lnTo>
                    <a:lnTo>
                      <a:pt x="2687" y="2551"/>
                    </a:lnTo>
                    <a:lnTo>
                      <a:pt x="2720" y="2532"/>
                    </a:lnTo>
                    <a:lnTo>
                      <a:pt x="2750" y="2507"/>
                    </a:lnTo>
                    <a:lnTo>
                      <a:pt x="2776" y="2477"/>
                    </a:lnTo>
                    <a:lnTo>
                      <a:pt x="2797" y="2442"/>
                    </a:lnTo>
                    <a:lnTo>
                      <a:pt x="2810" y="2414"/>
                    </a:lnTo>
                    <a:lnTo>
                      <a:pt x="2820" y="2385"/>
                    </a:lnTo>
                    <a:lnTo>
                      <a:pt x="2826" y="2359"/>
                    </a:lnTo>
                    <a:lnTo>
                      <a:pt x="2831" y="2337"/>
                    </a:lnTo>
                    <a:lnTo>
                      <a:pt x="2956" y="334"/>
                    </a:lnTo>
                    <a:lnTo>
                      <a:pt x="2075" y="334"/>
                    </a:lnTo>
                    <a:lnTo>
                      <a:pt x="1983" y="594"/>
                    </a:lnTo>
                    <a:lnTo>
                      <a:pt x="1027" y="579"/>
                    </a:lnTo>
                    <a:lnTo>
                      <a:pt x="938" y="334"/>
                    </a:lnTo>
                    <a:lnTo>
                      <a:pt x="544" y="334"/>
                    </a:lnTo>
                    <a:close/>
                    <a:moveTo>
                      <a:pt x="595" y="96"/>
                    </a:moveTo>
                    <a:lnTo>
                      <a:pt x="149" y="550"/>
                    </a:lnTo>
                    <a:lnTo>
                      <a:pt x="153" y="596"/>
                    </a:lnTo>
                    <a:lnTo>
                      <a:pt x="504" y="239"/>
                    </a:lnTo>
                    <a:lnTo>
                      <a:pt x="1005" y="239"/>
                    </a:lnTo>
                    <a:lnTo>
                      <a:pt x="1095" y="485"/>
                    </a:lnTo>
                    <a:lnTo>
                      <a:pt x="1915" y="497"/>
                    </a:lnTo>
                    <a:lnTo>
                      <a:pt x="2007" y="239"/>
                    </a:lnTo>
                    <a:lnTo>
                      <a:pt x="2853" y="239"/>
                    </a:lnTo>
                    <a:lnTo>
                      <a:pt x="2864" y="96"/>
                    </a:lnTo>
                    <a:lnTo>
                      <a:pt x="595" y="96"/>
                    </a:lnTo>
                    <a:close/>
                    <a:moveTo>
                      <a:pt x="553" y="0"/>
                    </a:moveTo>
                    <a:lnTo>
                      <a:pt x="2969" y="0"/>
                    </a:lnTo>
                    <a:lnTo>
                      <a:pt x="2949" y="239"/>
                    </a:lnTo>
                    <a:lnTo>
                      <a:pt x="3060" y="239"/>
                    </a:lnTo>
                    <a:lnTo>
                      <a:pt x="2937" y="2181"/>
                    </a:lnTo>
                    <a:lnTo>
                      <a:pt x="2937" y="2639"/>
                    </a:lnTo>
                    <a:lnTo>
                      <a:pt x="2934" y="2650"/>
                    </a:lnTo>
                    <a:lnTo>
                      <a:pt x="2928" y="2660"/>
                    </a:lnTo>
                    <a:lnTo>
                      <a:pt x="2918" y="2667"/>
                    </a:lnTo>
                    <a:lnTo>
                      <a:pt x="2905" y="2670"/>
                    </a:lnTo>
                    <a:lnTo>
                      <a:pt x="2905" y="2671"/>
                    </a:lnTo>
                    <a:lnTo>
                      <a:pt x="143" y="2671"/>
                    </a:lnTo>
                    <a:lnTo>
                      <a:pt x="0" y="752"/>
                    </a:lnTo>
                    <a:lnTo>
                      <a:pt x="63" y="688"/>
                    </a:lnTo>
                    <a:lnTo>
                      <a:pt x="51" y="514"/>
                    </a:lnTo>
                    <a:lnTo>
                      <a:pt x="5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49" name="Freeform 9"/>
              <p:cNvSpPr>
                <a:spLocks noEditPoints="1"/>
              </p:cNvSpPr>
              <p:nvPr/>
            </p:nvSpPr>
            <p:spPr bwMode="auto">
              <a:xfrm>
                <a:off x="1824038" y="3524251"/>
                <a:ext cx="947738" cy="434975"/>
              </a:xfrm>
              <a:custGeom>
                <a:avLst/>
                <a:gdLst>
                  <a:gd name="T0" fmla="*/ 2147483647 w 1792"/>
                  <a:gd name="T1" fmla="*/ 2147483647 h 823"/>
                  <a:gd name="T2" fmla="*/ 2147483647 w 1792"/>
                  <a:gd name="T3" fmla="*/ 2147483647 h 823"/>
                  <a:gd name="T4" fmla="*/ 2147483647 w 1792"/>
                  <a:gd name="T5" fmla="*/ 2147483647 h 823"/>
                  <a:gd name="T6" fmla="*/ 2147483647 w 1792"/>
                  <a:gd name="T7" fmla="*/ 2147483647 h 823"/>
                  <a:gd name="T8" fmla="*/ 2147483647 w 1792"/>
                  <a:gd name="T9" fmla="*/ 2147483647 h 823"/>
                  <a:gd name="T10" fmla="*/ 2147483647 w 1792"/>
                  <a:gd name="T11" fmla="*/ 2147483647 h 823"/>
                  <a:gd name="T12" fmla="*/ 2147483647 w 1792"/>
                  <a:gd name="T13" fmla="*/ 2147483647 h 823"/>
                  <a:gd name="T14" fmla="*/ 2147483647 w 1792"/>
                  <a:gd name="T15" fmla="*/ 2147483647 h 823"/>
                  <a:gd name="T16" fmla="*/ 2147483647 w 1792"/>
                  <a:gd name="T17" fmla="*/ 2147483647 h 823"/>
                  <a:gd name="T18" fmla="*/ 2147483647 w 1792"/>
                  <a:gd name="T19" fmla="*/ 2147483647 h 823"/>
                  <a:gd name="T20" fmla="*/ 2147483647 w 1792"/>
                  <a:gd name="T21" fmla="*/ 2147483647 h 823"/>
                  <a:gd name="T22" fmla="*/ 2147483647 w 1792"/>
                  <a:gd name="T23" fmla="*/ 2147483647 h 823"/>
                  <a:gd name="T24" fmla="*/ 2147483647 w 1792"/>
                  <a:gd name="T25" fmla="*/ 2147483647 h 823"/>
                  <a:gd name="T26" fmla="*/ 2147483647 w 1792"/>
                  <a:gd name="T27" fmla="*/ 2147483647 h 823"/>
                  <a:gd name="T28" fmla="*/ 2147483647 w 1792"/>
                  <a:gd name="T29" fmla="*/ 2147483647 h 823"/>
                  <a:gd name="T30" fmla="*/ 2147483647 w 1792"/>
                  <a:gd name="T31" fmla="*/ 2147483647 h 823"/>
                  <a:gd name="T32" fmla="*/ 2147483647 w 1792"/>
                  <a:gd name="T33" fmla="*/ 2147483647 h 823"/>
                  <a:gd name="T34" fmla="*/ 2147483647 w 1792"/>
                  <a:gd name="T35" fmla="*/ 2147483647 h 823"/>
                  <a:gd name="T36" fmla="*/ 2147483647 w 1792"/>
                  <a:gd name="T37" fmla="*/ 2147483647 h 823"/>
                  <a:gd name="T38" fmla="*/ 2147483647 w 1792"/>
                  <a:gd name="T39" fmla="*/ 2147483647 h 823"/>
                  <a:gd name="T40" fmla="*/ 2147483647 w 1792"/>
                  <a:gd name="T41" fmla="*/ 2147483647 h 823"/>
                  <a:gd name="T42" fmla="*/ 2147483647 w 1792"/>
                  <a:gd name="T43" fmla="*/ 2147483647 h 823"/>
                  <a:gd name="T44" fmla="*/ 2147483647 w 1792"/>
                  <a:gd name="T45" fmla="*/ 2147483647 h 823"/>
                  <a:gd name="T46" fmla="*/ 2147483647 w 1792"/>
                  <a:gd name="T47" fmla="*/ 2147483647 h 823"/>
                  <a:gd name="T48" fmla="*/ 2147483647 w 1792"/>
                  <a:gd name="T49" fmla="*/ 2147483647 h 823"/>
                  <a:gd name="T50" fmla="*/ 2147483647 w 1792"/>
                  <a:gd name="T51" fmla="*/ 2147483647 h 823"/>
                  <a:gd name="T52" fmla="*/ 2147483647 w 1792"/>
                  <a:gd name="T53" fmla="*/ 2147483647 h 823"/>
                  <a:gd name="T54" fmla="*/ 2147483647 w 1792"/>
                  <a:gd name="T55" fmla="*/ 2147483647 h 823"/>
                  <a:gd name="T56" fmla="*/ 2147483647 w 1792"/>
                  <a:gd name="T57" fmla="*/ 2147483647 h 823"/>
                  <a:gd name="T58" fmla="*/ 2147483647 w 1792"/>
                  <a:gd name="T59" fmla="*/ 2147483647 h 823"/>
                  <a:gd name="T60" fmla="*/ 2147483647 w 1792"/>
                  <a:gd name="T61" fmla="*/ 2147483647 h 823"/>
                  <a:gd name="T62" fmla="*/ 2147483647 w 1792"/>
                  <a:gd name="T63" fmla="*/ 2147483647 h 823"/>
                  <a:gd name="T64" fmla="*/ 2147483647 w 1792"/>
                  <a:gd name="T65" fmla="*/ 2147483647 h 823"/>
                  <a:gd name="T66" fmla="*/ 2147483647 w 1792"/>
                  <a:gd name="T67" fmla="*/ 2147483647 h 823"/>
                  <a:gd name="T68" fmla="*/ 2147483647 w 1792"/>
                  <a:gd name="T69" fmla="*/ 2147483647 h 823"/>
                  <a:gd name="T70" fmla="*/ 2147483647 w 1792"/>
                  <a:gd name="T71" fmla="*/ 2147483647 h 823"/>
                  <a:gd name="T72" fmla="*/ 2147483647 w 1792"/>
                  <a:gd name="T73" fmla="*/ 2147483647 h 823"/>
                  <a:gd name="T74" fmla="*/ 2147483647 w 1792"/>
                  <a:gd name="T75" fmla="*/ 2147483647 h 823"/>
                  <a:gd name="T76" fmla="*/ 2147483647 w 1792"/>
                  <a:gd name="T77" fmla="*/ 2147483647 h 823"/>
                  <a:gd name="T78" fmla="*/ 2147483647 w 1792"/>
                  <a:gd name="T79" fmla="*/ 2147483647 h 823"/>
                  <a:gd name="T80" fmla="*/ 2147483647 w 1792"/>
                  <a:gd name="T81" fmla="*/ 2147483647 h 823"/>
                  <a:gd name="T82" fmla="*/ 2147483647 w 1792"/>
                  <a:gd name="T83" fmla="*/ 2147483647 h 823"/>
                  <a:gd name="T84" fmla="*/ 2147483647 w 1792"/>
                  <a:gd name="T85" fmla="*/ 2147483647 h 823"/>
                  <a:gd name="T86" fmla="*/ 2147483647 w 1792"/>
                  <a:gd name="T87" fmla="*/ 2147483647 h 823"/>
                  <a:gd name="T88" fmla="*/ 2147483647 w 1792"/>
                  <a:gd name="T89" fmla="*/ 2147483647 h 823"/>
                  <a:gd name="T90" fmla="*/ 2147483647 w 1792"/>
                  <a:gd name="T91" fmla="*/ 2147483647 h 823"/>
                  <a:gd name="T92" fmla="*/ 2147483647 w 1792"/>
                  <a:gd name="T93" fmla="*/ 2147483647 h 823"/>
                  <a:gd name="T94" fmla="*/ 2147483647 w 1792"/>
                  <a:gd name="T95" fmla="*/ 2147483647 h 823"/>
                  <a:gd name="T96" fmla="*/ 2147483647 w 1792"/>
                  <a:gd name="T97" fmla="*/ 2147483647 h 823"/>
                  <a:gd name="T98" fmla="*/ 2147483647 w 1792"/>
                  <a:gd name="T99" fmla="*/ 2147483647 h 823"/>
                  <a:gd name="T100" fmla="*/ 2147483647 w 1792"/>
                  <a:gd name="T101" fmla="*/ 2147483647 h 823"/>
                  <a:gd name="T102" fmla="*/ 2147483647 w 1792"/>
                  <a:gd name="T103" fmla="*/ 2147483647 h 82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1792" h="823">
                    <a:moveTo>
                      <a:pt x="192" y="109"/>
                    </a:moveTo>
                    <a:lnTo>
                      <a:pt x="166" y="113"/>
                    </a:lnTo>
                    <a:lnTo>
                      <a:pt x="163" y="114"/>
                    </a:lnTo>
                    <a:lnTo>
                      <a:pt x="156" y="116"/>
                    </a:lnTo>
                    <a:lnTo>
                      <a:pt x="150" y="118"/>
                    </a:lnTo>
                    <a:lnTo>
                      <a:pt x="141" y="122"/>
                    </a:lnTo>
                    <a:lnTo>
                      <a:pt x="134" y="128"/>
                    </a:lnTo>
                    <a:lnTo>
                      <a:pt x="126" y="137"/>
                    </a:lnTo>
                    <a:lnTo>
                      <a:pt x="122" y="148"/>
                    </a:lnTo>
                    <a:lnTo>
                      <a:pt x="119" y="163"/>
                    </a:lnTo>
                    <a:lnTo>
                      <a:pt x="119" y="182"/>
                    </a:lnTo>
                    <a:lnTo>
                      <a:pt x="144" y="251"/>
                    </a:lnTo>
                    <a:lnTo>
                      <a:pt x="174" y="317"/>
                    </a:lnTo>
                    <a:lnTo>
                      <a:pt x="211" y="379"/>
                    </a:lnTo>
                    <a:lnTo>
                      <a:pt x="252" y="438"/>
                    </a:lnTo>
                    <a:lnTo>
                      <a:pt x="299" y="491"/>
                    </a:lnTo>
                    <a:lnTo>
                      <a:pt x="352" y="541"/>
                    </a:lnTo>
                    <a:lnTo>
                      <a:pt x="408" y="586"/>
                    </a:lnTo>
                    <a:lnTo>
                      <a:pt x="469" y="624"/>
                    </a:lnTo>
                    <a:lnTo>
                      <a:pt x="533" y="658"/>
                    </a:lnTo>
                    <a:lnTo>
                      <a:pt x="602" y="685"/>
                    </a:lnTo>
                    <a:lnTo>
                      <a:pt x="673" y="706"/>
                    </a:lnTo>
                    <a:lnTo>
                      <a:pt x="732" y="718"/>
                    </a:lnTo>
                    <a:lnTo>
                      <a:pt x="792" y="725"/>
                    </a:lnTo>
                    <a:lnTo>
                      <a:pt x="852" y="728"/>
                    </a:lnTo>
                    <a:lnTo>
                      <a:pt x="918" y="724"/>
                    </a:lnTo>
                    <a:lnTo>
                      <a:pt x="982" y="716"/>
                    </a:lnTo>
                    <a:lnTo>
                      <a:pt x="1047" y="701"/>
                    </a:lnTo>
                    <a:lnTo>
                      <a:pt x="1109" y="683"/>
                    </a:lnTo>
                    <a:lnTo>
                      <a:pt x="1169" y="658"/>
                    </a:lnTo>
                    <a:lnTo>
                      <a:pt x="1227" y="628"/>
                    </a:lnTo>
                    <a:lnTo>
                      <a:pt x="1283" y="594"/>
                    </a:lnTo>
                    <a:lnTo>
                      <a:pt x="1335" y="555"/>
                    </a:lnTo>
                    <a:lnTo>
                      <a:pt x="1385" y="511"/>
                    </a:lnTo>
                    <a:lnTo>
                      <a:pt x="1431" y="464"/>
                    </a:lnTo>
                    <a:lnTo>
                      <a:pt x="1440" y="455"/>
                    </a:lnTo>
                    <a:lnTo>
                      <a:pt x="1451" y="449"/>
                    </a:lnTo>
                    <a:lnTo>
                      <a:pt x="1464" y="446"/>
                    </a:lnTo>
                    <a:lnTo>
                      <a:pt x="1476" y="448"/>
                    </a:lnTo>
                    <a:lnTo>
                      <a:pt x="1488" y="451"/>
                    </a:lnTo>
                    <a:lnTo>
                      <a:pt x="1498" y="459"/>
                    </a:lnTo>
                    <a:lnTo>
                      <a:pt x="1553" y="507"/>
                    </a:lnTo>
                    <a:lnTo>
                      <a:pt x="1684" y="111"/>
                    </a:lnTo>
                    <a:lnTo>
                      <a:pt x="1311" y="292"/>
                    </a:lnTo>
                    <a:lnTo>
                      <a:pt x="1360" y="336"/>
                    </a:lnTo>
                    <a:lnTo>
                      <a:pt x="1370" y="348"/>
                    </a:lnTo>
                    <a:lnTo>
                      <a:pt x="1375" y="362"/>
                    </a:lnTo>
                    <a:lnTo>
                      <a:pt x="1376" y="377"/>
                    </a:lnTo>
                    <a:lnTo>
                      <a:pt x="1373" y="391"/>
                    </a:lnTo>
                    <a:lnTo>
                      <a:pt x="1364" y="404"/>
                    </a:lnTo>
                    <a:lnTo>
                      <a:pt x="1319" y="451"/>
                    </a:lnTo>
                    <a:lnTo>
                      <a:pt x="1270" y="494"/>
                    </a:lnTo>
                    <a:lnTo>
                      <a:pt x="1217" y="531"/>
                    </a:lnTo>
                    <a:lnTo>
                      <a:pt x="1161" y="563"/>
                    </a:lnTo>
                    <a:lnTo>
                      <a:pt x="1103" y="589"/>
                    </a:lnTo>
                    <a:lnTo>
                      <a:pt x="1042" y="611"/>
                    </a:lnTo>
                    <a:lnTo>
                      <a:pt x="980" y="626"/>
                    </a:lnTo>
                    <a:lnTo>
                      <a:pt x="916" y="636"/>
                    </a:lnTo>
                    <a:lnTo>
                      <a:pt x="850" y="638"/>
                    </a:lnTo>
                    <a:lnTo>
                      <a:pt x="798" y="637"/>
                    </a:lnTo>
                    <a:lnTo>
                      <a:pt x="746" y="631"/>
                    </a:lnTo>
                    <a:lnTo>
                      <a:pt x="694" y="619"/>
                    </a:lnTo>
                    <a:lnTo>
                      <a:pt x="626" y="599"/>
                    </a:lnTo>
                    <a:lnTo>
                      <a:pt x="563" y="573"/>
                    </a:lnTo>
                    <a:lnTo>
                      <a:pt x="502" y="541"/>
                    </a:lnTo>
                    <a:lnTo>
                      <a:pt x="446" y="502"/>
                    </a:lnTo>
                    <a:lnTo>
                      <a:pt x="394" y="460"/>
                    </a:lnTo>
                    <a:lnTo>
                      <a:pt x="347" y="412"/>
                    </a:lnTo>
                    <a:lnTo>
                      <a:pt x="304" y="359"/>
                    </a:lnTo>
                    <a:lnTo>
                      <a:pt x="267" y="302"/>
                    </a:lnTo>
                    <a:lnTo>
                      <a:pt x="236" y="241"/>
                    </a:lnTo>
                    <a:lnTo>
                      <a:pt x="211" y="177"/>
                    </a:lnTo>
                    <a:lnTo>
                      <a:pt x="192" y="109"/>
                    </a:lnTo>
                    <a:close/>
                    <a:moveTo>
                      <a:pt x="1712" y="0"/>
                    </a:moveTo>
                    <a:lnTo>
                      <a:pt x="1726" y="4"/>
                    </a:lnTo>
                    <a:lnTo>
                      <a:pt x="1737" y="11"/>
                    </a:lnTo>
                    <a:lnTo>
                      <a:pt x="1776" y="45"/>
                    </a:lnTo>
                    <a:lnTo>
                      <a:pt x="1784" y="56"/>
                    </a:lnTo>
                    <a:lnTo>
                      <a:pt x="1791" y="68"/>
                    </a:lnTo>
                    <a:lnTo>
                      <a:pt x="1792" y="82"/>
                    </a:lnTo>
                    <a:lnTo>
                      <a:pt x="1789" y="96"/>
                    </a:lnTo>
                    <a:lnTo>
                      <a:pt x="1622" y="607"/>
                    </a:lnTo>
                    <a:lnTo>
                      <a:pt x="1614" y="621"/>
                    </a:lnTo>
                    <a:lnTo>
                      <a:pt x="1603" y="632"/>
                    </a:lnTo>
                    <a:lnTo>
                      <a:pt x="1588" y="638"/>
                    </a:lnTo>
                    <a:lnTo>
                      <a:pt x="1573" y="639"/>
                    </a:lnTo>
                    <a:lnTo>
                      <a:pt x="1557" y="636"/>
                    </a:lnTo>
                    <a:lnTo>
                      <a:pt x="1544" y="627"/>
                    </a:lnTo>
                    <a:lnTo>
                      <a:pt x="1470" y="562"/>
                    </a:lnTo>
                    <a:lnTo>
                      <a:pt x="1414" y="614"/>
                    </a:lnTo>
                    <a:lnTo>
                      <a:pt x="1353" y="662"/>
                    </a:lnTo>
                    <a:lnTo>
                      <a:pt x="1289" y="704"/>
                    </a:lnTo>
                    <a:lnTo>
                      <a:pt x="1222" y="740"/>
                    </a:lnTo>
                    <a:lnTo>
                      <a:pt x="1151" y="769"/>
                    </a:lnTo>
                    <a:lnTo>
                      <a:pt x="1079" y="792"/>
                    </a:lnTo>
                    <a:lnTo>
                      <a:pt x="1005" y="810"/>
                    </a:lnTo>
                    <a:lnTo>
                      <a:pt x="929" y="820"/>
                    </a:lnTo>
                    <a:lnTo>
                      <a:pt x="852" y="823"/>
                    </a:lnTo>
                    <a:lnTo>
                      <a:pt x="784" y="821"/>
                    </a:lnTo>
                    <a:lnTo>
                      <a:pt x="717" y="812"/>
                    </a:lnTo>
                    <a:lnTo>
                      <a:pt x="650" y="800"/>
                    </a:lnTo>
                    <a:lnTo>
                      <a:pt x="578" y="779"/>
                    </a:lnTo>
                    <a:lnTo>
                      <a:pt x="510" y="752"/>
                    </a:lnTo>
                    <a:lnTo>
                      <a:pt x="444" y="720"/>
                    </a:lnTo>
                    <a:lnTo>
                      <a:pt x="381" y="683"/>
                    </a:lnTo>
                    <a:lnTo>
                      <a:pt x="322" y="642"/>
                    </a:lnTo>
                    <a:lnTo>
                      <a:pt x="267" y="594"/>
                    </a:lnTo>
                    <a:lnTo>
                      <a:pt x="217" y="543"/>
                    </a:lnTo>
                    <a:lnTo>
                      <a:pt x="170" y="489"/>
                    </a:lnTo>
                    <a:lnTo>
                      <a:pt x="129" y="430"/>
                    </a:lnTo>
                    <a:lnTo>
                      <a:pt x="93" y="368"/>
                    </a:lnTo>
                    <a:lnTo>
                      <a:pt x="61" y="302"/>
                    </a:lnTo>
                    <a:lnTo>
                      <a:pt x="34" y="234"/>
                    </a:lnTo>
                    <a:lnTo>
                      <a:pt x="15" y="162"/>
                    </a:lnTo>
                    <a:lnTo>
                      <a:pt x="1" y="88"/>
                    </a:lnTo>
                    <a:lnTo>
                      <a:pt x="0" y="76"/>
                    </a:lnTo>
                    <a:lnTo>
                      <a:pt x="3" y="63"/>
                    </a:lnTo>
                    <a:lnTo>
                      <a:pt x="10" y="52"/>
                    </a:lnTo>
                    <a:lnTo>
                      <a:pt x="18" y="44"/>
                    </a:lnTo>
                    <a:lnTo>
                      <a:pt x="29" y="37"/>
                    </a:lnTo>
                    <a:lnTo>
                      <a:pt x="41" y="34"/>
                    </a:lnTo>
                    <a:lnTo>
                      <a:pt x="225" y="9"/>
                    </a:lnTo>
                    <a:lnTo>
                      <a:pt x="240" y="9"/>
                    </a:lnTo>
                    <a:lnTo>
                      <a:pt x="253" y="14"/>
                    </a:lnTo>
                    <a:lnTo>
                      <a:pt x="265" y="22"/>
                    </a:lnTo>
                    <a:lnTo>
                      <a:pt x="273" y="35"/>
                    </a:lnTo>
                    <a:lnTo>
                      <a:pt x="278" y="49"/>
                    </a:lnTo>
                    <a:lnTo>
                      <a:pt x="292" y="112"/>
                    </a:lnTo>
                    <a:lnTo>
                      <a:pt x="311" y="172"/>
                    </a:lnTo>
                    <a:lnTo>
                      <a:pt x="337" y="229"/>
                    </a:lnTo>
                    <a:lnTo>
                      <a:pt x="368" y="282"/>
                    </a:lnTo>
                    <a:lnTo>
                      <a:pt x="404" y="332"/>
                    </a:lnTo>
                    <a:lnTo>
                      <a:pt x="446" y="377"/>
                    </a:lnTo>
                    <a:lnTo>
                      <a:pt x="492" y="418"/>
                    </a:lnTo>
                    <a:lnTo>
                      <a:pt x="543" y="453"/>
                    </a:lnTo>
                    <a:lnTo>
                      <a:pt x="597" y="484"/>
                    </a:lnTo>
                    <a:lnTo>
                      <a:pt x="655" y="507"/>
                    </a:lnTo>
                    <a:lnTo>
                      <a:pt x="716" y="526"/>
                    </a:lnTo>
                    <a:lnTo>
                      <a:pt x="783" y="539"/>
                    </a:lnTo>
                    <a:lnTo>
                      <a:pt x="850" y="542"/>
                    </a:lnTo>
                    <a:lnTo>
                      <a:pt x="908" y="540"/>
                    </a:lnTo>
                    <a:lnTo>
                      <a:pt x="964" y="531"/>
                    </a:lnTo>
                    <a:lnTo>
                      <a:pt x="1018" y="517"/>
                    </a:lnTo>
                    <a:lnTo>
                      <a:pt x="1072" y="499"/>
                    </a:lnTo>
                    <a:lnTo>
                      <a:pt x="1123" y="475"/>
                    </a:lnTo>
                    <a:lnTo>
                      <a:pt x="1171" y="446"/>
                    </a:lnTo>
                    <a:lnTo>
                      <a:pt x="1217" y="413"/>
                    </a:lnTo>
                    <a:lnTo>
                      <a:pt x="1260" y="376"/>
                    </a:lnTo>
                    <a:lnTo>
                      <a:pt x="1194" y="317"/>
                    </a:lnTo>
                    <a:lnTo>
                      <a:pt x="1184" y="305"/>
                    </a:lnTo>
                    <a:lnTo>
                      <a:pt x="1179" y="290"/>
                    </a:lnTo>
                    <a:lnTo>
                      <a:pt x="1177" y="275"/>
                    </a:lnTo>
                    <a:lnTo>
                      <a:pt x="1182" y="260"/>
                    </a:lnTo>
                    <a:lnTo>
                      <a:pt x="1191" y="247"/>
                    </a:lnTo>
                    <a:lnTo>
                      <a:pt x="1205" y="238"/>
                    </a:lnTo>
                    <a:lnTo>
                      <a:pt x="1685" y="4"/>
                    </a:lnTo>
                    <a:lnTo>
                      <a:pt x="1699" y="0"/>
                    </a:lnTo>
                    <a:lnTo>
                      <a:pt x="17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50" name="Freeform 10"/>
              <p:cNvSpPr>
                <a:spLocks noEditPoints="1"/>
              </p:cNvSpPr>
              <p:nvPr/>
            </p:nvSpPr>
            <p:spPr bwMode="auto">
              <a:xfrm>
                <a:off x="1824038" y="3025776"/>
                <a:ext cx="947738" cy="436563"/>
              </a:xfrm>
              <a:custGeom>
                <a:avLst/>
                <a:gdLst>
                  <a:gd name="T0" fmla="*/ 2147483647 w 1792"/>
                  <a:gd name="T1" fmla="*/ 2147483647 h 825"/>
                  <a:gd name="T2" fmla="*/ 2147483647 w 1792"/>
                  <a:gd name="T3" fmla="*/ 2147483647 h 825"/>
                  <a:gd name="T4" fmla="*/ 2147483647 w 1792"/>
                  <a:gd name="T5" fmla="*/ 2147483647 h 825"/>
                  <a:gd name="T6" fmla="*/ 2147483647 w 1792"/>
                  <a:gd name="T7" fmla="*/ 2147483647 h 825"/>
                  <a:gd name="T8" fmla="*/ 2147483647 w 1792"/>
                  <a:gd name="T9" fmla="*/ 2147483647 h 825"/>
                  <a:gd name="T10" fmla="*/ 2147483647 w 1792"/>
                  <a:gd name="T11" fmla="*/ 2147483647 h 825"/>
                  <a:gd name="T12" fmla="*/ 2147483647 w 1792"/>
                  <a:gd name="T13" fmla="*/ 2147483647 h 825"/>
                  <a:gd name="T14" fmla="*/ 2147483647 w 1792"/>
                  <a:gd name="T15" fmla="*/ 2147483647 h 825"/>
                  <a:gd name="T16" fmla="*/ 2147483647 w 1792"/>
                  <a:gd name="T17" fmla="*/ 2147483647 h 825"/>
                  <a:gd name="T18" fmla="*/ 2147483647 w 1792"/>
                  <a:gd name="T19" fmla="*/ 2147483647 h 825"/>
                  <a:gd name="T20" fmla="*/ 2147483647 w 1792"/>
                  <a:gd name="T21" fmla="*/ 2147483647 h 825"/>
                  <a:gd name="T22" fmla="*/ 2147483647 w 1792"/>
                  <a:gd name="T23" fmla="*/ 2147483647 h 825"/>
                  <a:gd name="T24" fmla="*/ 2147483647 w 1792"/>
                  <a:gd name="T25" fmla="*/ 2147483647 h 825"/>
                  <a:gd name="T26" fmla="*/ 2147483647 w 1792"/>
                  <a:gd name="T27" fmla="*/ 2147483647 h 825"/>
                  <a:gd name="T28" fmla="*/ 2147483647 w 1792"/>
                  <a:gd name="T29" fmla="*/ 2147483647 h 825"/>
                  <a:gd name="T30" fmla="*/ 2147483647 w 1792"/>
                  <a:gd name="T31" fmla="*/ 2147483647 h 825"/>
                  <a:gd name="T32" fmla="*/ 2147483647 w 1792"/>
                  <a:gd name="T33" fmla="*/ 2147483647 h 825"/>
                  <a:gd name="T34" fmla="*/ 2147483647 w 1792"/>
                  <a:gd name="T35" fmla="*/ 2147483647 h 825"/>
                  <a:gd name="T36" fmla="*/ 2147483647 w 1792"/>
                  <a:gd name="T37" fmla="*/ 2147483647 h 825"/>
                  <a:gd name="T38" fmla="*/ 2147483647 w 1792"/>
                  <a:gd name="T39" fmla="*/ 2147483647 h 825"/>
                  <a:gd name="T40" fmla="*/ 2147483647 w 1792"/>
                  <a:gd name="T41" fmla="*/ 2147483647 h 825"/>
                  <a:gd name="T42" fmla="*/ 2147483647 w 1792"/>
                  <a:gd name="T43" fmla="*/ 2147483647 h 825"/>
                  <a:gd name="T44" fmla="*/ 2147483647 w 1792"/>
                  <a:gd name="T45" fmla="*/ 2147483647 h 825"/>
                  <a:gd name="T46" fmla="*/ 2147483647 w 1792"/>
                  <a:gd name="T47" fmla="*/ 2147483647 h 825"/>
                  <a:gd name="T48" fmla="*/ 2147483647 w 1792"/>
                  <a:gd name="T49" fmla="*/ 2147483647 h 825"/>
                  <a:gd name="T50" fmla="*/ 2147483647 w 1792"/>
                  <a:gd name="T51" fmla="*/ 2147483647 h 825"/>
                  <a:gd name="T52" fmla="*/ 2147483647 w 1792"/>
                  <a:gd name="T53" fmla="*/ 2147483647 h 825"/>
                  <a:gd name="T54" fmla="*/ 2147483647 w 1792"/>
                  <a:gd name="T55" fmla="*/ 2147483647 h 825"/>
                  <a:gd name="T56" fmla="*/ 2147483647 w 1792"/>
                  <a:gd name="T57" fmla="*/ 2147483647 h 825"/>
                  <a:gd name="T58" fmla="*/ 2147483647 w 1792"/>
                  <a:gd name="T59" fmla="*/ 2147483647 h 825"/>
                  <a:gd name="T60" fmla="*/ 2147483647 w 1792"/>
                  <a:gd name="T61" fmla="*/ 2147483647 h 825"/>
                  <a:gd name="T62" fmla="*/ 2147483647 w 1792"/>
                  <a:gd name="T63" fmla="*/ 2147483647 h 825"/>
                  <a:gd name="T64" fmla="*/ 2147483647 w 1792"/>
                  <a:gd name="T65" fmla="*/ 2147483647 h 825"/>
                  <a:gd name="T66" fmla="*/ 2147483647 w 1792"/>
                  <a:gd name="T67" fmla="*/ 2147483647 h 825"/>
                  <a:gd name="T68" fmla="*/ 2147483647 w 1792"/>
                  <a:gd name="T69" fmla="*/ 2147483647 h 825"/>
                  <a:gd name="T70" fmla="*/ 2147483647 w 1792"/>
                  <a:gd name="T71" fmla="*/ 2147483647 h 825"/>
                  <a:gd name="T72" fmla="*/ 2147483647 w 1792"/>
                  <a:gd name="T73" fmla="*/ 2147483647 h 825"/>
                  <a:gd name="T74" fmla="*/ 2147483647 w 1792"/>
                  <a:gd name="T75" fmla="*/ 2147483647 h 825"/>
                  <a:gd name="T76" fmla="*/ 2147483647 w 1792"/>
                  <a:gd name="T77" fmla="*/ 2147483647 h 825"/>
                  <a:gd name="T78" fmla="*/ 2147483647 w 1792"/>
                  <a:gd name="T79" fmla="*/ 2147483647 h 825"/>
                  <a:gd name="T80" fmla="*/ 2147483647 w 1792"/>
                  <a:gd name="T81" fmla="*/ 2147483647 h 825"/>
                  <a:gd name="T82" fmla="*/ 2147483647 w 1792"/>
                  <a:gd name="T83" fmla="*/ 2147483647 h 825"/>
                  <a:gd name="T84" fmla="*/ 2147483647 w 1792"/>
                  <a:gd name="T85" fmla="*/ 2147483647 h 825"/>
                  <a:gd name="T86" fmla="*/ 2147483647 w 1792"/>
                  <a:gd name="T87" fmla="*/ 2147483647 h 825"/>
                  <a:gd name="T88" fmla="*/ 2147483647 w 1792"/>
                  <a:gd name="T89" fmla="*/ 2147483647 h 825"/>
                  <a:gd name="T90" fmla="*/ 2147483647 w 1792"/>
                  <a:gd name="T91" fmla="*/ 2147483647 h 825"/>
                  <a:gd name="T92" fmla="*/ 2147483647 w 1792"/>
                  <a:gd name="T93" fmla="*/ 2147483647 h 825"/>
                  <a:gd name="T94" fmla="*/ 2147483647 w 1792"/>
                  <a:gd name="T95" fmla="*/ 2147483647 h 825"/>
                  <a:gd name="T96" fmla="*/ 2147483647 w 1792"/>
                  <a:gd name="T97" fmla="*/ 2147483647 h 825"/>
                  <a:gd name="T98" fmla="*/ 2147483647 w 1792"/>
                  <a:gd name="T99" fmla="*/ 2147483647 h 825"/>
                  <a:gd name="T100" fmla="*/ 2147483647 w 1792"/>
                  <a:gd name="T101" fmla="*/ 2147483647 h 82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1792" h="825">
                    <a:moveTo>
                      <a:pt x="942" y="96"/>
                    </a:moveTo>
                    <a:lnTo>
                      <a:pt x="876" y="100"/>
                    </a:lnTo>
                    <a:lnTo>
                      <a:pt x="811" y="109"/>
                    </a:lnTo>
                    <a:lnTo>
                      <a:pt x="747" y="122"/>
                    </a:lnTo>
                    <a:lnTo>
                      <a:pt x="685" y="141"/>
                    </a:lnTo>
                    <a:lnTo>
                      <a:pt x="624" y="166"/>
                    </a:lnTo>
                    <a:lnTo>
                      <a:pt x="566" y="196"/>
                    </a:lnTo>
                    <a:lnTo>
                      <a:pt x="510" y="229"/>
                    </a:lnTo>
                    <a:lnTo>
                      <a:pt x="457" y="269"/>
                    </a:lnTo>
                    <a:lnTo>
                      <a:pt x="408" y="312"/>
                    </a:lnTo>
                    <a:lnTo>
                      <a:pt x="362" y="360"/>
                    </a:lnTo>
                    <a:lnTo>
                      <a:pt x="352" y="368"/>
                    </a:lnTo>
                    <a:lnTo>
                      <a:pt x="340" y="375"/>
                    </a:lnTo>
                    <a:lnTo>
                      <a:pt x="328" y="376"/>
                    </a:lnTo>
                    <a:lnTo>
                      <a:pt x="316" y="376"/>
                    </a:lnTo>
                    <a:lnTo>
                      <a:pt x="303" y="372"/>
                    </a:lnTo>
                    <a:lnTo>
                      <a:pt x="293" y="365"/>
                    </a:lnTo>
                    <a:lnTo>
                      <a:pt x="238" y="316"/>
                    </a:lnTo>
                    <a:lnTo>
                      <a:pt x="108" y="712"/>
                    </a:lnTo>
                    <a:lnTo>
                      <a:pt x="481" y="531"/>
                    </a:lnTo>
                    <a:lnTo>
                      <a:pt x="432" y="488"/>
                    </a:lnTo>
                    <a:lnTo>
                      <a:pt x="423" y="475"/>
                    </a:lnTo>
                    <a:lnTo>
                      <a:pt x="418" y="462"/>
                    </a:lnTo>
                    <a:lnTo>
                      <a:pt x="416" y="447"/>
                    </a:lnTo>
                    <a:lnTo>
                      <a:pt x="420" y="433"/>
                    </a:lnTo>
                    <a:lnTo>
                      <a:pt x="427" y="419"/>
                    </a:lnTo>
                    <a:lnTo>
                      <a:pt x="473" y="372"/>
                    </a:lnTo>
                    <a:lnTo>
                      <a:pt x="523" y="330"/>
                    </a:lnTo>
                    <a:lnTo>
                      <a:pt x="575" y="293"/>
                    </a:lnTo>
                    <a:lnTo>
                      <a:pt x="631" y="260"/>
                    </a:lnTo>
                    <a:lnTo>
                      <a:pt x="690" y="234"/>
                    </a:lnTo>
                    <a:lnTo>
                      <a:pt x="751" y="213"/>
                    </a:lnTo>
                    <a:lnTo>
                      <a:pt x="813" y="198"/>
                    </a:lnTo>
                    <a:lnTo>
                      <a:pt x="878" y="188"/>
                    </a:lnTo>
                    <a:lnTo>
                      <a:pt x="942" y="186"/>
                    </a:lnTo>
                    <a:lnTo>
                      <a:pt x="995" y="187"/>
                    </a:lnTo>
                    <a:lnTo>
                      <a:pt x="1047" y="193"/>
                    </a:lnTo>
                    <a:lnTo>
                      <a:pt x="1098" y="204"/>
                    </a:lnTo>
                    <a:lnTo>
                      <a:pt x="1165" y="224"/>
                    </a:lnTo>
                    <a:lnTo>
                      <a:pt x="1230" y="250"/>
                    </a:lnTo>
                    <a:lnTo>
                      <a:pt x="1289" y="283"/>
                    </a:lnTo>
                    <a:lnTo>
                      <a:pt x="1347" y="320"/>
                    </a:lnTo>
                    <a:lnTo>
                      <a:pt x="1398" y="363"/>
                    </a:lnTo>
                    <a:lnTo>
                      <a:pt x="1446" y="412"/>
                    </a:lnTo>
                    <a:lnTo>
                      <a:pt x="1488" y="464"/>
                    </a:lnTo>
                    <a:lnTo>
                      <a:pt x="1525" y="521"/>
                    </a:lnTo>
                    <a:lnTo>
                      <a:pt x="1556" y="582"/>
                    </a:lnTo>
                    <a:lnTo>
                      <a:pt x="1580" y="647"/>
                    </a:lnTo>
                    <a:lnTo>
                      <a:pt x="1600" y="713"/>
                    </a:lnTo>
                    <a:lnTo>
                      <a:pt x="1626" y="710"/>
                    </a:lnTo>
                    <a:lnTo>
                      <a:pt x="1628" y="709"/>
                    </a:lnTo>
                    <a:lnTo>
                      <a:pt x="1646" y="703"/>
                    </a:lnTo>
                    <a:lnTo>
                      <a:pt x="1661" y="693"/>
                    </a:lnTo>
                    <a:lnTo>
                      <a:pt x="1670" y="679"/>
                    </a:lnTo>
                    <a:lnTo>
                      <a:pt x="1674" y="663"/>
                    </a:lnTo>
                    <a:lnTo>
                      <a:pt x="1674" y="645"/>
                    </a:lnTo>
                    <a:lnTo>
                      <a:pt x="1649" y="575"/>
                    </a:lnTo>
                    <a:lnTo>
                      <a:pt x="1619" y="509"/>
                    </a:lnTo>
                    <a:lnTo>
                      <a:pt x="1582" y="446"/>
                    </a:lnTo>
                    <a:lnTo>
                      <a:pt x="1541" y="387"/>
                    </a:lnTo>
                    <a:lnTo>
                      <a:pt x="1493" y="332"/>
                    </a:lnTo>
                    <a:lnTo>
                      <a:pt x="1441" y="284"/>
                    </a:lnTo>
                    <a:lnTo>
                      <a:pt x="1385" y="239"/>
                    </a:lnTo>
                    <a:lnTo>
                      <a:pt x="1324" y="199"/>
                    </a:lnTo>
                    <a:lnTo>
                      <a:pt x="1260" y="166"/>
                    </a:lnTo>
                    <a:lnTo>
                      <a:pt x="1191" y="138"/>
                    </a:lnTo>
                    <a:lnTo>
                      <a:pt x="1119" y="117"/>
                    </a:lnTo>
                    <a:lnTo>
                      <a:pt x="1061" y="106"/>
                    </a:lnTo>
                    <a:lnTo>
                      <a:pt x="1001" y="99"/>
                    </a:lnTo>
                    <a:lnTo>
                      <a:pt x="942" y="96"/>
                    </a:lnTo>
                    <a:close/>
                    <a:moveTo>
                      <a:pt x="942" y="0"/>
                    </a:moveTo>
                    <a:lnTo>
                      <a:pt x="1008" y="3"/>
                    </a:lnTo>
                    <a:lnTo>
                      <a:pt x="1075" y="12"/>
                    </a:lnTo>
                    <a:lnTo>
                      <a:pt x="1141" y="24"/>
                    </a:lnTo>
                    <a:lnTo>
                      <a:pt x="1214" y="45"/>
                    </a:lnTo>
                    <a:lnTo>
                      <a:pt x="1282" y="71"/>
                    </a:lnTo>
                    <a:lnTo>
                      <a:pt x="1348" y="104"/>
                    </a:lnTo>
                    <a:lnTo>
                      <a:pt x="1411" y="140"/>
                    </a:lnTo>
                    <a:lnTo>
                      <a:pt x="1470" y="182"/>
                    </a:lnTo>
                    <a:lnTo>
                      <a:pt x="1525" y="229"/>
                    </a:lnTo>
                    <a:lnTo>
                      <a:pt x="1576" y="280"/>
                    </a:lnTo>
                    <a:lnTo>
                      <a:pt x="1622" y="335"/>
                    </a:lnTo>
                    <a:lnTo>
                      <a:pt x="1663" y="393"/>
                    </a:lnTo>
                    <a:lnTo>
                      <a:pt x="1700" y="456"/>
                    </a:lnTo>
                    <a:lnTo>
                      <a:pt x="1731" y="521"/>
                    </a:lnTo>
                    <a:lnTo>
                      <a:pt x="1757" y="590"/>
                    </a:lnTo>
                    <a:lnTo>
                      <a:pt x="1777" y="661"/>
                    </a:lnTo>
                    <a:lnTo>
                      <a:pt x="1792" y="735"/>
                    </a:lnTo>
                    <a:lnTo>
                      <a:pt x="1792" y="748"/>
                    </a:lnTo>
                    <a:lnTo>
                      <a:pt x="1788" y="760"/>
                    </a:lnTo>
                    <a:lnTo>
                      <a:pt x="1782" y="771"/>
                    </a:lnTo>
                    <a:lnTo>
                      <a:pt x="1773" y="780"/>
                    </a:lnTo>
                    <a:lnTo>
                      <a:pt x="1763" y="786"/>
                    </a:lnTo>
                    <a:lnTo>
                      <a:pt x="1751" y="790"/>
                    </a:lnTo>
                    <a:lnTo>
                      <a:pt x="1568" y="815"/>
                    </a:lnTo>
                    <a:lnTo>
                      <a:pt x="1552" y="815"/>
                    </a:lnTo>
                    <a:lnTo>
                      <a:pt x="1538" y="810"/>
                    </a:lnTo>
                    <a:lnTo>
                      <a:pt x="1527" y="801"/>
                    </a:lnTo>
                    <a:lnTo>
                      <a:pt x="1518" y="789"/>
                    </a:lnTo>
                    <a:lnTo>
                      <a:pt x="1513" y="775"/>
                    </a:lnTo>
                    <a:lnTo>
                      <a:pt x="1501" y="712"/>
                    </a:lnTo>
                    <a:lnTo>
                      <a:pt x="1481" y="651"/>
                    </a:lnTo>
                    <a:lnTo>
                      <a:pt x="1455" y="595"/>
                    </a:lnTo>
                    <a:lnTo>
                      <a:pt x="1424" y="541"/>
                    </a:lnTo>
                    <a:lnTo>
                      <a:pt x="1388" y="492"/>
                    </a:lnTo>
                    <a:lnTo>
                      <a:pt x="1345" y="447"/>
                    </a:lnTo>
                    <a:lnTo>
                      <a:pt x="1299" y="406"/>
                    </a:lnTo>
                    <a:lnTo>
                      <a:pt x="1250" y="370"/>
                    </a:lnTo>
                    <a:lnTo>
                      <a:pt x="1195" y="340"/>
                    </a:lnTo>
                    <a:lnTo>
                      <a:pt x="1136" y="315"/>
                    </a:lnTo>
                    <a:lnTo>
                      <a:pt x="1075" y="298"/>
                    </a:lnTo>
                    <a:lnTo>
                      <a:pt x="1010" y="285"/>
                    </a:lnTo>
                    <a:lnTo>
                      <a:pt x="942" y="281"/>
                    </a:lnTo>
                    <a:lnTo>
                      <a:pt x="885" y="284"/>
                    </a:lnTo>
                    <a:lnTo>
                      <a:pt x="829" y="293"/>
                    </a:lnTo>
                    <a:lnTo>
                      <a:pt x="774" y="306"/>
                    </a:lnTo>
                    <a:lnTo>
                      <a:pt x="722" y="325"/>
                    </a:lnTo>
                    <a:lnTo>
                      <a:pt x="671" y="349"/>
                    </a:lnTo>
                    <a:lnTo>
                      <a:pt x="622" y="377"/>
                    </a:lnTo>
                    <a:lnTo>
                      <a:pt x="575" y="411"/>
                    </a:lnTo>
                    <a:lnTo>
                      <a:pt x="533" y="448"/>
                    </a:lnTo>
                    <a:lnTo>
                      <a:pt x="598" y="506"/>
                    </a:lnTo>
                    <a:lnTo>
                      <a:pt x="608" y="519"/>
                    </a:lnTo>
                    <a:lnTo>
                      <a:pt x="614" y="534"/>
                    </a:lnTo>
                    <a:lnTo>
                      <a:pt x="614" y="549"/>
                    </a:lnTo>
                    <a:lnTo>
                      <a:pt x="609" y="564"/>
                    </a:lnTo>
                    <a:lnTo>
                      <a:pt x="600" y="576"/>
                    </a:lnTo>
                    <a:lnTo>
                      <a:pt x="588" y="586"/>
                    </a:lnTo>
                    <a:lnTo>
                      <a:pt x="107" y="820"/>
                    </a:lnTo>
                    <a:lnTo>
                      <a:pt x="97" y="824"/>
                    </a:lnTo>
                    <a:lnTo>
                      <a:pt x="85" y="825"/>
                    </a:lnTo>
                    <a:lnTo>
                      <a:pt x="69" y="821"/>
                    </a:lnTo>
                    <a:lnTo>
                      <a:pt x="54" y="812"/>
                    </a:lnTo>
                    <a:lnTo>
                      <a:pt x="16" y="779"/>
                    </a:lnTo>
                    <a:lnTo>
                      <a:pt x="7" y="768"/>
                    </a:lnTo>
                    <a:lnTo>
                      <a:pt x="2" y="755"/>
                    </a:lnTo>
                    <a:lnTo>
                      <a:pt x="0" y="742"/>
                    </a:lnTo>
                    <a:lnTo>
                      <a:pt x="2" y="728"/>
                    </a:lnTo>
                    <a:lnTo>
                      <a:pt x="170" y="217"/>
                    </a:lnTo>
                    <a:lnTo>
                      <a:pt x="177" y="203"/>
                    </a:lnTo>
                    <a:lnTo>
                      <a:pt x="189" y="192"/>
                    </a:lnTo>
                    <a:lnTo>
                      <a:pt x="204" y="186"/>
                    </a:lnTo>
                    <a:lnTo>
                      <a:pt x="220" y="184"/>
                    </a:lnTo>
                    <a:lnTo>
                      <a:pt x="235" y="188"/>
                    </a:lnTo>
                    <a:lnTo>
                      <a:pt x="248" y="196"/>
                    </a:lnTo>
                    <a:lnTo>
                      <a:pt x="322" y="261"/>
                    </a:lnTo>
                    <a:lnTo>
                      <a:pt x="379" y="209"/>
                    </a:lnTo>
                    <a:lnTo>
                      <a:pt x="439" y="162"/>
                    </a:lnTo>
                    <a:lnTo>
                      <a:pt x="503" y="120"/>
                    </a:lnTo>
                    <a:lnTo>
                      <a:pt x="571" y="84"/>
                    </a:lnTo>
                    <a:lnTo>
                      <a:pt x="641" y="55"/>
                    </a:lnTo>
                    <a:lnTo>
                      <a:pt x="714" y="31"/>
                    </a:lnTo>
                    <a:lnTo>
                      <a:pt x="788" y="14"/>
                    </a:lnTo>
                    <a:lnTo>
                      <a:pt x="865" y="4"/>
                    </a:lnTo>
                    <a:lnTo>
                      <a:pt x="9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  <p:grpSp>
          <p:nvGrpSpPr>
            <p:cNvPr id="123" name="그룹 26"/>
            <p:cNvGrpSpPr>
              <a:grpSpLocks noChangeAspect="1"/>
            </p:cNvGrpSpPr>
            <p:nvPr/>
          </p:nvGrpSpPr>
          <p:grpSpPr bwMode="auto">
            <a:xfrm>
              <a:off x="7776497" y="5164644"/>
              <a:ext cx="421898" cy="377433"/>
              <a:chOff x="1481138" y="2633663"/>
              <a:chExt cx="1619250" cy="1414463"/>
            </a:xfrm>
            <a:solidFill>
              <a:sysClr val="window" lastClr="FFFFFF"/>
            </a:solidFill>
          </p:grpSpPr>
          <p:sp>
            <p:nvSpPr>
              <p:cNvPr id="143" name="Freeform 8"/>
              <p:cNvSpPr>
                <a:spLocks noEditPoints="1"/>
              </p:cNvSpPr>
              <p:nvPr/>
            </p:nvSpPr>
            <p:spPr bwMode="auto">
              <a:xfrm>
                <a:off x="1781175" y="2971801"/>
                <a:ext cx="993775" cy="993775"/>
              </a:xfrm>
              <a:custGeom>
                <a:avLst/>
                <a:gdLst>
                  <a:gd name="T0" fmla="*/ 2147483647 w 1879"/>
                  <a:gd name="T1" fmla="*/ 2147483647 h 1877"/>
                  <a:gd name="T2" fmla="*/ 2147483647 w 1879"/>
                  <a:gd name="T3" fmla="*/ 2147483647 h 1877"/>
                  <a:gd name="T4" fmla="*/ 2147483647 w 1879"/>
                  <a:gd name="T5" fmla="*/ 2147483647 h 1877"/>
                  <a:gd name="T6" fmla="*/ 2147483647 w 1879"/>
                  <a:gd name="T7" fmla="*/ 2147483647 h 1877"/>
                  <a:gd name="T8" fmla="*/ 2147483647 w 1879"/>
                  <a:gd name="T9" fmla="*/ 2147483647 h 1877"/>
                  <a:gd name="T10" fmla="*/ 2147483647 w 1879"/>
                  <a:gd name="T11" fmla="*/ 2147483647 h 1877"/>
                  <a:gd name="T12" fmla="*/ 2147483647 w 1879"/>
                  <a:gd name="T13" fmla="*/ 2147483647 h 1877"/>
                  <a:gd name="T14" fmla="*/ 2147483647 w 1879"/>
                  <a:gd name="T15" fmla="*/ 2147483647 h 1877"/>
                  <a:gd name="T16" fmla="*/ 2147483647 w 1879"/>
                  <a:gd name="T17" fmla="*/ 2147483647 h 1877"/>
                  <a:gd name="T18" fmla="*/ 2147483647 w 1879"/>
                  <a:gd name="T19" fmla="*/ 2147483647 h 1877"/>
                  <a:gd name="T20" fmla="*/ 2147483647 w 1879"/>
                  <a:gd name="T21" fmla="*/ 2147483647 h 1877"/>
                  <a:gd name="T22" fmla="*/ 2147483647 w 1879"/>
                  <a:gd name="T23" fmla="*/ 2147483647 h 1877"/>
                  <a:gd name="T24" fmla="*/ 2147483647 w 1879"/>
                  <a:gd name="T25" fmla="*/ 2147483647 h 1877"/>
                  <a:gd name="T26" fmla="*/ 2147483647 w 1879"/>
                  <a:gd name="T27" fmla="*/ 2147483647 h 1877"/>
                  <a:gd name="T28" fmla="*/ 2147483647 w 1879"/>
                  <a:gd name="T29" fmla="*/ 2147483647 h 1877"/>
                  <a:gd name="T30" fmla="*/ 2147483647 w 1879"/>
                  <a:gd name="T31" fmla="*/ 2147483647 h 1877"/>
                  <a:gd name="T32" fmla="*/ 2147483647 w 1879"/>
                  <a:gd name="T33" fmla="*/ 2147483647 h 1877"/>
                  <a:gd name="T34" fmla="*/ 2147483647 w 1879"/>
                  <a:gd name="T35" fmla="*/ 2147483647 h 1877"/>
                  <a:gd name="T36" fmla="*/ 2147483647 w 1879"/>
                  <a:gd name="T37" fmla="*/ 2147483647 h 1877"/>
                  <a:gd name="T38" fmla="*/ 2147483647 w 1879"/>
                  <a:gd name="T39" fmla="*/ 2147483647 h 1877"/>
                  <a:gd name="T40" fmla="*/ 2147483647 w 1879"/>
                  <a:gd name="T41" fmla="*/ 2147483647 h 1877"/>
                  <a:gd name="T42" fmla="*/ 2147483647 w 1879"/>
                  <a:gd name="T43" fmla="*/ 2147483647 h 1877"/>
                  <a:gd name="T44" fmla="*/ 2147483647 w 1879"/>
                  <a:gd name="T45" fmla="*/ 2147483647 h 1877"/>
                  <a:gd name="T46" fmla="*/ 2147483647 w 1879"/>
                  <a:gd name="T47" fmla="*/ 2147483647 h 1877"/>
                  <a:gd name="T48" fmla="*/ 2147483647 w 1879"/>
                  <a:gd name="T49" fmla="*/ 2147483647 h 1877"/>
                  <a:gd name="T50" fmla="*/ 2147483647 w 1879"/>
                  <a:gd name="T51" fmla="*/ 2147483647 h 1877"/>
                  <a:gd name="T52" fmla="*/ 2147483647 w 1879"/>
                  <a:gd name="T53" fmla="*/ 2147483647 h 1877"/>
                  <a:gd name="T54" fmla="*/ 2147483647 w 1879"/>
                  <a:gd name="T55" fmla="*/ 2147483647 h 1877"/>
                  <a:gd name="T56" fmla="*/ 2147483647 w 1879"/>
                  <a:gd name="T57" fmla="*/ 2147483647 h 1877"/>
                  <a:gd name="T58" fmla="*/ 2147483647 w 1879"/>
                  <a:gd name="T59" fmla="*/ 2147483647 h 1877"/>
                  <a:gd name="T60" fmla="*/ 2147483647 w 1879"/>
                  <a:gd name="T61" fmla="*/ 2147483647 h 1877"/>
                  <a:gd name="T62" fmla="*/ 2147483647 w 1879"/>
                  <a:gd name="T63" fmla="*/ 2147483647 h 1877"/>
                  <a:gd name="T64" fmla="*/ 2147483647 w 1879"/>
                  <a:gd name="T65" fmla="*/ 2147483647 h 1877"/>
                  <a:gd name="T66" fmla="*/ 2147483647 w 1879"/>
                  <a:gd name="T67" fmla="*/ 2147483647 h 1877"/>
                  <a:gd name="T68" fmla="*/ 2147483647 w 1879"/>
                  <a:gd name="T69" fmla="*/ 2147483647 h 1877"/>
                  <a:gd name="T70" fmla="*/ 2147483647 w 1879"/>
                  <a:gd name="T71" fmla="*/ 2147483647 h 1877"/>
                  <a:gd name="T72" fmla="*/ 2147483647 w 1879"/>
                  <a:gd name="T73" fmla="*/ 2147483647 h 1877"/>
                  <a:gd name="T74" fmla="*/ 2147483647 w 1879"/>
                  <a:gd name="T75" fmla="*/ 2147483647 h 1877"/>
                  <a:gd name="T76" fmla="*/ 2147483647 w 1879"/>
                  <a:gd name="T77" fmla="*/ 2147483647 h 1877"/>
                  <a:gd name="T78" fmla="*/ 2147483647 w 1879"/>
                  <a:gd name="T79" fmla="*/ 2147483647 h 1877"/>
                  <a:gd name="T80" fmla="*/ 2147483647 w 1879"/>
                  <a:gd name="T81" fmla="*/ 2147483647 h 1877"/>
                  <a:gd name="T82" fmla="*/ 2147483647 w 1879"/>
                  <a:gd name="T83" fmla="*/ 2147483647 h 1877"/>
                  <a:gd name="T84" fmla="*/ 2147483647 w 1879"/>
                  <a:gd name="T85" fmla="*/ 2147483647 h 1877"/>
                  <a:gd name="T86" fmla="*/ 2147483647 w 1879"/>
                  <a:gd name="T87" fmla="*/ 2147483647 h 1877"/>
                  <a:gd name="T88" fmla="*/ 2147483647 w 1879"/>
                  <a:gd name="T89" fmla="*/ 2147483647 h 1877"/>
                  <a:gd name="T90" fmla="*/ 2147483647 w 1879"/>
                  <a:gd name="T91" fmla="*/ 2147483647 h 1877"/>
                  <a:gd name="T92" fmla="*/ 2147483647 w 1879"/>
                  <a:gd name="T93" fmla="*/ 2147483647 h 1877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879" h="1877">
                    <a:moveTo>
                      <a:pt x="939" y="97"/>
                    </a:moveTo>
                    <a:lnTo>
                      <a:pt x="859" y="100"/>
                    </a:lnTo>
                    <a:lnTo>
                      <a:pt x="779" y="112"/>
                    </a:lnTo>
                    <a:lnTo>
                      <a:pt x="703" y="130"/>
                    </a:lnTo>
                    <a:lnTo>
                      <a:pt x="630" y="155"/>
                    </a:lnTo>
                    <a:lnTo>
                      <a:pt x="559" y="186"/>
                    </a:lnTo>
                    <a:lnTo>
                      <a:pt x="493" y="225"/>
                    </a:lnTo>
                    <a:lnTo>
                      <a:pt x="430" y="268"/>
                    </a:lnTo>
                    <a:lnTo>
                      <a:pt x="371" y="317"/>
                    </a:lnTo>
                    <a:lnTo>
                      <a:pt x="318" y="370"/>
                    </a:lnTo>
                    <a:lnTo>
                      <a:pt x="269" y="429"/>
                    </a:lnTo>
                    <a:lnTo>
                      <a:pt x="226" y="492"/>
                    </a:lnTo>
                    <a:lnTo>
                      <a:pt x="187" y="559"/>
                    </a:lnTo>
                    <a:lnTo>
                      <a:pt x="156" y="629"/>
                    </a:lnTo>
                    <a:lnTo>
                      <a:pt x="130" y="702"/>
                    </a:lnTo>
                    <a:lnTo>
                      <a:pt x="111" y="779"/>
                    </a:lnTo>
                    <a:lnTo>
                      <a:pt x="100" y="858"/>
                    </a:lnTo>
                    <a:lnTo>
                      <a:pt x="96" y="939"/>
                    </a:lnTo>
                    <a:lnTo>
                      <a:pt x="100" y="1021"/>
                    </a:lnTo>
                    <a:lnTo>
                      <a:pt x="111" y="1099"/>
                    </a:lnTo>
                    <a:lnTo>
                      <a:pt x="130" y="1175"/>
                    </a:lnTo>
                    <a:lnTo>
                      <a:pt x="156" y="1249"/>
                    </a:lnTo>
                    <a:lnTo>
                      <a:pt x="187" y="1319"/>
                    </a:lnTo>
                    <a:lnTo>
                      <a:pt x="226" y="1386"/>
                    </a:lnTo>
                    <a:lnTo>
                      <a:pt x="269" y="1448"/>
                    </a:lnTo>
                    <a:lnTo>
                      <a:pt x="318" y="1507"/>
                    </a:lnTo>
                    <a:lnTo>
                      <a:pt x="371" y="1562"/>
                    </a:lnTo>
                    <a:lnTo>
                      <a:pt x="430" y="1610"/>
                    </a:lnTo>
                    <a:lnTo>
                      <a:pt x="493" y="1654"/>
                    </a:lnTo>
                    <a:lnTo>
                      <a:pt x="559" y="1691"/>
                    </a:lnTo>
                    <a:lnTo>
                      <a:pt x="630" y="1723"/>
                    </a:lnTo>
                    <a:lnTo>
                      <a:pt x="703" y="1748"/>
                    </a:lnTo>
                    <a:lnTo>
                      <a:pt x="779" y="1767"/>
                    </a:lnTo>
                    <a:lnTo>
                      <a:pt x="859" y="1778"/>
                    </a:lnTo>
                    <a:lnTo>
                      <a:pt x="939" y="1782"/>
                    </a:lnTo>
                    <a:lnTo>
                      <a:pt x="1020" y="1778"/>
                    </a:lnTo>
                    <a:lnTo>
                      <a:pt x="1100" y="1767"/>
                    </a:lnTo>
                    <a:lnTo>
                      <a:pt x="1176" y="1748"/>
                    </a:lnTo>
                    <a:lnTo>
                      <a:pt x="1249" y="1723"/>
                    </a:lnTo>
                    <a:lnTo>
                      <a:pt x="1320" y="1691"/>
                    </a:lnTo>
                    <a:lnTo>
                      <a:pt x="1387" y="1654"/>
                    </a:lnTo>
                    <a:lnTo>
                      <a:pt x="1449" y="1610"/>
                    </a:lnTo>
                    <a:lnTo>
                      <a:pt x="1508" y="1562"/>
                    </a:lnTo>
                    <a:lnTo>
                      <a:pt x="1561" y="1507"/>
                    </a:lnTo>
                    <a:lnTo>
                      <a:pt x="1611" y="1448"/>
                    </a:lnTo>
                    <a:lnTo>
                      <a:pt x="1655" y="1386"/>
                    </a:lnTo>
                    <a:lnTo>
                      <a:pt x="1692" y="1319"/>
                    </a:lnTo>
                    <a:lnTo>
                      <a:pt x="1724" y="1249"/>
                    </a:lnTo>
                    <a:lnTo>
                      <a:pt x="1749" y="1175"/>
                    </a:lnTo>
                    <a:lnTo>
                      <a:pt x="1768" y="1099"/>
                    </a:lnTo>
                    <a:lnTo>
                      <a:pt x="1779" y="1021"/>
                    </a:lnTo>
                    <a:lnTo>
                      <a:pt x="1783" y="939"/>
                    </a:lnTo>
                    <a:lnTo>
                      <a:pt x="1779" y="858"/>
                    </a:lnTo>
                    <a:lnTo>
                      <a:pt x="1768" y="779"/>
                    </a:lnTo>
                    <a:lnTo>
                      <a:pt x="1749" y="702"/>
                    </a:lnTo>
                    <a:lnTo>
                      <a:pt x="1724" y="629"/>
                    </a:lnTo>
                    <a:lnTo>
                      <a:pt x="1692" y="559"/>
                    </a:lnTo>
                    <a:lnTo>
                      <a:pt x="1655" y="492"/>
                    </a:lnTo>
                    <a:lnTo>
                      <a:pt x="1611" y="429"/>
                    </a:lnTo>
                    <a:lnTo>
                      <a:pt x="1561" y="370"/>
                    </a:lnTo>
                    <a:lnTo>
                      <a:pt x="1508" y="317"/>
                    </a:lnTo>
                    <a:lnTo>
                      <a:pt x="1449" y="268"/>
                    </a:lnTo>
                    <a:lnTo>
                      <a:pt x="1387" y="225"/>
                    </a:lnTo>
                    <a:lnTo>
                      <a:pt x="1320" y="186"/>
                    </a:lnTo>
                    <a:lnTo>
                      <a:pt x="1249" y="155"/>
                    </a:lnTo>
                    <a:lnTo>
                      <a:pt x="1176" y="130"/>
                    </a:lnTo>
                    <a:lnTo>
                      <a:pt x="1100" y="112"/>
                    </a:lnTo>
                    <a:lnTo>
                      <a:pt x="1020" y="100"/>
                    </a:lnTo>
                    <a:lnTo>
                      <a:pt x="939" y="97"/>
                    </a:lnTo>
                    <a:close/>
                    <a:moveTo>
                      <a:pt x="939" y="0"/>
                    </a:moveTo>
                    <a:lnTo>
                      <a:pt x="1025" y="3"/>
                    </a:lnTo>
                    <a:lnTo>
                      <a:pt x="1109" y="15"/>
                    </a:lnTo>
                    <a:lnTo>
                      <a:pt x="1189" y="33"/>
                    </a:lnTo>
                    <a:lnTo>
                      <a:pt x="1267" y="59"/>
                    </a:lnTo>
                    <a:lnTo>
                      <a:pt x="1342" y="90"/>
                    </a:lnTo>
                    <a:lnTo>
                      <a:pt x="1413" y="129"/>
                    </a:lnTo>
                    <a:lnTo>
                      <a:pt x="1481" y="172"/>
                    </a:lnTo>
                    <a:lnTo>
                      <a:pt x="1544" y="221"/>
                    </a:lnTo>
                    <a:lnTo>
                      <a:pt x="1604" y="276"/>
                    </a:lnTo>
                    <a:lnTo>
                      <a:pt x="1657" y="334"/>
                    </a:lnTo>
                    <a:lnTo>
                      <a:pt x="1707" y="398"/>
                    </a:lnTo>
                    <a:lnTo>
                      <a:pt x="1750" y="466"/>
                    </a:lnTo>
                    <a:lnTo>
                      <a:pt x="1788" y="537"/>
                    </a:lnTo>
                    <a:lnTo>
                      <a:pt x="1820" y="611"/>
                    </a:lnTo>
                    <a:lnTo>
                      <a:pt x="1845" y="690"/>
                    </a:lnTo>
                    <a:lnTo>
                      <a:pt x="1864" y="771"/>
                    </a:lnTo>
                    <a:lnTo>
                      <a:pt x="1875" y="854"/>
                    </a:lnTo>
                    <a:lnTo>
                      <a:pt x="1879" y="939"/>
                    </a:lnTo>
                    <a:lnTo>
                      <a:pt x="1875" y="1024"/>
                    </a:lnTo>
                    <a:lnTo>
                      <a:pt x="1864" y="1108"/>
                    </a:lnTo>
                    <a:lnTo>
                      <a:pt x="1845" y="1189"/>
                    </a:lnTo>
                    <a:lnTo>
                      <a:pt x="1820" y="1267"/>
                    </a:lnTo>
                    <a:lnTo>
                      <a:pt x="1788" y="1341"/>
                    </a:lnTo>
                    <a:lnTo>
                      <a:pt x="1750" y="1412"/>
                    </a:lnTo>
                    <a:lnTo>
                      <a:pt x="1707" y="1481"/>
                    </a:lnTo>
                    <a:lnTo>
                      <a:pt x="1657" y="1544"/>
                    </a:lnTo>
                    <a:lnTo>
                      <a:pt x="1604" y="1603"/>
                    </a:lnTo>
                    <a:lnTo>
                      <a:pt x="1544" y="1657"/>
                    </a:lnTo>
                    <a:lnTo>
                      <a:pt x="1481" y="1706"/>
                    </a:lnTo>
                    <a:lnTo>
                      <a:pt x="1413" y="1749"/>
                    </a:lnTo>
                    <a:lnTo>
                      <a:pt x="1342" y="1788"/>
                    </a:lnTo>
                    <a:lnTo>
                      <a:pt x="1267" y="1819"/>
                    </a:lnTo>
                    <a:lnTo>
                      <a:pt x="1189" y="1844"/>
                    </a:lnTo>
                    <a:lnTo>
                      <a:pt x="1109" y="1863"/>
                    </a:lnTo>
                    <a:lnTo>
                      <a:pt x="1025" y="1874"/>
                    </a:lnTo>
                    <a:lnTo>
                      <a:pt x="939" y="1877"/>
                    </a:lnTo>
                    <a:lnTo>
                      <a:pt x="855" y="1874"/>
                    </a:lnTo>
                    <a:lnTo>
                      <a:pt x="772" y="1863"/>
                    </a:lnTo>
                    <a:lnTo>
                      <a:pt x="691" y="1844"/>
                    </a:lnTo>
                    <a:lnTo>
                      <a:pt x="612" y="1819"/>
                    </a:lnTo>
                    <a:lnTo>
                      <a:pt x="538" y="1788"/>
                    </a:lnTo>
                    <a:lnTo>
                      <a:pt x="466" y="1749"/>
                    </a:lnTo>
                    <a:lnTo>
                      <a:pt x="398" y="1706"/>
                    </a:lnTo>
                    <a:lnTo>
                      <a:pt x="335" y="1657"/>
                    </a:lnTo>
                    <a:lnTo>
                      <a:pt x="275" y="1603"/>
                    </a:lnTo>
                    <a:lnTo>
                      <a:pt x="222" y="1544"/>
                    </a:lnTo>
                    <a:lnTo>
                      <a:pt x="172" y="1481"/>
                    </a:lnTo>
                    <a:lnTo>
                      <a:pt x="129" y="1412"/>
                    </a:lnTo>
                    <a:lnTo>
                      <a:pt x="91" y="1341"/>
                    </a:lnTo>
                    <a:lnTo>
                      <a:pt x="59" y="1267"/>
                    </a:lnTo>
                    <a:lnTo>
                      <a:pt x="34" y="1189"/>
                    </a:lnTo>
                    <a:lnTo>
                      <a:pt x="15" y="1108"/>
                    </a:lnTo>
                    <a:lnTo>
                      <a:pt x="4" y="1024"/>
                    </a:lnTo>
                    <a:lnTo>
                      <a:pt x="0" y="939"/>
                    </a:lnTo>
                    <a:lnTo>
                      <a:pt x="4" y="854"/>
                    </a:lnTo>
                    <a:lnTo>
                      <a:pt x="15" y="771"/>
                    </a:lnTo>
                    <a:lnTo>
                      <a:pt x="34" y="690"/>
                    </a:lnTo>
                    <a:lnTo>
                      <a:pt x="59" y="611"/>
                    </a:lnTo>
                    <a:lnTo>
                      <a:pt x="91" y="537"/>
                    </a:lnTo>
                    <a:lnTo>
                      <a:pt x="129" y="466"/>
                    </a:lnTo>
                    <a:lnTo>
                      <a:pt x="172" y="398"/>
                    </a:lnTo>
                    <a:lnTo>
                      <a:pt x="222" y="334"/>
                    </a:lnTo>
                    <a:lnTo>
                      <a:pt x="275" y="276"/>
                    </a:lnTo>
                    <a:lnTo>
                      <a:pt x="335" y="221"/>
                    </a:lnTo>
                    <a:lnTo>
                      <a:pt x="398" y="172"/>
                    </a:lnTo>
                    <a:lnTo>
                      <a:pt x="466" y="129"/>
                    </a:lnTo>
                    <a:lnTo>
                      <a:pt x="538" y="90"/>
                    </a:lnTo>
                    <a:lnTo>
                      <a:pt x="612" y="59"/>
                    </a:lnTo>
                    <a:lnTo>
                      <a:pt x="691" y="33"/>
                    </a:lnTo>
                    <a:lnTo>
                      <a:pt x="772" y="15"/>
                    </a:lnTo>
                    <a:lnTo>
                      <a:pt x="855" y="3"/>
                    </a:lnTo>
                    <a:lnTo>
                      <a:pt x="9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44" name="Freeform 9"/>
              <p:cNvSpPr>
                <a:spLocks noEditPoints="1"/>
              </p:cNvSpPr>
              <p:nvPr/>
            </p:nvSpPr>
            <p:spPr bwMode="auto">
              <a:xfrm>
                <a:off x="1960563" y="3279776"/>
                <a:ext cx="641350" cy="587375"/>
              </a:xfrm>
              <a:custGeom>
                <a:avLst/>
                <a:gdLst>
                  <a:gd name="T0" fmla="*/ 2147483647 w 1214"/>
                  <a:gd name="T1" fmla="*/ 2147483647 h 1110"/>
                  <a:gd name="T2" fmla="*/ 2147483647 w 1214"/>
                  <a:gd name="T3" fmla="*/ 2147483647 h 1110"/>
                  <a:gd name="T4" fmla="*/ 2147483647 w 1214"/>
                  <a:gd name="T5" fmla="*/ 2147483647 h 1110"/>
                  <a:gd name="T6" fmla="*/ 2147483647 w 1214"/>
                  <a:gd name="T7" fmla="*/ 2147483647 h 1110"/>
                  <a:gd name="T8" fmla="*/ 2147483647 w 1214"/>
                  <a:gd name="T9" fmla="*/ 2147483647 h 1110"/>
                  <a:gd name="T10" fmla="*/ 2147483647 w 1214"/>
                  <a:gd name="T11" fmla="*/ 2147483647 h 1110"/>
                  <a:gd name="T12" fmla="*/ 2147483647 w 1214"/>
                  <a:gd name="T13" fmla="*/ 2147483647 h 1110"/>
                  <a:gd name="T14" fmla="*/ 2147483647 w 1214"/>
                  <a:gd name="T15" fmla="*/ 2147483647 h 1110"/>
                  <a:gd name="T16" fmla="*/ 2147483647 w 1214"/>
                  <a:gd name="T17" fmla="*/ 2147483647 h 1110"/>
                  <a:gd name="T18" fmla="*/ 2147483647 w 1214"/>
                  <a:gd name="T19" fmla="*/ 2147483647 h 1110"/>
                  <a:gd name="T20" fmla="*/ 2147483647 w 1214"/>
                  <a:gd name="T21" fmla="*/ 2147483647 h 1110"/>
                  <a:gd name="T22" fmla="*/ 2147483647 w 1214"/>
                  <a:gd name="T23" fmla="*/ 2147483647 h 1110"/>
                  <a:gd name="T24" fmla="*/ 2147483647 w 1214"/>
                  <a:gd name="T25" fmla="*/ 0 h 1110"/>
                  <a:gd name="T26" fmla="*/ 2147483647 w 1214"/>
                  <a:gd name="T27" fmla="*/ 2147483647 h 1110"/>
                  <a:gd name="T28" fmla="*/ 2147483647 w 1214"/>
                  <a:gd name="T29" fmla="*/ 2147483647 h 1110"/>
                  <a:gd name="T30" fmla="*/ 2147483647 w 1214"/>
                  <a:gd name="T31" fmla="*/ 2147483647 h 1110"/>
                  <a:gd name="T32" fmla="*/ 2147483647 w 1214"/>
                  <a:gd name="T33" fmla="*/ 2147483647 h 1110"/>
                  <a:gd name="T34" fmla="*/ 2147483647 w 1214"/>
                  <a:gd name="T35" fmla="*/ 2147483647 h 1110"/>
                  <a:gd name="T36" fmla="*/ 2147483647 w 1214"/>
                  <a:gd name="T37" fmla="*/ 2147483647 h 1110"/>
                  <a:gd name="T38" fmla="*/ 2147483647 w 1214"/>
                  <a:gd name="T39" fmla="*/ 2147483647 h 1110"/>
                  <a:gd name="T40" fmla="*/ 2147483647 w 1214"/>
                  <a:gd name="T41" fmla="*/ 2147483647 h 1110"/>
                  <a:gd name="T42" fmla="*/ 2147483647 w 1214"/>
                  <a:gd name="T43" fmla="*/ 2147483647 h 1110"/>
                  <a:gd name="T44" fmla="*/ 2147483647 w 1214"/>
                  <a:gd name="T45" fmla="*/ 2147483647 h 1110"/>
                  <a:gd name="T46" fmla="*/ 2147483647 w 1214"/>
                  <a:gd name="T47" fmla="*/ 2147483647 h 1110"/>
                  <a:gd name="T48" fmla="*/ 0 w 1214"/>
                  <a:gd name="T49" fmla="*/ 2147483647 h 1110"/>
                  <a:gd name="T50" fmla="*/ 2147483647 w 1214"/>
                  <a:gd name="T51" fmla="*/ 2147483647 h 1110"/>
                  <a:gd name="T52" fmla="*/ 2147483647 w 1214"/>
                  <a:gd name="T53" fmla="*/ 2147483647 h 1110"/>
                  <a:gd name="T54" fmla="*/ 2147483647 w 1214"/>
                  <a:gd name="T55" fmla="*/ 2147483647 h 1110"/>
                  <a:gd name="T56" fmla="*/ 2147483647 w 1214"/>
                  <a:gd name="T57" fmla="*/ 2147483647 h 1110"/>
                  <a:gd name="T58" fmla="*/ 2147483647 w 1214"/>
                  <a:gd name="T59" fmla="*/ 2147483647 h 1110"/>
                  <a:gd name="T60" fmla="*/ 2147483647 w 1214"/>
                  <a:gd name="T61" fmla="*/ 2147483647 h 1110"/>
                  <a:gd name="T62" fmla="*/ 2147483647 w 1214"/>
                  <a:gd name="T63" fmla="*/ 2147483647 h 1110"/>
                  <a:gd name="T64" fmla="*/ 2147483647 w 1214"/>
                  <a:gd name="T65" fmla="*/ 0 h 111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4" h="1110">
                    <a:moveTo>
                      <a:pt x="496" y="95"/>
                    </a:moveTo>
                    <a:lnTo>
                      <a:pt x="474" y="99"/>
                    </a:lnTo>
                    <a:lnTo>
                      <a:pt x="455" y="109"/>
                    </a:lnTo>
                    <a:lnTo>
                      <a:pt x="440" y="124"/>
                    </a:lnTo>
                    <a:lnTo>
                      <a:pt x="430" y="144"/>
                    </a:lnTo>
                    <a:lnTo>
                      <a:pt x="426" y="166"/>
                    </a:lnTo>
                    <a:lnTo>
                      <a:pt x="426" y="447"/>
                    </a:lnTo>
                    <a:lnTo>
                      <a:pt x="424" y="460"/>
                    </a:lnTo>
                    <a:lnTo>
                      <a:pt x="420" y="471"/>
                    </a:lnTo>
                    <a:lnTo>
                      <a:pt x="411" y="481"/>
                    </a:lnTo>
                    <a:lnTo>
                      <a:pt x="401" y="488"/>
                    </a:lnTo>
                    <a:lnTo>
                      <a:pt x="390" y="493"/>
                    </a:lnTo>
                    <a:lnTo>
                      <a:pt x="378" y="495"/>
                    </a:lnTo>
                    <a:lnTo>
                      <a:pt x="156" y="495"/>
                    </a:lnTo>
                    <a:lnTo>
                      <a:pt x="607" y="991"/>
                    </a:lnTo>
                    <a:lnTo>
                      <a:pt x="1057" y="495"/>
                    </a:lnTo>
                    <a:lnTo>
                      <a:pt x="836" y="495"/>
                    </a:lnTo>
                    <a:lnTo>
                      <a:pt x="821" y="492"/>
                    </a:lnTo>
                    <a:lnTo>
                      <a:pt x="807" y="486"/>
                    </a:lnTo>
                    <a:lnTo>
                      <a:pt x="797" y="476"/>
                    </a:lnTo>
                    <a:lnTo>
                      <a:pt x="790" y="462"/>
                    </a:lnTo>
                    <a:lnTo>
                      <a:pt x="788" y="447"/>
                    </a:lnTo>
                    <a:lnTo>
                      <a:pt x="788" y="95"/>
                    </a:lnTo>
                    <a:lnTo>
                      <a:pt x="496" y="95"/>
                    </a:lnTo>
                    <a:close/>
                    <a:moveTo>
                      <a:pt x="496" y="0"/>
                    </a:moveTo>
                    <a:lnTo>
                      <a:pt x="836" y="0"/>
                    </a:lnTo>
                    <a:lnTo>
                      <a:pt x="854" y="3"/>
                    </a:lnTo>
                    <a:lnTo>
                      <a:pt x="869" y="13"/>
                    </a:lnTo>
                    <a:lnTo>
                      <a:pt x="880" y="29"/>
                    </a:lnTo>
                    <a:lnTo>
                      <a:pt x="884" y="48"/>
                    </a:lnTo>
                    <a:lnTo>
                      <a:pt x="884" y="399"/>
                    </a:lnTo>
                    <a:lnTo>
                      <a:pt x="1166" y="399"/>
                    </a:lnTo>
                    <a:lnTo>
                      <a:pt x="1180" y="401"/>
                    </a:lnTo>
                    <a:lnTo>
                      <a:pt x="1193" y="406"/>
                    </a:lnTo>
                    <a:lnTo>
                      <a:pt x="1202" y="416"/>
                    </a:lnTo>
                    <a:lnTo>
                      <a:pt x="1210" y="427"/>
                    </a:lnTo>
                    <a:lnTo>
                      <a:pt x="1214" y="441"/>
                    </a:lnTo>
                    <a:lnTo>
                      <a:pt x="1214" y="455"/>
                    </a:lnTo>
                    <a:lnTo>
                      <a:pt x="1210" y="467"/>
                    </a:lnTo>
                    <a:lnTo>
                      <a:pt x="1201" y="480"/>
                    </a:lnTo>
                    <a:lnTo>
                      <a:pt x="643" y="1094"/>
                    </a:lnTo>
                    <a:lnTo>
                      <a:pt x="632" y="1103"/>
                    </a:lnTo>
                    <a:lnTo>
                      <a:pt x="620" y="1108"/>
                    </a:lnTo>
                    <a:lnTo>
                      <a:pt x="607" y="1110"/>
                    </a:lnTo>
                    <a:lnTo>
                      <a:pt x="594" y="1108"/>
                    </a:lnTo>
                    <a:lnTo>
                      <a:pt x="582" y="1103"/>
                    </a:lnTo>
                    <a:lnTo>
                      <a:pt x="572" y="1094"/>
                    </a:lnTo>
                    <a:lnTo>
                      <a:pt x="12" y="480"/>
                    </a:lnTo>
                    <a:lnTo>
                      <a:pt x="5" y="467"/>
                    </a:lnTo>
                    <a:lnTo>
                      <a:pt x="0" y="455"/>
                    </a:lnTo>
                    <a:lnTo>
                      <a:pt x="0" y="441"/>
                    </a:lnTo>
                    <a:lnTo>
                      <a:pt x="3" y="427"/>
                    </a:lnTo>
                    <a:lnTo>
                      <a:pt x="11" y="416"/>
                    </a:lnTo>
                    <a:lnTo>
                      <a:pt x="22" y="406"/>
                    </a:lnTo>
                    <a:lnTo>
                      <a:pt x="33" y="401"/>
                    </a:lnTo>
                    <a:lnTo>
                      <a:pt x="48" y="399"/>
                    </a:lnTo>
                    <a:lnTo>
                      <a:pt x="331" y="399"/>
                    </a:lnTo>
                    <a:lnTo>
                      <a:pt x="329" y="166"/>
                    </a:lnTo>
                    <a:lnTo>
                      <a:pt x="333" y="133"/>
                    </a:lnTo>
                    <a:lnTo>
                      <a:pt x="343" y="102"/>
                    </a:lnTo>
                    <a:lnTo>
                      <a:pt x="358" y="73"/>
                    </a:lnTo>
                    <a:lnTo>
                      <a:pt x="379" y="48"/>
                    </a:lnTo>
                    <a:lnTo>
                      <a:pt x="404" y="28"/>
                    </a:lnTo>
                    <a:lnTo>
                      <a:pt x="431" y="12"/>
                    </a:lnTo>
                    <a:lnTo>
                      <a:pt x="462" y="3"/>
                    </a:lnTo>
                    <a:lnTo>
                      <a:pt x="49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45" name="Freeform 10"/>
              <p:cNvSpPr>
                <a:spLocks/>
              </p:cNvSpPr>
              <p:nvPr/>
            </p:nvSpPr>
            <p:spPr bwMode="auto">
              <a:xfrm>
                <a:off x="2143125" y="3171826"/>
                <a:ext cx="292100" cy="50800"/>
              </a:xfrm>
              <a:custGeom>
                <a:avLst/>
                <a:gdLst>
                  <a:gd name="T0" fmla="*/ 2147483647 w 550"/>
                  <a:gd name="T1" fmla="*/ 0 h 96"/>
                  <a:gd name="T2" fmla="*/ 2147483647 w 550"/>
                  <a:gd name="T3" fmla="*/ 0 h 96"/>
                  <a:gd name="T4" fmla="*/ 2147483647 w 550"/>
                  <a:gd name="T5" fmla="*/ 2147483647 h 96"/>
                  <a:gd name="T6" fmla="*/ 2147483647 w 550"/>
                  <a:gd name="T7" fmla="*/ 2147483647 h 96"/>
                  <a:gd name="T8" fmla="*/ 2147483647 w 550"/>
                  <a:gd name="T9" fmla="*/ 2147483647 h 96"/>
                  <a:gd name="T10" fmla="*/ 2147483647 w 550"/>
                  <a:gd name="T11" fmla="*/ 2147483647 h 96"/>
                  <a:gd name="T12" fmla="*/ 2147483647 w 550"/>
                  <a:gd name="T13" fmla="*/ 2147483647 h 96"/>
                  <a:gd name="T14" fmla="*/ 2147483647 w 550"/>
                  <a:gd name="T15" fmla="*/ 2147483647 h 96"/>
                  <a:gd name="T16" fmla="*/ 2147483647 w 550"/>
                  <a:gd name="T17" fmla="*/ 2147483647 h 96"/>
                  <a:gd name="T18" fmla="*/ 2147483647 w 550"/>
                  <a:gd name="T19" fmla="*/ 2147483647 h 96"/>
                  <a:gd name="T20" fmla="*/ 2147483647 w 550"/>
                  <a:gd name="T21" fmla="*/ 2147483647 h 96"/>
                  <a:gd name="T22" fmla="*/ 2147483647 w 550"/>
                  <a:gd name="T23" fmla="*/ 2147483647 h 96"/>
                  <a:gd name="T24" fmla="*/ 2147483647 w 550"/>
                  <a:gd name="T25" fmla="*/ 2147483647 h 96"/>
                  <a:gd name="T26" fmla="*/ 2147483647 w 550"/>
                  <a:gd name="T27" fmla="*/ 2147483647 h 96"/>
                  <a:gd name="T28" fmla="*/ 0 w 550"/>
                  <a:gd name="T29" fmla="*/ 2147483647 h 96"/>
                  <a:gd name="T30" fmla="*/ 2147483647 w 550"/>
                  <a:gd name="T31" fmla="*/ 2147483647 h 96"/>
                  <a:gd name="T32" fmla="*/ 2147483647 w 550"/>
                  <a:gd name="T33" fmla="*/ 2147483647 h 96"/>
                  <a:gd name="T34" fmla="*/ 2147483647 w 550"/>
                  <a:gd name="T35" fmla="*/ 2147483647 h 96"/>
                  <a:gd name="T36" fmla="*/ 2147483647 w 550"/>
                  <a:gd name="T37" fmla="*/ 0 h 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50" h="96">
                    <a:moveTo>
                      <a:pt x="47" y="0"/>
                    </a:moveTo>
                    <a:lnTo>
                      <a:pt x="501" y="0"/>
                    </a:lnTo>
                    <a:lnTo>
                      <a:pt x="520" y="4"/>
                    </a:lnTo>
                    <a:lnTo>
                      <a:pt x="535" y="15"/>
                    </a:lnTo>
                    <a:lnTo>
                      <a:pt x="546" y="30"/>
                    </a:lnTo>
                    <a:lnTo>
                      <a:pt x="550" y="48"/>
                    </a:lnTo>
                    <a:lnTo>
                      <a:pt x="546" y="67"/>
                    </a:lnTo>
                    <a:lnTo>
                      <a:pt x="535" y="82"/>
                    </a:lnTo>
                    <a:lnTo>
                      <a:pt x="520" y="92"/>
                    </a:lnTo>
                    <a:lnTo>
                      <a:pt x="501" y="96"/>
                    </a:lnTo>
                    <a:lnTo>
                      <a:pt x="47" y="96"/>
                    </a:lnTo>
                    <a:lnTo>
                      <a:pt x="28" y="92"/>
                    </a:lnTo>
                    <a:lnTo>
                      <a:pt x="13" y="82"/>
                    </a:lnTo>
                    <a:lnTo>
                      <a:pt x="3" y="67"/>
                    </a:lnTo>
                    <a:lnTo>
                      <a:pt x="0" y="48"/>
                    </a:lnTo>
                    <a:lnTo>
                      <a:pt x="3" y="30"/>
                    </a:lnTo>
                    <a:lnTo>
                      <a:pt x="13" y="15"/>
                    </a:lnTo>
                    <a:lnTo>
                      <a:pt x="28" y="4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46" name="Freeform 11"/>
              <p:cNvSpPr>
                <a:spLocks/>
              </p:cNvSpPr>
              <p:nvPr/>
            </p:nvSpPr>
            <p:spPr bwMode="auto">
              <a:xfrm>
                <a:off x="2143125" y="3089276"/>
                <a:ext cx="292100" cy="50800"/>
              </a:xfrm>
              <a:custGeom>
                <a:avLst/>
                <a:gdLst>
                  <a:gd name="T0" fmla="*/ 2147483647 w 550"/>
                  <a:gd name="T1" fmla="*/ 0 h 96"/>
                  <a:gd name="T2" fmla="*/ 2147483647 w 550"/>
                  <a:gd name="T3" fmla="*/ 0 h 96"/>
                  <a:gd name="T4" fmla="*/ 2147483647 w 550"/>
                  <a:gd name="T5" fmla="*/ 2147483647 h 96"/>
                  <a:gd name="T6" fmla="*/ 2147483647 w 550"/>
                  <a:gd name="T7" fmla="*/ 2147483647 h 96"/>
                  <a:gd name="T8" fmla="*/ 2147483647 w 550"/>
                  <a:gd name="T9" fmla="*/ 2147483647 h 96"/>
                  <a:gd name="T10" fmla="*/ 2147483647 w 550"/>
                  <a:gd name="T11" fmla="*/ 2147483647 h 96"/>
                  <a:gd name="T12" fmla="*/ 2147483647 w 550"/>
                  <a:gd name="T13" fmla="*/ 2147483647 h 96"/>
                  <a:gd name="T14" fmla="*/ 2147483647 w 550"/>
                  <a:gd name="T15" fmla="*/ 2147483647 h 96"/>
                  <a:gd name="T16" fmla="*/ 2147483647 w 550"/>
                  <a:gd name="T17" fmla="*/ 2147483647 h 96"/>
                  <a:gd name="T18" fmla="*/ 2147483647 w 550"/>
                  <a:gd name="T19" fmla="*/ 2147483647 h 96"/>
                  <a:gd name="T20" fmla="*/ 2147483647 w 550"/>
                  <a:gd name="T21" fmla="*/ 2147483647 h 96"/>
                  <a:gd name="T22" fmla="*/ 2147483647 w 550"/>
                  <a:gd name="T23" fmla="*/ 2147483647 h 96"/>
                  <a:gd name="T24" fmla="*/ 2147483647 w 550"/>
                  <a:gd name="T25" fmla="*/ 2147483647 h 96"/>
                  <a:gd name="T26" fmla="*/ 2147483647 w 550"/>
                  <a:gd name="T27" fmla="*/ 2147483647 h 96"/>
                  <a:gd name="T28" fmla="*/ 0 w 550"/>
                  <a:gd name="T29" fmla="*/ 2147483647 h 96"/>
                  <a:gd name="T30" fmla="*/ 2147483647 w 550"/>
                  <a:gd name="T31" fmla="*/ 2147483647 h 96"/>
                  <a:gd name="T32" fmla="*/ 2147483647 w 550"/>
                  <a:gd name="T33" fmla="*/ 2147483647 h 96"/>
                  <a:gd name="T34" fmla="*/ 2147483647 w 550"/>
                  <a:gd name="T35" fmla="*/ 2147483647 h 96"/>
                  <a:gd name="T36" fmla="*/ 2147483647 w 550"/>
                  <a:gd name="T37" fmla="*/ 0 h 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50" h="96">
                    <a:moveTo>
                      <a:pt x="47" y="0"/>
                    </a:moveTo>
                    <a:lnTo>
                      <a:pt x="501" y="0"/>
                    </a:lnTo>
                    <a:lnTo>
                      <a:pt x="520" y="4"/>
                    </a:lnTo>
                    <a:lnTo>
                      <a:pt x="535" y="14"/>
                    </a:lnTo>
                    <a:lnTo>
                      <a:pt x="546" y="30"/>
                    </a:lnTo>
                    <a:lnTo>
                      <a:pt x="550" y="49"/>
                    </a:lnTo>
                    <a:lnTo>
                      <a:pt x="546" y="68"/>
                    </a:lnTo>
                    <a:lnTo>
                      <a:pt x="535" y="83"/>
                    </a:lnTo>
                    <a:lnTo>
                      <a:pt x="520" y="92"/>
                    </a:lnTo>
                    <a:lnTo>
                      <a:pt x="501" y="96"/>
                    </a:lnTo>
                    <a:lnTo>
                      <a:pt x="47" y="96"/>
                    </a:lnTo>
                    <a:lnTo>
                      <a:pt x="28" y="92"/>
                    </a:lnTo>
                    <a:lnTo>
                      <a:pt x="13" y="83"/>
                    </a:lnTo>
                    <a:lnTo>
                      <a:pt x="3" y="68"/>
                    </a:lnTo>
                    <a:lnTo>
                      <a:pt x="0" y="49"/>
                    </a:lnTo>
                    <a:lnTo>
                      <a:pt x="3" y="30"/>
                    </a:lnTo>
                    <a:lnTo>
                      <a:pt x="13" y="14"/>
                    </a:lnTo>
                    <a:lnTo>
                      <a:pt x="28" y="4"/>
                    </a:lnTo>
                    <a:lnTo>
                      <a:pt x="4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47" name="Freeform 12"/>
              <p:cNvSpPr>
                <a:spLocks noEditPoints="1"/>
              </p:cNvSpPr>
              <p:nvPr/>
            </p:nvSpPr>
            <p:spPr bwMode="auto">
              <a:xfrm>
                <a:off x="1481138" y="2633663"/>
                <a:ext cx="1619250" cy="1414463"/>
              </a:xfrm>
              <a:custGeom>
                <a:avLst/>
                <a:gdLst>
                  <a:gd name="T0" fmla="*/ 2147483647 w 3060"/>
                  <a:gd name="T1" fmla="*/ 2147483647 h 2671"/>
                  <a:gd name="T2" fmla="*/ 2147483647 w 3060"/>
                  <a:gd name="T3" fmla="*/ 2147483647 h 2671"/>
                  <a:gd name="T4" fmla="*/ 2147483647 w 3060"/>
                  <a:gd name="T5" fmla="*/ 2147483647 h 2671"/>
                  <a:gd name="T6" fmla="*/ 2147483647 w 3060"/>
                  <a:gd name="T7" fmla="*/ 2147483647 h 2671"/>
                  <a:gd name="T8" fmla="*/ 2147483647 w 3060"/>
                  <a:gd name="T9" fmla="*/ 2147483647 h 2671"/>
                  <a:gd name="T10" fmla="*/ 2147483647 w 3060"/>
                  <a:gd name="T11" fmla="*/ 2147483647 h 2671"/>
                  <a:gd name="T12" fmla="*/ 2147483647 w 3060"/>
                  <a:gd name="T13" fmla="*/ 2147483647 h 2671"/>
                  <a:gd name="T14" fmla="*/ 2147483647 w 3060"/>
                  <a:gd name="T15" fmla="*/ 2147483647 h 2671"/>
                  <a:gd name="T16" fmla="*/ 2147483647 w 3060"/>
                  <a:gd name="T17" fmla="*/ 2147483647 h 2671"/>
                  <a:gd name="T18" fmla="*/ 2147483647 w 3060"/>
                  <a:gd name="T19" fmla="*/ 2147483647 h 2671"/>
                  <a:gd name="T20" fmla="*/ 2147483647 w 3060"/>
                  <a:gd name="T21" fmla="*/ 2147483647 h 2671"/>
                  <a:gd name="T22" fmla="*/ 2147483647 w 3060"/>
                  <a:gd name="T23" fmla="*/ 2147483647 h 2671"/>
                  <a:gd name="T24" fmla="*/ 2147483647 w 3060"/>
                  <a:gd name="T25" fmla="*/ 2147483647 h 2671"/>
                  <a:gd name="T26" fmla="*/ 2147483647 w 3060"/>
                  <a:gd name="T27" fmla="*/ 2147483647 h 2671"/>
                  <a:gd name="T28" fmla="*/ 2147483647 w 3060"/>
                  <a:gd name="T29" fmla="*/ 2147483647 h 2671"/>
                  <a:gd name="T30" fmla="*/ 2147483647 w 3060"/>
                  <a:gd name="T31" fmla="*/ 2147483647 h 2671"/>
                  <a:gd name="T32" fmla="*/ 2147483647 w 3060"/>
                  <a:gd name="T33" fmla="*/ 2147483647 h 2671"/>
                  <a:gd name="T34" fmla="*/ 2147483647 w 3060"/>
                  <a:gd name="T35" fmla="*/ 2147483647 h 2671"/>
                  <a:gd name="T36" fmla="*/ 2147483647 w 3060"/>
                  <a:gd name="T37" fmla="*/ 2147483647 h 2671"/>
                  <a:gd name="T38" fmla="*/ 2147483647 w 3060"/>
                  <a:gd name="T39" fmla="*/ 2147483647 h 2671"/>
                  <a:gd name="T40" fmla="*/ 2147483647 w 3060"/>
                  <a:gd name="T41" fmla="*/ 2147483647 h 2671"/>
                  <a:gd name="T42" fmla="*/ 2147483647 w 3060"/>
                  <a:gd name="T43" fmla="*/ 2147483647 h 2671"/>
                  <a:gd name="T44" fmla="*/ 2147483647 w 3060"/>
                  <a:gd name="T45" fmla="*/ 2147483647 h 2671"/>
                  <a:gd name="T46" fmla="*/ 2147483647 w 3060"/>
                  <a:gd name="T47" fmla="*/ 2147483647 h 2671"/>
                  <a:gd name="T48" fmla="*/ 2147483647 w 3060"/>
                  <a:gd name="T49" fmla="*/ 2147483647 h 2671"/>
                  <a:gd name="T50" fmla="*/ 2147483647 w 3060"/>
                  <a:gd name="T51" fmla="*/ 2147483647 h 2671"/>
                  <a:gd name="T52" fmla="*/ 2147483647 w 3060"/>
                  <a:gd name="T53" fmla="*/ 2147483647 h 2671"/>
                  <a:gd name="T54" fmla="*/ 2147483647 w 3060"/>
                  <a:gd name="T55" fmla="*/ 2147483647 h 2671"/>
                  <a:gd name="T56" fmla="*/ 2147483647 w 3060"/>
                  <a:gd name="T57" fmla="*/ 2147483647 h 2671"/>
                  <a:gd name="T58" fmla="*/ 2147483647 w 3060"/>
                  <a:gd name="T59" fmla="*/ 2147483647 h 2671"/>
                  <a:gd name="T60" fmla="*/ 2147483647 w 3060"/>
                  <a:gd name="T61" fmla="*/ 2147483647 h 2671"/>
                  <a:gd name="T62" fmla="*/ 2147483647 w 3060"/>
                  <a:gd name="T63" fmla="*/ 2147483647 h 2671"/>
                  <a:gd name="T64" fmla="*/ 2147483647 w 3060"/>
                  <a:gd name="T65" fmla="*/ 0 h 2671"/>
                  <a:gd name="T66" fmla="*/ 2147483647 w 3060"/>
                  <a:gd name="T67" fmla="*/ 0 h 2671"/>
                  <a:gd name="T68" fmla="*/ 2147483647 w 3060"/>
                  <a:gd name="T69" fmla="*/ 2147483647 h 2671"/>
                  <a:gd name="T70" fmla="*/ 2147483647 w 3060"/>
                  <a:gd name="T71" fmla="*/ 2147483647 h 2671"/>
                  <a:gd name="T72" fmla="*/ 2147483647 w 3060"/>
                  <a:gd name="T73" fmla="*/ 2147483647 h 2671"/>
                  <a:gd name="T74" fmla="*/ 2147483647 w 3060"/>
                  <a:gd name="T75" fmla="*/ 2147483647 h 2671"/>
                  <a:gd name="T76" fmla="*/ 2147483647 w 3060"/>
                  <a:gd name="T77" fmla="*/ 2147483647 h 2671"/>
                  <a:gd name="T78" fmla="*/ 2147483647 w 3060"/>
                  <a:gd name="T79" fmla="*/ 2147483647 h 2671"/>
                  <a:gd name="T80" fmla="*/ 2147483647 w 3060"/>
                  <a:gd name="T81" fmla="*/ 2147483647 h 2671"/>
                  <a:gd name="T82" fmla="*/ 2147483647 w 3060"/>
                  <a:gd name="T83" fmla="*/ 2147483647 h 2671"/>
                  <a:gd name="T84" fmla="*/ 2147483647 w 3060"/>
                  <a:gd name="T85" fmla="*/ 2147483647 h 2671"/>
                  <a:gd name="T86" fmla="*/ 2147483647 w 3060"/>
                  <a:gd name="T87" fmla="*/ 2147483647 h 2671"/>
                  <a:gd name="T88" fmla="*/ 0 w 3060"/>
                  <a:gd name="T89" fmla="*/ 2147483647 h 2671"/>
                  <a:gd name="T90" fmla="*/ 2147483647 w 3060"/>
                  <a:gd name="T91" fmla="*/ 2147483647 h 2671"/>
                  <a:gd name="T92" fmla="*/ 2147483647 w 3060"/>
                  <a:gd name="T93" fmla="*/ 2147483647 h 2671"/>
                  <a:gd name="T94" fmla="*/ 2147483647 w 3060"/>
                  <a:gd name="T95" fmla="*/ 0 h 267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3060" h="2671">
                    <a:moveTo>
                      <a:pt x="544" y="335"/>
                    </a:moveTo>
                    <a:lnTo>
                      <a:pt x="100" y="789"/>
                    </a:lnTo>
                    <a:lnTo>
                      <a:pt x="233" y="2575"/>
                    </a:lnTo>
                    <a:lnTo>
                      <a:pt x="2560" y="2575"/>
                    </a:lnTo>
                    <a:lnTo>
                      <a:pt x="2606" y="2573"/>
                    </a:lnTo>
                    <a:lnTo>
                      <a:pt x="2648" y="2564"/>
                    </a:lnTo>
                    <a:lnTo>
                      <a:pt x="2687" y="2550"/>
                    </a:lnTo>
                    <a:lnTo>
                      <a:pt x="2720" y="2532"/>
                    </a:lnTo>
                    <a:lnTo>
                      <a:pt x="2750" y="2507"/>
                    </a:lnTo>
                    <a:lnTo>
                      <a:pt x="2776" y="2477"/>
                    </a:lnTo>
                    <a:lnTo>
                      <a:pt x="2798" y="2442"/>
                    </a:lnTo>
                    <a:lnTo>
                      <a:pt x="2811" y="2414"/>
                    </a:lnTo>
                    <a:lnTo>
                      <a:pt x="2820" y="2385"/>
                    </a:lnTo>
                    <a:lnTo>
                      <a:pt x="2827" y="2360"/>
                    </a:lnTo>
                    <a:lnTo>
                      <a:pt x="2831" y="2336"/>
                    </a:lnTo>
                    <a:lnTo>
                      <a:pt x="2958" y="335"/>
                    </a:lnTo>
                    <a:lnTo>
                      <a:pt x="2075" y="335"/>
                    </a:lnTo>
                    <a:lnTo>
                      <a:pt x="1984" y="595"/>
                    </a:lnTo>
                    <a:lnTo>
                      <a:pt x="1028" y="579"/>
                    </a:lnTo>
                    <a:lnTo>
                      <a:pt x="938" y="335"/>
                    </a:lnTo>
                    <a:lnTo>
                      <a:pt x="544" y="335"/>
                    </a:lnTo>
                    <a:close/>
                    <a:moveTo>
                      <a:pt x="595" y="95"/>
                    </a:moveTo>
                    <a:lnTo>
                      <a:pt x="151" y="549"/>
                    </a:lnTo>
                    <a:lnTo>
                      <a:pt x="153" y="597"/>
                    </a:lnTo>
                    <a:lnTo>
                      <a:pt x="504" y="238"/>
                    </a:lnTo>
                    <a:lnTo>
                      <a:pt x="1005" y="238"/>
                    </a:lnTo>
                    <a:lnTo>
                      <a:pt x="1095" y="485"/>
                    </a:lnTo>
                    <a:lnTo>
                      <a:pt x="1916" y="498"/>
                    </a:lnTo>
                    <a:lnTo>
                      <a:pt x="2008" y="238"/>
                    </a:lnTo>
                    <a:lnTo>
                      <a:pt x="2854" y="238"/>
                    </a:lnTo>
                    <a:lnTo>
                      <a:pt x="2865" y="95"/>
                    </a:lnTo>
                    <a:lnTo>
                      <a:pt x="595" y="95"/>
                    </a:lnTo>
                    <a:close/>
                    <a:moveTo>
                      <a:pt x="555" y="0"/>
                    </a:moveTo>
                    <a:lnTo>
                      <a:pt x="2969" y="0"/>
                    </a:lnTo>
                    <a:lnTo>
                      <a:pt x="2951" y="238"/>
                    </a:lnTo>
                    <a:lnTo>
                      <a:pt x="3060" y="238"/>
                    </a:lnTo>
                    <a:lnTo>
                      <a:pt x="2937" y="2182"/>
                    </a:lnTo>
                    <a:lnTo>
                      <a:pt x="2937" y="2639"/>
                    </a:lnTo>
                    <a:lnTo>
                      <a:pt x="2934" y="2651"/>
                    </a:lnTo>
                    <a:lnTo>
                      <a:pt x="2928" y="2661"/>
                    </a:lnTo>
                    <a:lnTo>
                      <a:pt x="2918" y="2667"/>
                    </a:lnTo>
                    <a:lnTo>
                      <a:pt x="2906" y="2671"/>
                    </a:lnTo>
                    <a:lnTo>
                      <a:pt x="143" y="2671"/>
                    </a:lnTo>
                    <a:lnTo>
                      <a:pt x="0" y="753"/>
                    </a:lnTo>
                    <a:lnTo>
                      <a:pt x="65" y="687"/>
                    </a:lnTo>
                    <a:lnTo>
                      <a:pt x="51" y="513"/>
                    </a:lnTo>
                    <a:lnTo>
                      <a:pt x="55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  <p:grpSp>
          <p:nvGrpSpPr>
            <p:cNvPr id="124" name="Group 123"/>
            <p:cNvGrpSpPr/>
            <p:nvPr/>
          </p:nvGrpSpPr>
          <p:grpSpPr>
            <a:xfrm>
              <a:off x="5661358" y="5164644"/>
              <a:ext cx="423916" cy="378213"/>
              <a:chOff x="4717177" y="5618532"/>
              <a:chExt cx="483125" cy="420882"/>
            </a:xfrm>
            <a:solidFill>
              <a:sysClr val="window" lastClr="FFFFFF"/>
            </a:solidFill>
          </p:grpSpPr>
          <p:sp>
            <p:nvSpPr>
              <p:cNvPr id="138" name="Freeform 9"/>
              <p:cNvSpPr>
                <a:spLocks noEditPoints="1"/>
              </p:cNvSpPr>
              <p:nvPr/>
            </p:nvSpPr>
            <p:spPr bwMode="auto">
              <a:xfrm>
                <a:off x="4717177" y="5618532"/>
                <a:ext cx="483125" cy="420882"/>
              </a:xfrm>
              <a:custGeom>
                <a:avLst/>
                <a:gdLst>
                  <a:gd name="T0" fmla="*/ 2147483647 w 2317"/>
                  <a:gd name="T1" fmla="*/ 2147483647 h 2559"/>
                  <a:gd name="T2" fmla="*/ 2147483647 w 2317"/>
                  <a:gd name="T3" fmla="*/ 2147483647 h 2559"/>
                  <a:gd name="T4" fmla="*/ 2147483647 w 2317"/>
                  <a:gd name="T5" fmla="*/ 2147483647 h 2559"/>
                  <a:gd name="T6" fmla="*/ 2147483647 w 2317"/>
                  <a:gd name="T7" fmla="*/ 2147483647 h 2559"/>
                  <a:gd name="T8" fmla="*/ 2147483647 w 2317"/>
                  <a:gd name="T9" fmla="*/ 2147483647 h 2559"/>
                  <a:gd name="T10" fmla="*/ 2147483647 w 2317"/>
                  <a:gd name="T11" fmla="*/ 2147483647 h 2559"/>
                  <a:gd name="T12" fmla="*/ 2147483647 w 2317"/>
                  <a:gd name="T13" fmla="*/ 2147483647 h 2559"/>
                  <a:gd name="T14" fmla="*/ 2147483647 w 2317"/>
                  <a:gd name="T15" fmla="*/ 2147483647 h 2559"/>
                  <a:gd name="T16" fmla="*/ 2147483647 w 2317"/>
                  <a:gd name="T17" fmla="*/ 2147483647 h 2559"/>
                  <a:gd name="T18" fmla="*/ 2147483647 w 2317"/>
                  <a:gd name="T19" fmla="*/ 2147483647 h 2559"/>
                  <a:gd name="T20" fmla="*/ 2147483647 w 2317"/>
                  <a:gd name="T21" fmla="*/ 2147483647 h 2559"/>
                  <a:gd name="T22" fmla="*/ 2147483647 w 2317"/>
                  <a:gd name="T23" fmla="*/ 2147483647 h 2559"/>
                  <a:gd name="T24" fmla="*/ 2147483647 w 2317"/>
                  <a:gd name="T25" fmla="*/ 2147483647 h 2559"/>
                  <a:gd name="T26" fmla="*/ 2147483647 w 2317"/>
                  <a:gd name="T27" fmla="*/ 2147483647 h 2559"/>
                  <a:gd name="T28" fmla="*/ 2147483647 w 2317"/>
                  <a:gd name="T29" fmla="*/ 2147483647 h 2559"/>
                  <a:gd name="T30" fmla="*/ 2147483647 w 2317"/>
                  <a:gd name="T31" fmla="*/ 2147483647 h 2559"/>
                  <a:gd name="T32" fmla="*/ 2147483647 w 2317"/>
                  <a:gd name="T33" fmla="*/ 2147483647 h 2559"/>
                  <a:gd name="T34" fmla="*/ 2147483647 w 2317"/>
                  <a:gd name="T35" fmla="*/ 2147483647 h 2559"/>
                  <a:gd name="T36" fmla="*/ 2147483647 w 2317"/>
                  <a:gd name="T37" fmla="*/ 2147483647 h 2559"/>
                  <a:gd name="T38" fmla="*/ 2147483647 w 2317"/>
                  <a:gd name="T39" fmla="*/ 2147483647 h 2559"/>
                  <a:gd name="T40" fmla="*/ 2147483647 w 2317"/>
                  <a:gd name="T41" fmla="*/ 2147483647 h 2559"/>
                  <a:gd name="T42" fmla="*/ 2147483647 w 2317"/>
                  <a:gd name="T43" fmla="*/ 2147483647 h 2559"/>
                  <a:gd name="T44" fmla="*/ 2147483647 w 2317"/>
                  <a:gd name="T45" fmla="*/ 2147483647 h 2559"/>
                  <a:gd name="T46" fmla="*/ 2147483647 w 2317"/>
                  <a:gd name="T47" fmla="*/ 2147483647 h 2559"/>
                  <a:gd name="T48" fmla="*/ 2147483647 w 2317"/>
                  <a:gd name="T49" fmla="*/ 2147483647 h 2559"/>
                  <a:gd name="T50" fmla="*/ 2147483647 w 2317"/>
                  <a:gd name="T51" fmla="*/ 0 h 2559"/>
                  <a:gd name="T52" fmla="*/ 2147483647 w 2317"/>
                  <a:gd name="T53" fmla="*/ 0 h 2559"/>
                  <a:gd name="T54" fmla="*/ 2147483647 w 2317"/>
                  <a:gd name="T55" fmla="*/ 2147483647 h 2559"/>
                  <a:gd name="T56" fmla="*/ 2147483647 w 2317"/>
                  <a:gd name="T57" fmla="*/ 2147483647 h 2559"/>
                  <a:gd name="T58" fmla="*/ 2147483647 w 2317"/>
                  <a:gd name="T59" fmla="*/ 2147483647 h 2559"/>
                  <a:gd name="T60" fmla="*/ 2147483647 w 2317"/>
                  <a:gd name="T61" fmla="*/ 2147483647 h 2559"/>
                  <a:gd name="T62" fmla="*/ 2147483647 w 2317"/>
                  <a:gd name="T63" fmla="*/ 2147483647 h 2559"/>
                  <a:gd name="T64" fmla="*/ 2147483647 w 2317"/>
                  <a:gd name="T65" fmla="*/ 2147483647 h 2559"/>
                  <a:gd name="T66" fmla="*/ 2147483647 w 2317"/>
                  <a:gd name="T67" fmla="*/ 2147483647 h 2559"/>
                  <a:gd name="T68" fmla="*/ 2147483647 w 2317"/>
                  <a:gd name="T69" fmla="*/ 2147483647 h 2559"/>
                  <a:gd name="T70" fmla="*/ 2147483647 w 2317"/>
                  <a:gd name="T71" fmla="*/ 2147483647 h 2559"/>
                  <a:gd name="T72" fmla="*/ 2147483647 w 2317"/>
                  <a:gd name="T73" fmla="*/ 2147483647 h 2559"/>
                  <a:gd name="T74" fmla="*/ 2147483647 w 2317"/>
                  <a:gd name="T75" fmla="*/ 2147483647 h 2559"/>
                  <a:gd name="T76" fmla="*/ 2147483647 w 2317"/>
                  <a:gd name="T77" fmla="*/ 2147483647 h 2559"/>
                  <a:gd name="T78" fmla="*/ 2147483647 w 2317"/>
                  <a:gd name="T79" fmla="*/ 2147483647 h 2559"/>
                  <a:gd name="T80" fmla="*/ 2147483647 w 2317"/>
                  <a:gd name="T81" fmla="*/ 2147483647 h 2559"/>
                  <a:gd name="T82" fmla="*/ 2147483647 w 2317"/>
                  <a:gd name="T83" fmla="*/ 2147483647 h 2559"/>
                  <a:gd name="T84" fmla="*/ 2147483647 w 2317"/>
                  <a:gd name="T85" fmla="*/ 2147483647 h 2559"/>
                  <a:gd name="T86" fmla="*/ 2147483647 w 2317"/>
                  <a:gd name="T87" fmla="*/ 2147483647 h 2559"/>
                  <a:gd name="T88" fmla="*/ 2147483647 w 2317"/>
                  <a:gd name="T89" fmla="*/ 2147483647 h 2559"/>
                  <a:gd name="T90" fmla="*/ 2147483647 w 2317"/>
                  <a:gd name="T91" fmla="*/ 2147483647 h 2559"/>
                  <a:gd name="T92" fmla="*/ 2147483647 w 2317"/>
                  <a:gd name="T93" fmla="*/ 2147483647 h 2559"/>
                  <a:gd name="T94" fmla="*/ 2147483647 w 2317"/>
                  <a:gd name="T95" fmla="*/ 2147483647 h 2559"/>
                  <a:gd name="T96" fmla="*/ 0 w 2317"/>
                  <a:gd name="T97" fmla="*/ 2147483647 h 2559"/>
                  <a:gd name="T98" fmla="*/ 0 w 2317"/>
                  <a:gd name="T99" fmla="*/ 2147483647 h 2559"/>
                  <a:gd name="T100" fmla="*/ 2147483647 w 2317"/>
                  <a:gd name="T101" fmla="*/ 0 h 25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317" h="2559">
                    <a:moveTo>
                      <a:pt x="398" y="96"/>
                    </a:moveTo>
                    <a:lnTo>
                      <a:pt x="95" y="399"/>
                    </a:lnTo>
                    <a:lnTo>
                      <a:pt x="95" y="2464"/>
                    </a:lnTo>
                    <a:lnTo>
                      <a:pt x="1939" y="2464"/>
                    </a:lnTo>
                    <a:lnTo>
                      <a:pt x="1981" y="2462"/>
                    </a:lnTo>
                    <a:lnTo>
                      <a:pt x="2018" y="2456"/>
                    </a:lnTo>
                    <a:lnTo>
                      <a:pt x="2052" y="2446"/>
                    </a:lnTo>
                    <a:lnTo>
                      <a:pt x="2081" y="2433"/>
                    </a:lnTo>
                    <a:lnTo>
                      <a:pt x="2107" y="2418"/>
                    </a:lnTo>
                    <a:lnTo>
                      <a:pt x="2129" y="2399"/>
                    </a:lnTo>
                    <a:lnTo>
                      <a:pt x="2149" y="2380"/>
                    </a:lnTo>
                    <a:lnTo>
                      <a:pt x="2165" y="2359"/>
                    </a:lnTo>
                    <a:lnTo>
                      <a:pt x="2179" y="2338"/>
                    </a:lnTo>
                    <a:lnTo>
                      <a:pt x="2190" y="2316"/>
                    </a:lnTo>
                    <a:lnTo>
                      <a:pt x="2199" y="2295"/>
                    </a:lnTo>
                    <a:lnTo>
                      <a:pt x="2206" y="2273"/>
                    </a:lnTo>
                    <a:lnTo>
                      <a:pt x="2211" y="2253"/>
                    </a:lnTo>
                    <a:lnTo>
                      <a:pt x="2215" y="2235"/>
                    </a:lnTo>
                    <a:lnTo>
                      <a:pt x="2217" y="2217"/>
                    </a:lnTo>
                    <a:lnTo>
                      <a:pt x="2220" y="2204"/>
                    </a:lnTo>
                    <a:lnTo>
                      <a:pt x="2220" y="2193"/>
                    </a:lnTo>
                    <a:lnTo>
                      <a:pt x="2221" y="2185"/>
                    </a:lnTo>
                    <a:lnTo>
                      <a:pt x="2221" y="2181"/>
                    </a:lnTo>
                    <a:lnTo>
                      <a:pt x="2221" y="96"/>
                    </a:lnTo>
                    <a:lnTo>
                      <a:pt x="398" y="96"/>
                    </a:lnTo>
                    <a:close/>
                    <a:moveTo>
                      <a:pt x="357" y="0"/>
                    </a:moveTo>
                    <a:lnTo>
                      <a:pt x="2317" y="0"/>
                    </a:lnTo>
                    <a:lnTo>
                      <a:pt x="2317" y="2181"/>
                    </a:lnTo>
                    <a:lnTo>
                      <a:pt x="2317" y="2186"/>
                    </a:lnTo>
                    <a:lnTo>
                      <a:pt x="2316" y="2199"/>
                    </a:lnTo>
                    <a:lnTo>
                      <a:pt x="2314" y="2217"/>
                    </a:lnTo>
                    <a:lnTo>
                      <a:pt x="2311" y="2241"/>
                    </a:lnTo>
                    <a:lnTo>
                      <a:pt x="2306" y="2270"/>
                    </a:lnTo>
                    <a:lnTo>
                      <a:pt x="2297" y="2301"/>
                    </a:lnTo>
                    <a:lnTo>
                      <a:pt x="2286" y="2334"/>
                    </a:lnTo>
                    <a:lnTo>
                      <a:pt x="2271" y="2368"/>
                    </a:lnTo>
                    <a:lnTo>
                      <a:pt x="2258" y="2390"/>
                    </a:lnTo>
                    <a:lnTo>
                      <a:pt x="2245" y="2413"/>
                    </a:lnTo>
                    <a:lnTo>
                      <a:pt x="2227" y="2435"/>
                    </a:lnTo>
                    <a:lnTo>
                      <a:pt x="2209" y="2456"/>
                    </a:lnTo>
                    <a:lnTo>
                      <a:pt x="2186" y="2477"/>
                    </a:lnTo>
                    <a:lnTo>
                      <a:pt x="2161" y="2497"/>
                    </a:lnTo>
                    <a:lnTo>
                      <a:pt x="2133" y="2515"/>
                    </a:lnTo>
                    <a:lnTo>
                      <a:pt x="2102" y="2530"/>
                    </a:lnTo>
                    <a:lnTo>
                      <a:pt x="2067" y="2542"/>
                    </a:lnTo>
                    <a:lnTo>
                      <a:pt x="2028" y="2552"/>
                    </a:lnTo>
                    <a:lnTo>
                      <a:pt x="1986" y="2558"/>
                    </a:lnTo>
                    <a:lnTo>
                      <a:pt x="1939" y="2559"/>
                    </a:lnTo>
                    <a:lnTo>
                      <a:pt x="0" y="2559"/>
                    </a:lnTo>
                    <a:lnTo>
                      <a:pt x="0" y="359"/>
                    </a:lnTo>
                    <a:lnTo>
                      <a:pt x="3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grpSp>
            <p:nvGrpSpPr>
              <p:cNvPr id="139" name="Group 138"/>
              <p:cNvGrpSpPr/>
              <p:nvPr/>
            </p:nvGrpSpPr>
            <p:grpSpPr>
              <a:xfrm>
                <a:off x="4764220" y="5713618"/>
                <a:ext cx="401363" cy="234947"/>
                <a:chOff x="4788604" y="5664850"/>
                <a:chExt cx="486431" cy="267241"/>
              </a:xfrm>
              <a:grpFill/>
            </p:grpSpPr>
            <p:sp>
              <p:nvSpPr>
                <p:cNvPr id="140" name="Freeform 8"/>
                <p:cNvSpPr>
                  <a:spLocks noChangeAspect="1" noEditPoints="1"/>
                </p:cNvSpPr>
                <p:nvPr/>
              </p:nvSpPr>
              <p:spPr bwMode="auto">
                <a:xfrm>
                  <a:off x="4788604" y="5664850"/>
                  <a:ext cx="170135" cy="267241"/>
                </a:xfrm>
                <a:custGeom>
                  <a:avLst/>
                  <a:gdLst>
                    <a:gd name="T0" fmla="*/ 2147483647 w 1910"/>
                    <a:gd name="T1" fmla="*/ 2147483647 h 2997"/>
                    <a:gd name="T2" fmla="*/ 2147483647 w 1910"/>
                    <a:gd name="T3" fmla="*/ 2147483647 h 2997"/>
                    <a:gd name="T4" fmla="*/ 2147483647 w 1910"/>
                    <a:gd name="T5" fmla="*/ 2147483647 h 2997"/>
                    <a:gd name="T6" fmla="*/ 2147483647 w 1910"/>
                    <a:gd name="T7" fmla="*/ 2147483647 h 2997"/>
                    <a:gd name="T8" fmla="*/ 2147483647 w 1910"/>
                    <a:gd name="T9" fmla="*/ 2147483647 h 2997"/>
                    <a:gd name="T10" fmla="*/ 2147483647 w 1910"/>
                    <a:gd name="T11" fmla="*/ 2147483647 h 2997"/>
                    <a:gd name="T12" fmla="*/ 2147483647 w 1910"/>
                    <a:gd name="T13" fmla="*/ 2147483647 h 2997"/>
                    <a:gd name="T14" fmla="*/ 2147483647 w 1910"/>
                    <a:gd name="T15" fmla="*/ 2147483647 h 2997"/>
                    <a:gd name="T16" fmla="*/ 2147483647 w 1910"/>
                    <a:gd name="T17" fmla="*/ 2147483647 h 2997"/>
                    <a:gd name="T18" fmla="*/ 2147483647 w 1910"/>
                    <a:gd name="T19" fmla="*/ 2147483647 h 2997"/>
                    <a:gd name="T20" fmla="*/ 2147483647 w 1910"/>
                    <a:gd name="T21" fmla="*/ 2147483647 h 2997"/>
                    <a:gd name="T22" fmla="*/ 2147483647 w 1910"/>
                    <a:gd name="T23" fmla="*/ 2147483647 h 2997"/>
                    <a:gd name="T24" fmla="*/ 2147483647 w 1910"/>
                    <a:gd name="T25" fmla="*/ 2147483647 h 2997"/>
                    <a:gd name="T26" fmla="*/ 2147483647 w 1910"/>
                    <a:gd name="T27" fmla="*/ 2147483647 h 2997"/>
                    <a:gd name="T28" fmla="*/ 2147483647 w 1910"/>
                    <a:gd name="T29" fmla="*/ 2147483647 h 2997"/>
                    <a:gd name="T30" fmla="*/ 2147483647 w 1910"/>
                    <a:gd name="T31" fmla="*/ 2147483647 h 2997"/>
                    <a:gd name="T32" fmla="*/ 2147483647 w 1910"/>
                    <a:gd name="T33" fmla="*/ 2147483647 h 2997"/>
                    <a:gd name="T34" fmla="*/ 2147483647 w 1910"/>
                    <a:gd name="T35" fmla="*/ 2147483647 h 2997"/>
                    <a:gd name="T36" fmla="*/ 2147483647 w 1910"/>
                    <a:gd name="T37" fmla="*/ 2147483647 h 2997"/>
                    <a:gd name="T38" fmla="*/ 2147483647 w 1910"/>
                    <a:gd name="T39" fmla="*/ 2147483647 h 2997"/>
                    <a:gd name="T40" fmla="*/ 2147483647 w 1910"/>
                    <a:gd name="T41" fmla="*/ 2147483647 h 2997"/>
                    <a:gd name="T42" fmla="*/ 2147483647 w 1910"/>
                    <a:gd name="T43" fmla="*/ 2147483647 h 2997"/>
                    <a:gd name="T44" fmla="*/ 2147483647 w 1910"/>
                    <a:gd name="T45" fmla="*/ 2147483647 h 2997"/>
                    <a:gd name="T46" fmla="*/ 2147483647 w 1910"/>
                    <a:gd name="T47" fmla="*/ 2147483647 h 2997"/>
                    <a:gd name="T48" fmla="*/ 2147483647 w 1910"/>
                    <a:gd name="T49" fmla="*/ 2147483647 h 2997"/>
                    <a:gd name="T50" fmla="*/ 2147483647 w 1910"/>
                    <a:gd name="T51" fmla="*/ 2147483647 h 2997"/>
                    <a:gd name="T52" fmla="*/ 2147483647 w 1910"/>
                    <a:gd name="T53" fmla="*/ 2147483647 h 2997"/>
                    <a:gd name="T54" fmla="*/ 2147483647 w 1910"/>
                    <a:gd name="T55" fmla="*/ 2147483647 h 2997"/>
                    <a:gd name="T56" fmla="*/ 2147483647 w 1910"/>
                    <a:gd name="T57" fmla="*/ 2147483647 h 2997"/>
                    <a:gd name="T58" fmla="*/ 2147483647 w 1910"/>
                    <a:gd name="T59" fmla="*/ 2147483647 h 2997"/>
                    <a:gd name="T60" fmla="*/ 2147483647 w 1910"/>
                    <a:gd name="T61" fmla="*/ 2147483647 h 2997"/>
                    <a:gd name="T62" fmla="*/ 2147483647 w 1910"/>
                    <a:gd name="T63" fmla="*/ 2147483647 h 2997"/>
                    <a:gd name="T64" fmla="*/ 2147483647 w 1910"/>
                    <a:gd name="T65" fmla="*/ 2147483647 h 2997"/>
                    <a:gd name="T66" fmla="*/ 2147483647 w 1910"/>
                    <a:gd name="T67" fmla="*/ 2147483647 h 2997"/>
                    <a:gd name="T68" fmla="*/ 2147483647 w 1910"/>
                    <a:gd name="T69" fmla="*/ 2147483647 h 2997"/>
                    <a:gd name="T70" fmla="*/ 2147483647 w 1910"/>
                    <a:gd name="T71" fmla="*/ 2147483647 h 2997"/>
                    <a:gd name="T72" fmla="*/ 2147483647 w 1910"/>
                    <a:gd name="T73" fmla="*/ 2147483647 h 2997"/>
                    <a:gd name="T74" fmla="*/ 2147483647 w 1910"/>
                    <a:gd name="T75" fmla="*/ 2147483647 h 2997"/>
                    <a:gd name="T76" fmla="*/ 2147483647 w 1910"/>
                    <a:gd name="T77" fmla="*/ 2147483647 h 2997"/>
                    <a:gd name="T78" fmla="*/ 2147483647 w 1910"/>
                    <a:gd name="T79" fmla="*/ 2147483647 h 2997"/>
                    <a:gd name="T80" fmla="*/ 2147483647 w 1910"/>
                    <a:gd name="T81" fmla="*/ 2147483647 h 2997"/>
                    <a:gd name="T82" fmla="*/ 2147483647 w 1910"/>
                    <a:gd name="T83" fmla="*/ 2147483647 h 2997"/>
                    <a:gd name="T84" fmla="*/ 0 w 1910"/>
                    <a:gd name="T85" fmla="*/ 2147483647 h 2997"/>
                    <a:gd name="T86" fmla="*/ 2147483647 w 1910"/>
                    <a:gd name="T87" fmla="*/ 2147483647 h 2997"/>
                    <a:gd name="T88" fmla="*/ 2147483647 w 1910"/>
                    <a:gd name="T89" fmla="*/ 2147483647 h 2997"/>
                    <a:gd name="T90" fmla="*/ 2147483647 w 1910"/>
                    <a:gd name="T91" fmla="*/ 2147483647 h 2997"/>
                    <a:gd name="T92" fmla="*/ 2147483647 w 1910"/>
                    <a:gd name="T93" fmla="*/ 2147483647 h 2997"/>
                    <a:gd name="T94" fmla="*/ 2147483647 w 1910"/>
                    <a:gd name="T95" fmla="*/ 2147483647 h 2997"/>
                    <a:gd name="T96" fmla="*/ 2147483647 w 1910"/>
                    <a:gd name="T97" fmla="*/ 2147483647 h 2997"/>
                    <a:gd name="T98" fmla="*/ 2147483647 w 1910"/>
                    <a:gd name="T99" fmla="*/ 2147483647 h 2997"/>
                    <a:gd name="T100" fmla="*/ 2147483647 w 1910"/>
                    <a:gd name="T101" fmla="*/ 2147483647 h 2997"/>
                    <a:gd name="T102" fmla="*/ 2147483647 w 1910"/>
                    <a:gd name="T103" fmla="*/ 2147483647 h 2997"/>
                    <a:gd name="T104" fmla="*/ 2147483647 w 1910"/>
                    <a:gd name="T105" fmla="*/ 2147483647 h 2997"/>
                    <a:gd name="T106" fmla="*/ 2147483647 w 1910"/>
                    <a:gd name="T107" fmla="*/ 2147483647 h 299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1910" h="2997">
                      <a:moveTo>
                        <a:pt x="1339" y="1358"/>
                      </a:moveTo>
                      <a:lnTo>
                        <a:pt x="1279" y="1392"/>
                      </a:lnTo>
                      <a:lnTo>
                        <a:pt x="1217" y="1420"/>
                      </a:lnTo>
                      <a:lnTo>
                        <a:pt x="1153" y="1442"/>
                      </a:lnTo>
                      <a:lnTo>
                        <a:pt x="1087" y="1458"/>
                      </a:lnTo>
                      <a:lnTo>
                        <a:pt x="1019" y="1466"/>
                      </a:lnTo>
                      <a:lnTo>
                        <a:pt x="952" y="1470"/>
                      </a:lnTo>
                      <a:lnTo>
                        <a:pt x="883" y="1468"/>
                      </a:lnTo>
                      <a:lnTo>
                        <a:pt x="817" y="1458"/>
                      </a:lnTo>
                      <a:lnTo>
                        <a:pt x="752" y="1443"/>
                      </a:lnTo>
                      <a:lnTo>
                        <a:pt x="688" y="1422"/>
                      </a:lnTo>
                      <a:lnTo>
                        <a:pt x="627" y="1394"/>
                      </a:lnTo>
                      <a:lnTo>
                        <a:pt x="567" y="1361"/>
                      </a:lnTo>
                      <a:lnTo>
                        <a:pt x="519" y="1382"/>
                      </a:lnTo>
                      <a:lnTo>
                        <a:pt x="475" y="1404"/>
                      </a:lnTo>
                      <a:lnTo>
                        <a:pt x="438" y="1429"/>
                      </a:lnTo>
                      <a:lnTo>
                        <a:pt x="391" y="1469"/>
                      </a:lnTo>
                      <a:lnTo>
                        <a:pt x="347" y="1512"/>
                      </a:lnTo>
                      <a:lnTo>
                        <a:pt x="307" y="1562"/>
                      </a:lnTo>
                      <a:lnTo>
                        <a:pt x="270" y="1617"/>
                      </a:lnTo>
                      <a:lnTo>
                        <a:pt x="238" y="1677"/>
                      </a:lnTo>
                      <a:lnTo>
                        <a:pt x="208" y="1741"/>
                      </a:lnTo>
                      <a:lnTo>
                        <a:pt x="183" y="1811"/>
                      </a:lnTo>
                      <a:lnTo>
                        <a:pt x="161" y="1885"/>
                      </a:lnTo>
                      <a:lnTo>
                        <a:pt x="141" y="1966"/>
                      </a:lnTo>
                      <a:lnTo>
                        <a:pt x="126" y="2052"/>
                      </a:lnTo>
                      <a:lnTo>
                        <a:pt x="113" y="2143"/>
                      </a:lnTo>
                      <a:lnTo>
                        <a:pt x="106" y="2240"/>
                      </a:lnTo>
                      <a:lnTo>
                        <a:pt x="100" y="2342"/>
                      </a:lnTo>
                      <a:lnTo>
                        <a:pt x="99" y="2449"/>
                      </a:lnTo>
                      <a:lnTo>
                        <a:pt x="99" y="2497"/>
                      </a:lnTo>
                      <a:lnTo>
                        <a:pt x="99" y="2550"/>
                      </a:lnTo>
                      <a:lnTo>
                        <a:pt x="99" y="2606"/>
                      </a:lnTo>
                      <a:lnTo>
                        <a:pt x="99" y="2662"/>
                      </a:lnTo>
                      <a:lnTo>
                        <a:pt x="97" y="2717"/>
                      </a:lnTo>
                      <a:lnTo>
                        <a:pt x="97" y="2771"/>
                      </a:lnTo>
                      <a:lnTo>
                        <a:pt x="97" y="2821"/>
                      </a:lnTo>
                      <a:lnTo>
                        <a:pt x="97" y="2865"/>
                      </a:lnTo>
                      <a:lnTo>
                        <a:pt x="97" y="2902"/>
                      </a:lnTo>
                      <a:lnTo>
                        <a:pt x="1375" y="2902"/>
                      </a:lnTo>
                      <a:lnTo>
                        <a:pt x="1428" y="2899"/>
                      </a:lnTo>
                      <a:lnTo>
                        <a:pt x="1478" y="2892"/>
                      </a:lnTo>
                      <a:lnTo>
                        <a:pt x="1523" y="2882"/>
                      </a:lnTo>
                      <a:lnTo>
                        <a:pt x="1564" y="2867"/>
                      </a:lnTo>
                      <a:lnTo>
                        <a:pt x="1600" y="2849"/>
                      </a:lnTo>
                      <a:lnTo>
                        <a:pt x="1633" y="2829"/>
                      </a:lnTo>
                      <a:lnTo>
                        <a:pt x="1662" y="2807"/>
                      </a:lnTo>
                      <a:lnTo>
                        <a:pt x="1688" y="2782"/>
                      </a:lnTo>
                      <a:lnTo>
                        <a:pt x="1710" y="2756"/>
                      </a:lnTo>
                      <a:lnTo>
                        <a:pt x="1730" y="2730"/>
                      </a:lnTo>
                      <a:lnTo>
                        <a:pt x="1748" y="2701"/>
                      </a:lnTo>
                      <a:lnTo>
                        <a:pt x="1763" y="2674"/>
                      </a:lnTo>
                      <a:lnTo>
                        <a:pt x="1774" y="2645"/>
                      </a:lnTo>
                      <a:lnTo>
                        <a:pt x="1785" y="2618"/>
                      </a:lnTo>
                      <a:lnTo>
                        <a:pt x="1793" y="2592"/>
                      </a:lnTo>
                      <a:lnTo>
                        <a:pt x="1799" y="2566"/>
                      </a:lnTo>
                      <a:lnTo>
                        <a:pt x="1804" y="2543"/>
                      </a:lnTo>
                      <a:lnTo>
                        <a:pt x="1808" y="2521"/>
                      </a:lnTo>
                      <a:lnTo>
                        <a:pt x="1810" y="2502"/>
                      </a:lnTo>
                      <a:lnTo>
                        <a:pt x="1811" y="2486"/>
                      </a:lnTo>
                      <a:lnTo>
                        <a:pt x="1812" y="2474"/>
                      </a:lnTo>
                      <a:lnTo>
                        <a:pt x="1812" y="2465"/>
                      </a:lnTo>
                      <a:lnTo>
                        <a:pt x="1812" y="2461"/>
                      </a:lnTo>
                      <a:lnTo>
                        <a:pt x="1814" y="2461"/>
                      </a:lnTo>
                      <a:lnTo>
                        <a:pt x="1814" y="2449"/>
                      </a:lnTo>
                      <a:lnTo>
                        <a:pt x="1811" y="2342"/>
                      </a:lnTo>
                      <a:lnTo>
                        <a:pt x="1806" y="2240"/>
                      </a:lnTo>
                      <a:lnTo>
                        <a:pt x="1798" y="2143"/>
                      </a:lnTo>
                      <a:lnTo>
                        <a:pt x="1786" y="2052"/>
                      </a:lnTo>
                      <a:lnTo>
                        <a:pt x="1770" y="1966"/>
                      </a:lnTo>
                      <a:lnTo>
                        <a:pt x="1752" y="1885"/>
                      </a:lnTo>
                      <a:lnTo>
                        <a:pt x="1729" y="1811"/>
                      </a:lnTo>
                      <a:lnTo>
                        <a:pt x="1703" y="1741"/>
                      </a:lnTo>
                      <a:lnTo>
                        <a:pt x="1674" y="1677"/>
                      </a:lnTo>
                      <a:lnTo>
                        <a:pt x="1641" y="1617"/>
                      </a:lnTo>
                      <a:lnTo>
                        <a:pt x="1605" y="1562"/>
                      </a:lnTo>
                      <a:lnTo>
                        <a:pt x="1565" y="1512"/>
                      </a:lnTo>
                      <a:lnTo>
                        <a:pt x="1521" y="1469"/>
                      </a:lnTo>
                      <a:lnTo>
                        <a:pt x="1474" y="1429"/>
                      </a:lnTo>
                      <a:lnTo>
                        <a:pt x="1434" y="1404"/>
                      </a:lnTo>
                      <a:lnTo>
                        <a:pt x="1390" y="1381"/>
                      </a:lnTo>
                      <a:lnTo>
                        <a:pt x="1339" y="1358"/>
                      </a:lnTo>
                      <a:close/>
                      <a:moveTo>
                        <a:pt x="952" y="96"/>
                      </a:moveTo>
                      <a:lnTo>
                        <a:pt x="882" y="100"/>
                      </a:lnTo>
                      <a:lnTo>
                        <a:pt x="815" y="111"/>
                      </a:lnTo>
                      <a:lnTo>
                        <a:pt x="749" y="128"/>
                      </a:lnTo>
                      <a:lnTo>
                        <a:pt x="688" y="153"/>
                      </a:lnTo>
                      <a:lnTo>
                        <a:pt x="630" y="183"/>
                      </a:lnTo>
                      <a:lnTo>
                        <a:pt x="574" y="219"/>
                      </a:lnTo>
                      <a:lnTo>
                        <a:pt x="524" y="261"/>
                      </a:lnTo>
                      <a:lnTo>
                        <a:pt x="477" y="307"/>
                      </a:lnTo>
                      <a:lnTo>
                        <a:pt x="436" y="358"/>
                      </a:lnTo>
                      <a:lnTo>
                        <a:pt x="400" y="413"/>
                      </a:lnTo>
                      <a:lnTo>
                        <a:pt x="370" y="471"/>
                      </a:lnTo>
                      <a:lnTo>
                        <a:pt x="345" y="534"/>
                      </a:lnTo>
                      <a:lnTo>
                        <a:pt x="327" y="598"/>
                      </a:lnTo>
                      <a:lnTo>
                        <a:pt x="316" y="665"/>
                      </a:lnTo>
                      <a:lnTo>
                        <a:pt x="312" y="735"/>
                      </a:lnTo>
                      <a:lnTo>
                        <a:pt x="315" y="797"/>
                      </a:lnTo>
                      <a:lnTo>
                        <a:pt x="324" y="857"/>
                      </a:lnTo>
                      <a:lnTo>
                        <a:pt x="339" y="917"/>
                      </a:lnTo>
                      <a:lnTo>
                        <a:pt x="358" y="973"/>
                      </a:lnTo>
                      <a:lnTo>
                        <a:pt x="383" y="1027"/>
                      </a:lnTo>
                      <a:lnTo>
                        <a:pt x="413" y="1080"/>
                      </a:lnTo>
                      <a:lnTo>
                        <a:pt x="448" y="1128"/>
                      </a:lnTo>
                      <a:lnTo>
                        <a:pt x="488" y="1174"/>
                      </a:lnTo>
                      <a:lnTo>
                        <a:pt x="531" y="1216"/>
                      </a:lnTo>
                      <a:lnTo>
                        <a:pt x="580" y="1255"/>
                      </a:lnTo>
                      <a:lnTo>
                        <a:pt x="616" y="1279"/>
                      </a:lnTo>
                      <a:lnTo>
                        <a:pt x="625" y="1284"/>
                      </a:lnTo>
                      <a:lnTo>
                        <a:pt x="632" y="1287"/>
                      </a:lnTo>
                      <a:lnTo>
                        <a:pt x="663" y="1305"/>
                      </a:lnTo>
                      <a:lnTo>
                        <a:pt x="696" y="1321"/>
                      </a:lnTo>
                      <a:lnTo>
                        <a:pt x="758" y="1343"/>
                      </a:lnTo>
                      <a:lnTo>
                        <a:pt x="821" y="1361"/>
                      </a:lnTo>
                      <a:lnTo>
                        <a:pt x="886" y="1371"/>
                      </a:lnTo>
                      <a:lnTo>
                        <a:pt x="952" y="1374"/>
                      </a:lnTo>
                      <a:lnTo>
                        <a:pt x="1018" y="1371"/>
                      </a:lnTo>
                      <a:lnTo>
                        <a:pt x="1084" y="1361"/>
                      </a:lnTo>
                      <a:lnTo>
                        <a:pt x="1148" y="1343"/>
                      </a:lnTo>
                      <a:lnTo>
                        <a:pt x="1210" y="1318"/>
                      </a:lnTo>
                      <a:lnTo>
                        <a:pt x="1242" y="1303"/>
                      </a:lnTo>
                      <a:lnTo>
                        <a:pt x="1273" y="1286"/>
                      </a:lnTo>
                      <a:lnTo>
                        <a:pt x="1281" y="1281"/>
                      </a:lnTo>
                      <a:lnTo>
                        <a:pt x="1291" y="1276"/>
                      </a:lnTo>
                      <a:lnTo>
                        <a:pt x="1325" y="1252"/>
                      </a:lnTo>
                      <a:lnTo>
                        <a:pt x="1373" y="1214"/>
                      </a:lnTo>
                      <a:lnTo>
                        <a:pt x="1417" y="1172"/>
                      </a:lnTo>
                      <a:lnTo>
                        <a:pt x="1457" y="1127"/>
                      </a:lnTo>
                      <a:lnTo>
                        <a:pt x="1490" y="1078"/>
                      </a:lnTo>
                      <a:lnTo>
                        <a:pt x="1520" y="1026"/>
                      </a:lnTo>
                      <a:lnTo>
                        <a:pt x="1545" y="971"/>
                      </a:lnTo>
                      <a:lnTo>
                        <a:pt x="1565" y="915"/>
                      </a:lnTo>
                      <a:lnTo>
                        <a:pt x="1579" y="857"/>
                      </a:lnTo>
                      <a:lnTo>
                        <a:pt x="1587" y="796"/>
                      </a:lnTo>
                      <a:lnTo>
                        <a:pt x="1591" y="735"/>
                      </a:lnTo>
                      <a:lnTo>
                        <a:pt x="1587" y="665"/>
                      </a:lnTo>
                      <a:lnTo>
                        <a:pt x="1576" y="598"/>
                      </a:lnTo>
                      <a:lnTo>
                        <a:pt x="1558" y="534"/>
                      </a:lnTo>
                      <a:lnTo>
                        <a:pt x="1534" y="471"/>
                      </a:lnTo>
                      <a:lnTo>
                        <a:pt x="1503" y="413"/>
                      </a:lnTo>
                      <a:lnTo>
                        <a:pt x="1467" y="358"/>
                      </a:lnTo>
                      <a:lnTo>
                        <a:pt x="1426" y="307"/>
                      </a:lnTo>
                      <a:lnTo>
                        <a:pt x="1380" y="261"/>
                      </a:lnTo>
                      <a:lnTo>
                        <a:pt x="1329" y="219"/>
                      </a:lnTo>
                      <a:lnTo>
                        <a:pt x="1274" y="183"/>
                      </a:lnTo>
                      <a:lnTo>
                        <a:pt x="1215" y="153"/>
                      </a:lnTo>
                      <a:lnTo>
                        <a:pt x="1153" y="128"/>
                      </a:lnTo>
                      <a:lnTo>
                        <a:pt x="1089" y="111"/>
                      </a:lnTo>
                      <a:lnTo>
                        <a:pt x="1021" y="100"/>
                      </a:lnTo>
                      <a:lnTo>
                        <a:pt x="952" y="96"/>
                      </a:lnTo>
                      <a:close/>
                      <a:moveTo>
                        <a:pt x="952" y="0"/>
                      </a:moveTo>
                      <a:lnTo>
                        <a:pt x="1026" y="4"/>
                      </a:lnTo>
                      <a:lnTo>
                        <a:pt x="1100" y="15"/>
                      </a:lnTo>
                      <a:lnTo>
                        <a:pt x="1169" y="32"/>
                      </a:lnTo>
                      <a:lnTo>
                        <a:pt x="1238" y="57"/>
                      </a:lnTo>
                      <a:lnTo>
                        <a:pt x="1301" y="88"/>
                      </a:lnTo>
                      <a:lnTo>
                        <a:pt x="1362" y="126"/>
                      </a:lnTo>
                      <a:lnTo>
                        <a:pt x="1418" y="168"/>
                      </a:lnTo>
                      <a:lnTo>
                        <a:pt x="1470" y="215"/>
                      </a:lnTo>
                      <a:lnTo>
                        <a:pt x="1519" y="268"/>
                      </a:lnTo>
                      <a:lnTo>
                        <a:pt x="1561" y="325"/>
                      </a:lnTo>
                      <a:lnTo>
                        <a:pt x="1597" y="384"/>
                      </a:lnTo>
                      <a:lnTo>
                        <a:pt x="1628" y="449"/>
                      </a:lnTo>
                      <a:lnTo>
                        <a:pt x="1653" y="516"/>
                      </a:lnTo>
                      <a:lnTo>
                        <a:pt x="1672" y="587"/>
                      </a:lnTo>
                      <a:lnTo>
                        <a:pt x="1683" y="660"/>
                      </a:lnTo>
                      <a:lnTo>
                        <a:pt x="1687" y="735"/>
                      </a:lnTo>
                      <a:lnTo>
                        <a:pt x="1683" y="807"/>
                      </a:lnTo>
                      <a:lnTo>
                        <a:pt x="1673" y="877"/>
                      </a:lnTo>
                      <a:lnTo>
                        <a:pt x="1656" y="945"/>
                      </a:lnTo>
                      <a:lnTo>
                        <a:pt x="1632" y="1011"/>
                      </a:lnTo>
                      <a:lnTo>
                        <a:pt x="1604" y="1075"/>
                      </a:lnTo>
                      <a:lnTo>
                        <a:pt x="1567" y="1136"/>
                      </a:lnTo>
                      <a:lnTo>
                        <a:pt x="1526" y="1192"/>
                      </a:lnTo>
                      <a:lnTo>
                        <a:pt x="1480" y="1245"/>
                      </a:lnTo>
                      <a:lnTo>
                        <a:pt x="1428" y="1294"/>
                      </a:lnTo>
                      <a:lnTo>
                        <a:pt x="1465" y="1312"/>
                      </a:lnTo>
                      <a:lnTo>
                        <a:pt x="1500" y="1332"/>
                      </a:lnTo>
                      <a:lnTo>
                        <a:pt x="1531" y="1353"/>
                      </a:lnTo>
                      <a:lnTo>
                        <a:pt x="1584" y="1397"/>
                      </a:lnTo>
                      <a:lnTo>
                        <a:pt x="1632" y="1445"/>
                      </a:lnTo>
                      <a:lnTo>
                        <a:pt x="1677" y="1499"/>
                      </a:lnTo>
                      <a:lnTo>
                        <a:pt x="1718" y="1558"/>
                      </a:lnTo>
                      <a:lnTo>
                        <a:pt x="1754" y="1622"/>
                      </a:lnTo>
                      <a:lnTo>
                        <a:pt x="1786" y="1693"/>
                      </a:lnTo>
                      <a:lnTo>
                        <a:pt x="1816" y="1767"/>
                      </a:lnTo>
                      <a:lnTo>
                        <a:pt x="1841" y="1848"/>
                      </a:lnTo>
                      <a:lnTo>
                        <a:pt x="1861" y="1934"/>
                      </a:lnTo>
                      <a:lnTo>
                        <a:pt x="1878" y="2026"/>
                      </a:lnTo>
                      <a:lnTo>
                        <a:pt x="1892" y="2123"/>
                      </a:lnTo>
                      <a:lnTo>
                        <a:pt x="1902" y="2226"/>
                      </a:lnTo>
                      <a:lnTo>
                        <a:pt x="1907" y="2334"/>
                      </a:lnTo>
                      <a:lnTo>
                        <a:pt x="1910" y="2449"/>
                      </a:lnTo>
                      <a:lnTo>
                        <a:pt x="1910" y="2603"/>
                      </a:lnTo>
                      <a:lnTo>
                        <a:pt x="1910" y="2607"/>
                      </a:lnTo>
                      <a:lnTo>
                        <a:pt x="1908" y="2614"/>
                      </a:lnTo>
                      <a:lnTo>
                        <a:pt x="1908" y="2627"/>
                      </a:lnTo>
                      <a:lnTo>
                        <a:pt x="1908" y="2679"/>
                      </a:lnTo>
                      <a:lnTo>
                        <a:pt x="1908" y="2729"/>
                      </a:lnTo>
                      <a:lnTo>
                        <a:pt x="1910" y="2777"/>
                      </a:lnTo>
                      <a:lnTo>
                        <a:pt x="1910" y="2822"/>
                      </a:lnTo>
                      <a:lnTo>
                        <a:pt x="1910" y="2863"/>
                      </a:lnTo>
                      <a:lnTo>
                        <a:pt x="1910" y="2898"/>
                      </a:lnTo>
                      <a:lnTo>
                        <a:pt x="1908" y="2926"/>
                      </a:lnTo>
                      <a:lnTo>
                        <a:pt x="1908" y="2949"/>
                      </a:lnTo>
                      <a:lnTo>
                        <a:pt x="1906" y="2964"/>
                      </a:lnTo>
                      <a:lnTo>
                        <a:pt x="1898" y="2977"/>
                      </a:lnTo>
                      <a:lnTo>
                        <a:pt x="1888" y="2987"/>
                      </a:lnTo>
                      <a:lnTo>
                        <a:pt x="1875" y="2994"/>
                      </a:lnTo>
                      <a:lnTo>
                        <a:pt x="1860" y="2996"/>
                      </a:lnTo>
                      <a:lnTo>
                        <a:pt x="1551" y="2996"/>
                      </a:lnTo>
                      <a:lnTo>
                        <a:pt x="1515" y="2997"/>
                      </a:lnTo>
                      <a:lnTo>
                        <a:pt x="0" y="2997"/>
                      </a:lnTo>
                      <a:lnTo>
                        <a:pt x="0" y="2950"/>
                      </a:lnTo>
                      <a:lnTo>
                        <a:pt x="0" y="2944"/>
                      </a:lnTo>
                      <a:lnTo>
                        <a:pt x="0" y="2930"/>
                      </a:lnTo>
                      <a:lnTo>
                        <a:pt x="0" y="2908"/>
                      </a:lnTo>
                      <a:lnTo>
                        <a:pt x="2" y="2879"/>
                      </a:lnTo>
                      <a:lnTo>
                        <a:pt x="2" y="2846"/>
                      </a:lnTo>
                      <a:lnTo>
                        <a:pt x="2" y="2807"/>
                      </a:lnTo>
                      <a:lnTo>
                        <a:pt x="2" y="2765"/>
                      </a:lnTo>
                      <a:lnTo>
                        <a:pt x="2" y="2719"/>
                      </a:lnTo>
                      <a:lnTo>
                        <a:pt x="2" y="2673"/>
                      </a:lnTo>
                      <a:lnTo>
                        <a:pt x="3" y="2624"/>
                      </a:lnTo>
                      <a:lnTo>
                        <a:pt x="3" y="2578"/>
                      </a:lnTo>
                      <a:lnTo>
                        <a:pt x="3" y="2532"/>
                      </a:lnTo>
                      <a:lnTo>
                        <a:pt x="3" y="2489"/>
                      </a:lnTo>
                      <a:lnTo>
                        <a:pt x="3" y="2449"/>
                      </a:lnTo>
                      <a:lnTo>
                        <a:pt x="4" y="2334"/>
                      </a:lnTo>
                      <a:lnTo>
                        <a:pt x="10" y="2226"/>
                      </a:lnTo>
                      <a:lnTo>
                        <a:pt x="20" y="2123"/>
                      </a:lnTo>
                      <a:lnTo>
                        <a:pt x="33" y="2026"/>
                      </a:lnTo>
                      <a:lnTo>
                        <a:pt x="50" y="1934"/>
                      </a:lnTo>
                      <a:lnTo>
                        <a:pt x="71" y="1848"/>
                      </a:lnTo>
                      <a:lnTo>
                        <a:pt x="96" y="1767"/>
                      </a:lnTo>
                      <a:lnTo>
                        <a:pt x="125" y="1691"/>
                      </a:lnTo>
                      <a:lnTo>
                        <a:pt x="157" y="1622"/>
                      </a:lnTo>
                      <a:lnTo>
                        <a:pt x="194" y="1558"/>
                      </a:lnTo>
                      <a:lnTo>
                        <a:pt x="234" y="1499"/>
                      </a:lnTo>
                      <a:lnTo>
                        <a:pt x="279" y="1445"/>
                      </a:lnTo>
                      <a:lnTo>
                        <a:pt x="327" y="1397"/>
                      </a:lnTo>
                      <a:lnTo>
                        <a:pt x="380" y="1353"/>
                      </a:lnTo>
                      <a:lnTo>
                        <a:pt x="409" y="1332"/>
                      </a:lnTo>
                      <a:lnTo>
                        <a:pt x="442" y="1313"/>
                      </a:lnTo>
                      <a:lnTo>
                        <a:pt x="477" y="1296"/>
                      </a:lnTo>
                      <a:lnTo>
                        <a:pt x="424" y="1247"/>
                      </a:lnTo>
                      <a:lnTo>
                        <a:pt x="377" y="1194"/>
                      </a:lnTo>
                      <a:lnTo>
                        <a:pt x="336" y="1137"/>
                      </a:lnTo>
                      <a:lnTo>
                        <a:pt x="300" y="1077"/>
                      </a:lnTo>
                      <a:lnTo>
                        <a:pt x="270" y="1014"/>
                      </a:lnTo>
                      <a:lnTo>
                        <a:pt x="248" y="947"/>
                      </a:lnTo>
                      <a:lnTo>
                        <a:pt x="230" y="878"/>
                      </a:lnTo>
                      <a:lnTo>
                        <a:pt x="219" y="807"/>
                      </a:lnTo>
                      <a:lnTo>
                        <a:pt x="217" y="735"/>
                      </a:lnTo>
                      <a:lnTo>
                        <a:pt x="220" y="660"/>
                      </a:lnTo>
                      <a:lnTo>
                        <a:pt x="232" y="587"/>
                      </a:lnTo>
                      <a:lnTo>
                        <a:pt x="249" y="516"/>
                      </a:lnTo>
                      <a:lnTo>
                        <a:pt x="274" y="449"/>
                      </a:lnTo>
                      <a:lnTo>
                        <a:pt x="305" y="384"/>
                      </a:lnTo>
                      <a:lnTo>
                        <a:pt x="342" y="325"/>
                      </a:lnTo>
                      <a:lnTo>
                        <a:pt x="385" y="268"/>
                      </a:lnTo>
                      <a:lnTo>
                        <a:pt x="432" y="215"/>
                      </a:lnTo>
                      <a:lnTo>
                        <a:pt x="484" y="168"/>
                      </a:lnTo>
                      <a:lnTo>
                        <a:pt x="540" y="126"/>
                      </a:lnTo>
                      <a:lnTo>
                        <a:pt x="601" y="88"/>
                      </a:lnTo>
                      <a:lnTo>
                        <a:pt x="666" y="57"/>
                      </a:lnTo>
                      <a:lnTo>
                        <a:pt x="733" y="32"/>
                      </a:lnTo>
                      <a:lnTo>
                        <a:pt x="804" y="15"/>
                      </a:lnTo>
                      <a:lnTo>
                        <a:pt x="876" y="4"/>
                      </a:lnTo>
                      <a:lnTo>
                        <a:pt x="9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uLnTx/>
                    <a:uFillTx/>
                  </a:endParaRPr>
                </a:p>
              </p:txBody>
            </p:sp>
            <p:sp>
              <p:nvSpPr>
                <p:cNvPr id="141" name="Freeform 8"/>
                <p:cNvSpPr>
                  <a:spLocks noChangeAspect="1" noEditPoints="1"/>
                </p:cNvSpPr>
                <p:nvPr/>
              </p:nvSpPr>
              <p:spPr bwMode="auto">
                <a:xfrm>
                  <a:off x="4936539" y="5664850"/>
                  <a:ext cx="170135" cy="267241"/>
                </a:xfrm>
                <a:custGeom>
                  <a:avLst/>
                  <a:gdLst>
                    <a:gd name="T0" fmla="*/ 2147483647 w 1910"/>
                    <a:gd name="T1" fmla="*/ 2147483647 h 2997"/>
                    <a:gd name="T2" fmla="*/ 2147483647 w 1910"/>
                    <a:gd name="T3" fmla="*/ 2147483647 h 2997"/>
                    <a:gd name="T4" fmla="*/ 2147483647 w 1910"/>
                    <a:gd name="T5" fmla="*/ 2147483647 h 2997"/>
                    <a:gd name="T6" fmla="*/ 2147483647 w 1910"/>
                    <a:gd name="T7" fmla="*/ 2147483647 h 2997"/>
                    <a:gd name="T8" fmla="*/ 2147483647 w 1910"/>
                    <a:gd name="T9" fmla="*/ 2147483647 h 2997"/>
                    <a:gd name="T10" fmla="*/ 2147483647 w 1910"/>
                    <a:gd name="T11" fmla="*/ 2147483647 h 2997"/>
                    <a:gd name="T12" fmla="*/ 2147483647 w 1910"/>
                    <a:gd name="T13" fmla="*/ 2147483647 h 2997"/>
                    <a:gd name="T14" fmla="*/ 2147483647 w 1910"/>
                    <a:gd name="T15" fmla="*/ 2147483647 h 2997"/>
                    <a:gd name="T16" fmla="*/ 2147483647 w 1910"/>
                    <a:gd name="T17" fmla="*/ 2147483647 h 2997"/>
                    <a:gd name="T18" fmla="*/ 2147483647 w 1910"/>
                    <a:gd name="T19" fmla="*/ 2147483647 h 2997"/>
                    <a:gd name="T20" fmla="*/ 2147483647 w 1910"/>
                    <a:gd name="T21" fmla="*/ 2147483647 h 2997"/>
                    <a:gd name="T22" fmla="*/ 2147483647 w 1910"/>
                    <a:gd name="T23" fmla="*/ 2147483647 h 2997"/>
                    <a:gd name="T24" fmla="*/ 2147483647 w 1910"/>
                    <a:gd name="T25" fmla="*/ 2147483647 h 2997"/>
                    <a:gd name="T26" fmla="*/ 2147483647 w 1910"/>
                    <a:gd name="T27" fmla="*/ 2147483647 h 2997"/>
                    <a:gd name="T28" fmla="*/ 2147483647 w 1910"/>
                    <a:gd name="T29" fmla="*/ 2147483647 h 2997"/>
                    <a:gd name="T30" fmla="*/ 2147483647 w 1910"/>
                    <a:gd name="T31" fmla="*/ 2147483647 h 2997"/>
                    <a:gd name="T32" fmla="*/ 2147483647 w 1910"/>
                    <a:gd name="T33" fmla="*/ 2147483647 h 2997"/>
                    <a:gd name="T34" fmla="*/ 2147483647 w 1910"/>
                    <a:gd name="T35" fmla="*/ 2147483647 h 2997"/>
                    <a:gd name="T36" fmla="*/ 2147483647 w 1910"/>
                    <a:gd name="T37" fmla="*/ 2147483647 h 2997"/>
                    <a:gd name="T38" fmla="*/ 2147483647 w 1910"/>
                    <a:gd name="T39" fmla="*/ 2147483647 h 2997"/>
                    <a:gd name="T40" fmla="*/ 2147483647 w 1910"/>
                    <a:gd name="T41" fmla="*/ 2147483647 h 2997"/>
                    <a:gd name="T42" fmla="*/ 2147483647 w 1910"/>
                    <a:gd name="T43" fmla="*/ 2147483647 h 2997"/>
                    <a:gd name="T44" fmla="*/ 2147483647 w 1910"/>
                    <a:gd name="T45" fmla="*/ 2147483647 h 2997"/>
                    <a:gd name="T46" fmla="*/ 2147483647 w 1910"/>
                    <a:gd name="T47" fmla="*/ 2147483647 h 2997"/>
                    <a:gd name="T48" fmla="*/ 2147483647 w 1910"/>
                    <a:gd name="T49" fmla="*/ 2147483647 h 2997"/>
                    <a:gd name="T50" fmla="*/ 2147483647 w 1910"/>
                    <a:gd name="T51" fmla="*/ 2147483647 h 2997"/>
                    <a:gd name="T52" fmla="*/ 2147483647 w 1910"/>
                    <a:gd name="T53" fmla="*/ 2147483647 h 2997"/>
                    <a:gd name="T54" fmla="*/ 2147483647 w 1910"/>
                    <a:gd name="T55" fmla="*/ 2147483647 h 2997"/>
                    <a:gd name="T56" fmla="*/ 2147483647 w 1910"/>
                    <a:gd name="T57" fmla="*/ 2147483647 h 2997"/>
                    <a:gd name="T58" fmla="*/ 2147483647 w 1910"/>
                    <a:gd name="T59" fmla="*/ 2147483647 h 2997"/>
                    <a:gd name="T60" fmla="*/ 2147483647 w 1910"/>
                    <a:gd name="T61" fmla="*/ 2147483647 h 2997"/>
                    <a:gd name="T62" fmla="*/ 2147483647 w 1910"/>
                    <a:gd name="T63" fmla="*/ 2147483647 h 2997"/>
                    <a:gd name="T64" fmla="*/ 2147483647 w 1910"/>
                    <a:gd name="T65" fmla="*/ 2147483647 h 2997"/>
                    <a:gd name="T66" fmla="*/ 2147483647 w 1910"/>
                    <a:gd name="T67" fmla="*/ 2147483647 h 2997"/>
                    <a:gd name="T68" fmla="*/ 2147483647 w 1910"/>
                    <a:gd name="T69" fmla="*/ 2147483647 h 2997"/>
                    <a:gd name="T70" fmla="*/ 2147483647 w 1910"/>
                    <a:gd name="T71" fmla="*/ 2147483647 h 2997"/>
                    <a:gd name="T72" fmla="*/ 2147483647 w 1910"/>
                    <a:gd name="T73" fmla="*/ 2147483647 h 2997"/>
                    <a:gd name="T74" fmla="*/ 2147483647 w 1910"/>
                    <a:gd name="T75" fmla="*/ 2147483647 h 2997"/>
                    <a:gd name="T76" fmla="*/ 2147483647 w 1910"/>
                    <a:gd name="T77" fmla="*/ 2147483647 h 2997"/>
                    <a:gd name="T78" fmla="*/ 2147483647 w 1910"/>
                    <a:gd name="T79" fmla="*/ 2147483647 h 2997"/>
                    <a:gd name="T80" fmla="*/ 2147483647 w 1910"/>
                    <a:gd name="T81" fmla="*/ 2147483647 h 2997"/>
                    <a:gd name="T82" fmla="*/ 2147483647 w 1910"/>
                    <a:gd name="T83" fmla="*/ 2147483647 h 2997"/>
                    <a:gd name="T84" fmla="*/ 0 w 1910"/>
                    <a:gd name="T85" fmla="*/ 2147483647 h 2997"/>
                    <a:gd name="T86" fmla="*/ 2147483647 w 1910"/>
                    <a:gd name="T87" fmla="*/ 2147483647 h 2997"/>
                    <a:gd name="T88" fmla="*/ 2147483647 w 1910"/>
                    <a:gd name="T89" fmla="*/ 2147483647 h 2997"/>
                    <a:gd name="T90" fmla="*/ 2147483647 w 1910"/>
                    <a:gd name="T91" fmla="*/ 2147483647 h 2997"/>
                    <a:gd name="T92" fmla="*/ 2147483647 w 1910"/>
                    <a:gd name="T93" fmla="*/ 2147483647 h 2997"/>
                    <a:gd name="T94" fmla="*/ 2147483647 w 1910"/>
                    <a:gd name="T95" fmla="*/ 2147483647 h 2997"/>
                    <a:gd name="T96" fmla="*/ 2147483647 w 1910"/>
                    <a:gd name="T97" fmla="*/ 2147483647 h 2997"/>
                    <a:gd name="T98" fmla="*/ 2147483647 w 1910"/>
                    <a:gd name="T99" fmla="*/ 2147483647 h 2997"/>
                    <a:gd name="T100" fmla="*/ 2147483647 w 1910"/>
                    <a:gd name="T101" fmla="*/ 2147483647 h 2997"/>
                    <a:gd name="T102" fmla="*/ 2147483647 w 1910"/>
                    <a:gd name="T103" fmla="*/ 2147483647 h 2997"/>
                    <a:gd name="T104" fmla="*/ 2147483647 w 1910"/>
                    <a:gd name="T105" fmla="*/ 2147483647 h 2997"/>
                    <a:gd name="T106" fmla="*/ 2147483647 w 1910"/>
                    <a:gd name="T107" fmla="*/ 2147483647 h 299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1910" h="2997">
                      <a:moveTo>
                        <a:pt x="1339" y="1358"/>
                      </a:moveTo>
                      <a:lnTo>
                        <a:pt x="1279" y="1392"/>
                      </a:lnTo>
                      <a:lnTo>
                        <a:pt x="1217" y="1420"/>
                      </a:lnTo>
                      <a:lnTo>
                        <a:pt x="1153" y="1442"/>
                      </a:lnTo>
                      <a:lnTo>
                        <a:pt x="1087" y="1458"/>
                      </a:lnTo>
                      <a:lnTo>
                        <a:pt x="1019" y="1466"/>
                      </a:lnTo>
                      <a:lnTo>
                        <a:pt x="952" y="1470"/>
                      </a:lnTo>
                      <a:lnTo>
                        <a:pt x="883" y="1468"/>
                      </a:lnTo>
                      <a:lnTo>
                        <a:pt x="817" y="1458"/>
                      </a:lnTo>
                      <a:lnTo>
                        <a:pt x="752" y="1443"/>
                      </a:lnTo>
                      <a:lnTo>
                        <a:pt x="688" y="1422"/>
                      </a:lnTo>
                      <a:lnTo>
                        <a:pt x="627" y="1394"/>
                      </a:lnTo>
                      <a:lnTo>
                        <a:pt x="567" y="1361"/>
                      </a:lnTo>
                      <a:lnTo>
                        <a:pt x="519" y="1382"/>
                      </a:lnTo>
                      <a:lnTo>
                        <a:pt x="475" y="1404"/>
                      </a:lnTo>
                      <a:lnTo>
                        <a:pt x="438" y="1429"/>
                      </a:lnTo>
                      <a:lnTo>
                        <a:pt x="391" y="1469"/>
                      </a:lnTo>
                      <a:lnTo>
                        <a:pt x="347" y="1512"/>
                      </a:lnTo>
                      <a:lnTo>
                        <a:pt x="307" y="1562"/>
                      </a:lnTo>
                      <a:lnTo>
                        <a:pt x="270" y="1617"/>
                      </a:lnTo>
                      <a:lnTo>
                        <a:pt x="238" y="1677"/>
                      </a:lnTo>
                      <a:lnTo>
                        <a:pt x="208" y="1741"/>
                      </a:lnTo>
                      <a:lnTo>
                        <a:pt x="183" y="1811"/>
                      </a:lnTo>
                      <a:lnTo>
                        <a:pt x="161" y="1885"/>
                      </a:lnTo>
                      <a:lnTo>
                        <a:pt x="141" y="1966"/>
                      </a:lnTo>
                      <a:lnTo>
                        <a:pt x="126" y="2052"/>
                      </a:lnTo>
                      <a:lnTo>
                        <a:pt x="113" y="2143"/>
                      </a:lnTo>
                      <a:lnTo>
                        <a:pt x="106" y="2240"/>
                      </a:lnTo>
                      <a:lnTo>
                        <a:pt x="100" y="2342"/>
                      </a:lnTo>
                      <a:lnTo>
                        <a:pt x="99" y="2449"/>
                      </a:lnTo>
                      <a:lnTo>
                        <a:pt x="99" y="2497"/>
                      </a:lnTo>
                      <a:lnTo>
                        <a:pt x="99" y="2550"/>
                      </a:lnTo>
                      <a:lnTo>
                        <a:pt x="99" y="2606"/>
                      </a:lnTo>
                      <a:lnTo>
                        <a:pt x="99" y="2662"/>
                      </a:lnTo>
                      <a:lnTo>
                        <a:pt x="97" y="2717"/>
                      </a:lnTo>
                      <a:lnTo>
                        <a:pt x="97" y="2771"/>
                      </a:lnTo>
                      <a:lnTo>
                        <a:pt x="97" y="2821"/>
                      </a:lnTo>
                      <a:lnTo>
                        <a:pt x="97" y="2865"/>
                      </a:lnTo>
                      <a:lnTo>
                        <a:pt x="97" y="2902"/>
                      </a:lnTo>
                      <a:lnTo>
                        <a:pt x="1375" y="2902"/>
                      </a:lnTo>
                      <a:lnTo>
                        <a:pt x="1428" y="2899"/>
                      </a:lnTo>
                      <a:lnTo>
                        <a:pt x="1478" y="2892"/>
                      </a:lnTo>
                      <a:lnTo>
                        <a:pt x="1523" y="2882"/>
                      </a:lnTo>
                      <a:lnTo>
                        <a:pt x="1564" y="2867"/>
                      </a:lnTo>
                      <a:lnTo>
                        <a:pt x="1600" y="2849"/>
                      </a:lnTo>
                      <a:lnTo>
                        <a:pt x="1633" y="2829"/>
                      </a:lnTo>
                      <a:lnTo>
                        <a:pt x="1662" y="2807"/>
                      </a:lnTo>
                      <a:lnTo>
                        <a:pt x="1688" y="2782"/>
                      </a:lnTo>
                      <a:lnTo>
                        <a:pt x="1710" y="2756"/>
                      </a:lnTo>
                      <a:lnTo>
                        <a:pt x="1730" y="2730"/>
                      </a:lnTo>
                      <a:lnTo>
                        <a:pt x="1748" y="2701"/>
                      </a:lnTo>
                      <a:lnTo>
                        <a:pt x="1763" y="2674"/>
                      </a:lnTo>
                      <a:lnTo>
                        <a:pt x="1774" y="2645"/>
                      </a:lnTo>
                      <a:lnTo>
                        <a:pt x="1785" y="2618"/>
                      </a:lnTo>
                      <a:lnTo>
                        <a:pt x="1793" y="2592"/>
                      </a:lnTo>
                      <a:lnTo>
                        <a:pt x="1799" y="2566"/>
                      </a:lnTo>
                      <a:lnTo>
                        <a:pt x="1804" y="2543"/>
                      </a:lnTo>
                      <a:lnTo>
                        <a:pt x="1808" y="2521"/>
                      </a:lnTo>
                      <a:lnTo>
                        <a:pt x="1810" y="2502"/>
                      </a:lnTo>
                      <a:lnTo>
                        <a:pt x="1811" y="2486"/>
                      </a:lnTo>
                      <a:lnTo>
                        <a:pt x="1812" y="2474"/>
                      </a:lnTo>
                      <a:lnTo>
                        <a:pt x="1812" y="2465"/>
                      </a:lnTo>
                      <a:lnTo>
                        <a:pt x="1812" y="2461"/>
                      </a:lnTo>
                      <a:lnTo>
                        <a:pt x="1814" y="2461"/>
                      </a:lnTo>
                      <a:lnTo>
                        <a:pt x="1814" y="2449"/>
                      </a:lnTo>
                      <a:lnTo>
                        <a:pt x="1811" y="2342"/>
                      </a:lnTo>
                      <a:lnTo>
                        <a:pt x="1806" y="2240"/>
                      </a:lnTo>
                      <a:lnTo>
                        <a:pt x="1798" y="2143"/>
                      </a:lnTo>
                      <a:lnTo>
                        <a:pt x="1786" y="2052"/>
                      </a:lnTo>
                      <a:lnTo>
                        <a:pt x="1770" y="1966"/>
                      </a:lnTo>
                      <a:lnTo>
                        <a:pt x="1752" y="1885"/>
                      </a:lnTo>
                      <a:lnTo>
                        <a:pt x="1729" y="1811"/>
                      </a:lnTo>
                      <a:lnTo>
                        <a:pt x="1703" y="1741"/>
                      </a:lnTo>
                      <a:lnTo>
                        <a:pt x="1674" y="1677"/>
                      </a:lnTo>
                      <a:lnTo>
                        <a:pt x="1641" y="1617"/>
                      </a:lnTo>
                      <a:lnTo>
                        <a:pt x="1605" y="1562"/>
                      </a:lnTo>
                      <a:lnTo>
                        <a:pt x="1565" y="1512"/>
                      </a:lnTo>
                      <a:lnTo>
                        <a:pt x="1521" y="1469"/>
                      </a:lnTo>
                      <a:lnTo>
                        <a:pt x="1474" y="1429"/>
                      </a:lnTo>
                      <a:lnTo>
                        <a:pt x="1434" y="1404"/>
                      </a:lnTo>
                      <a:lnTo>
                        <a:pt x="1390" y="1381"/>
                      </a:lnTo>
                      <a:lnTo>
                        <a:pt x="1339" y="1358"/>
                      </a:lnTo>
                      <a:close/>
                      <a:moveTo>
                        <a:pt x="952" y="96"/>
                      </a:moveTo>
                      <a:lnTo>
                        <a:pt x="882" y="100"/>
                      </a:lnTo>
                      <a:lnTo>
                        <a:pt x="815" y="111"/>
                      </a:lnTo>
                      <a:lnTo>
                        <a:pt x="749" y="128"/>
                      </a:lnTo>
                      <a:lnTo>
                        <a:pt x="688" y="153"/>
                      </a:lnTo>
                      <a:lnTo>
                        <a:pt x="630" y="183"/>
                      </a:lnTo>
                      <a:lnTo>
                        <a:pt x="574" y="219"/>
                      </a:lnTo>
                      <a:lnTo>
                        <a:pt x="524" y="261"/>
                      </a:lnTo>
                      <a:lnTo>
                        <a:pt x="477" y="307"/>
                      </a:lnTo>
                      <a:lnTo>
                        <a:pt x="436" y="358"/>
                      </a:lnTo>
                      <a:lnTo>
                        <a:pt x="400" y="413"/>
                      </a:lnTo>
                      <a:lnTo>
                        <a:pt x="370" y="471"/>
                      </a:lnTo>
                      <a:lnTo>
                        <a:pt x="345" y="534"/>
                      </a:lnTo>
                      <a:lnTo>
                        <a:pt x="327" y="598"/>
                      </a:lnTo>
                      <a:lnTo>
                        <a:pt x="316" y="665"/>
                      </a:lnTo>
                      <a:lnTo>
                        <a:pt x="312" y="735"/>
                      </a:lnTo>
                      <a:lnTo>
                        <a:pt x="315" y="797"/>
                      </a:lnTo>
                      <a:lnTo>
                        <a:pt x="324" y="857"/>
                      </a:lnTo>
                      <a:lnTo>
                        <a:pt x="339" y="917"/>
                      </a:lnTo>
                      <a:lnTo>
                        <a:pt x="358" y="973"/>
                      </a:lnTo>
                      <a:lnTo>
                        <a:pt x="383" y="1027"/>
                      </a:lnTo>
                      <a:lnTo>
                        <a:pt x="413" y="1080"/>
                      </a:lnTo>
                      <a:lnTo>
                        <a:pt x="448" y="1128"/>
                      </a:lnTo>
                      <a:lnTo>
                        <a:pt x="488" y="1174"/>
                      </a:lnTo>
                      <a:lnTo>
                        <a:pt x="531" y="1216"/>
                      </a:lnTo>
                      <a:lnTo>
                        <a:pt x="580" y="1255"/>
                      </a:lnTo>
                      <a:lnTo>
                        <a:pt x="616" y="1279"/>
                      </a:lnTo>
                      <a:lnTo>
                        <a:pt x="625" y="1284"/>
                      </a:lnTo>
                      <a:lnTo>
                        <a:pt x="632" y="1287"/>
                      </a:lnTo>
                      <a:lnTo>
                        <a:pt x="663" y="1305"/>
                      </a:lnTo>
                      <a:lnTo>
                        <a:pt x="696" y="1321"/>
                      </a:lnTo>
                      <a:lnTo>
                        <a:pt x="758" y="1343"/>
                      </a:lnTo>
                      <a:lnTo>
                        <a:pt x="821" y="1361"/>
                      </a:lnTo>
                      <a:lnTo>
                        <a:pt x="886" y="1371"/>
                      </a:lnTo>
                      <a:lnTo>
                        <a:pt x="952" y="1374"/>
                      </a:lnTo>
                      <a:lnTo>
                        <a:pt x="1018" y="1371"/>
                      </a:lnTo>
                      <a:lnTo>
                        <a:pt x="1084" y="1361"/>
                      </a:lnTo>
                      <a:lnTo>
                        <a:pt x="1148" y="1343"/>
                      </a:lnTo>
                      <a:lnTo>
                        <a:pt x="1210" y="1318"/>
                      </a:lnTo>
                      <a:lnTo>
                        <a:pt x="1242" y="1303"/>
                      </a:lnTo>
                      <a:lnTo>
                        <a:pt x="1273" y="1286"/>
                      </a:lnTo>
                      <a:lnTo>
                        <a:pt x="1281" y="1281"/>
                      </a:lnTo>
                      <a:lnTo>
                        <a:pt x="1291" y="1276"/>
                      </a:lnTo>
                      <a:lnTo>
                        <a:pt x="1325" y="1252"/>
                      </a:lnTo>
                      <a:lnTo>
                        <a:pt x="1373" y="1214"/>
                      </a:lnTo>
                      <a:lnTo>
                        <a:pt x="1417" y="1172"/>
                      </a:lnTo>
                      <a:lnTo>
                        <a:pt x="1457" y="1127"/>
                      </a:lnTo>
                      <a:lnTo>
                        <a:pt x="1490" y="1078"/>
                      </a:lnTo>
                      <a:lnTo>
                        <a:pt x="1520" y="1026"/>
                      </a:lnTo>
                      <a:lnTo>
                        <a:pt x="1545" y="971"/>
                      </a:lnTo>
                      <a:lnTo>
                        <a:pt x="1565" y="915"/>
                      </a:lnTo>
                      <a:lnTo>
                        <a:pt x="1579" y="857"/>
                      </a:lnTo>
                      <a:lnTo>
                        <a:pt x="1587" y="796"/>
                      </a:lnTo>
                      <a:lnTo>
                        <a:pt x="1591" y="735"/>
                      </a:lnTo>
                      <a:lnTo>
                        <a:pt x="1587" y="665"/>
                      </a:lnTo>
                      <a:lnTo>
                        <a:pt x="1576" y="598"/>
                      </a:lnTo>
                      <a:lnTo>
                        <a:pt x="1558" y="534"/>
                      </a:lnTo>
                      <a:lnTo>
                        <a:pt x="1534" y="471"/>
                      </a:lnTo>
                      <a:lnTo>
                        <a:pt x="1503" y="413"/>
                      </a:lnTo>
                      <a:lnTo>
                        <a:pt x="1467" y="358"/>
                      </a:lnTo>
                      <a:lnTo>
                        <a:pt x="1426" y="307"/>
                      </a:lnTo>
                      <a:lnTo>
                        <a:pt x="1380" y="261"/>
                      </a:lnTo>
                      <a:lnTo>
                        <a:pt x="1329" y="219"/>
                      </a:lnTo>
                      <a:lnTo>
                        <a:pt x="1274" y="183"/>
                      </a:lnTo>
                      <a:lnTo>
                        <a:pt x="1215" y="153"/>
                      </a:lnTo>
                      <a:lnTo>
                        <a:pt x="1153" y="128"/>
                      </a:lnTo>
                      <a:lnTo>
                        <a:pt x="1089" y="111"/>
                      </a:lnTo>
                      <a:lnTo>
                        <a:pt x="1021" y="100"/>
                      </a:lnTo>
                      <a:lnTo>
                        <a:pt x="952" y="96"/>
                      </a:lnTo>
                      <a:close/>
                      <a:moveTo>
                        <a:pt x="952" y="0"/>
                      </a:moveTo>
                      <a:lnTo>
                        <a:pt x="1026" y="4"/>
                      </a:lnTo>
                      <a:lnTo>
                        <a:pt x="1100" y="15"/>
                      </a:lnTo>
                      <a:lnTo>
                        <a:pt x="1169" y="32"/>
                      </a:lnTo>
                      <a:lnTo>
                        <a:pt x="1238" y="57"/>
                      </a:lnTo>
                      <a:lnTo>
                        <a:pt x="1301" y="88"/>
                      </a:lnTo>
                      <a:lnTo>
                        <a:pt x="1362" y="126"/>
                      </a:lnTo>
                      <a:lnTo>
                        <a:pt x="1418" y="168"/>
                      </a:lnTo>
                      <a:lnTo>
                        <a:pt x="1470" y="215"/>
                      </a:lnTo>
                      <a:lnTo>
                        <a:pt x="1519" y="268"/>
                      </a:lnTo>
                      <a:lnTo>
                        <a:pt x="1561" y="325"/>
                      </a:lnTo>
                      <a:lnTo>
                        <a:pt x="1597" y="384"/>
                      </a:lnTo>
                      <a:lnTo>
                        <a:pt x="1628" y="449"/>
                      </a:lnTo>
                      <a:lnTo>
                        <a:pt x="1653" y="516"/>
                      </a:lnTo>
                      <a:lnTo>
                        <a:pt x="1672" y="587"/>
                      </a:lnTo>
                      <a:lnTo>
                        <a:pt x="1683" y="660"/>
                      </a:lnTo>
                      <a:lnTo>
                        <a:pt x="1687" y="735"/>
                      </a:lnTo>
                      <a:lnTo>
                        <a:pt x="1683" y="807"/>
                      </a:lnTo>
                      <a:lnTo>
                        <a:pt x="1673" y="877"/>
                      </a:lnTo>
                      <a:lnTo>
                        <a:pt x="1656" y="945"/>
                      </a:lnTo>
                      <a:lnTo>
                        <a:pt x="1632" y="1011"/>
                      </a:lnTo>
                      <a:lnTo>
                        <a:pt x="1604" y="1075"/>
                      </a:lnTo>
                      <a:lnTo>
                        <a:pt x="1567" y="1136"/>
                      </a:lnTo>
                      <a:lnTo>
                        <a:pt x="1526" y="1192"/>
                      </a:lnTo>
                      <a:lnTo>
                        <a:pt x="1480" y="1245"/>
                      </a:lnTo>
                      <a:lnTo>
                        <a:pt x="1428" y="1294"/>
                      </a:lnTo>
                      <a:lnTo>
                        <a:pt x="1465" y="1312"/>
                      </a:lnTo>
                      <a:lnTo>
                        <a:pt x="1500" y="1332"/>
                      </a:lnTo>
                      <a:lnTo>
                        <a:pt x="1531" y="1353"/>
                      </a:lnTo>
                      <a:lnTo>
                        <a:pt x="1584" y="1397"/>
                      </a:lnTo>
                      <a:lnTo>
                        <a:pt x="1632" y="1445"/>
                      </a:lnTo>
                      <a:lnTo>
                        <a:pt x="1677" y="1499"/>
                      </a:lnTo>
                      <a:lnTo>
                        <a:pt x="1718" y="1558"/>
                      </a:lnTo>
                      <a:lnTo>
                        <a:pt x="1754" y="1622"/>
                      </a:lnTo>
                      <a:lnTo>
                        <a:pt x="1786" y="1693"/>
                      </a:lnTo>
                      <a:lnTo>
                        <a:pt x="1816" y="1767"/>
                      </a:lnTo>
                      <a:lnTo>
                        <a:pt x="1841" y="1848"/>
                      </a:lnTo>
                      <a:lnTo>
                        <a:pt x="1861" y="1934"/>
                      </a:lnTo>
                      <a:lnTo>
                        <a:pt x="1878" y="2026"/>
                      </a:lnTo>
                      <a:lnTo>
                        <a:pt x="1892" y="2123"/>
                      </a:lnTo>
                      <a:lnTo>
                        <a:pt x="1902" y="2226"/>
                      </a:lnTo>
                      <a:lnTo>
                        <a:pt x="1907" y="2334"/>
                      </a:lnTo>
                      <a:lnTo>
                        <a:pt x="1910" y="2449"/>
                      </a:lnTo>
                      <a:lnTo>
                        <a:pt x="1910" y="2603"/>
                      </a:lnTo>
                      <a:lnTo>
                        <a:pt x="1910" y="2607"/>
                      </a:lnTo>
                      <a:lnTo>
                        <a:pt x="1908" y="2614"/>
                      </a:lnTo>
                      <a:lnTo>
                        <a:pt x="1908" y="2627"/>
                      </a:lnTo>
                      <a:lnTo>
                        <a:pt x="1908" y="2679"/>
                      </a:lnTo>
                      <a:lnTo>
                        <a:pt x="1908" y="2729"/>
                      </a:lnTo>
                      <a:lnTo>
                        <a:pt x="1910" y="2777"/>
                      </a:lnTo>
                      <a:lnTo>
                        <a:pt x="1910" y="2822"/>
                      </a:lnTo>
                      <a:lnTo>
                        <a:pt x="1910" y="2863"/>
                      </a:lnTo>
                      <a:lnTo>
                        <a:pt x="1910" y="2898"/>
                      </a:lnTo>
                      <a:lnTo>
                        <a:pt x="1908" y="2926"/>
                      </a:lnTo>
                      <a:lnTo>
                        <a:pt x="1908" y="2949"/>
                      </a:lnTo>
                      <a:lnTo>
                        <a:pt x="1906" y="2964"/>
                      </a:lnTo>
                      <a:lnTo>
                        <a:pt x="1898" y="2977"/>
                      </a:lnTo>
                      <a:lnTo>
                        <a:pt x="1888" y="2987"/>
                      </a:lnTo>
                      <a:lnTo>
                        <a:pt x="1875" y="2994"/>
                      </a:lnTo>
                      <a:lnTo>
                        <a:pt x="1860" y="2996"/>
                      </a:lnTo>
                      <a:lnTo>
                        <a:pt x="1551" y="2996"/>
                      </a:lnTo>
                      <a:lnTo>
                        <a:pt x="1515" y="2997"/>
                      </a:lnTo>
                      <a:lnTo>
                        <a:pt x="0" y="2997"/>
                      </a:lnTo>
                      <a:lnTo>
                        <a:pt x="0" y="2950"/>
                      </a:lnTo>
                      <a:lnTo>
                        <a:pt x="0" y="2944"/>
                      </a:lnTo>
                      <a:lnTo>
                        <a:pt x="0" y="2930"/>
                      </a:lnTo>
                      <a:lnTo>
                        <a:pt x="0" y="2908"/>
                      </a:lnTo>
                      <a:lnTo>
                        <a:pt x="2" y="2879"/>
                      </a:lnTo>
                      <a:lnTo>
                        <a:pt x="2" y="2846"/>
                      </a:lnTo>
                      <a:lnTo>
                        <a:pt x="2" y="2807"/>
                      </a:lnTo>
                      <a:lnTo>
                        <a:pt x="2" y="2765"/>
                      </a:lnTo>
                      <a:lnTo>
                        <a:pt x="2" y="2719"/>
                      </a:lnTo>
                      <a:lnTo>
                        <a:pt x="2" y="2673"/>
                      </a:lnTo>
                      <a:lnTo>
                        <a:pt x="3" y="2624"/>
                      </a:lnTo>
                      <a:lnTo>
                        <a:pt x="3" y="2578"/>
                      </a:lnTo>
                      <a:lnTo>
                        <a:pt x="3" y="2532"/>
                      </a:lnTo>
                      <a:lnTo>
                        <a:pt x="3" y="2489"/>
                      </a:lnTo>
                      <a:lnTo>
                        <a:pt x="3" y="2449"/>
                      </a:lnTo>
                      <a:lnTo>
                        <a:pt x="4" y="2334"/>
                      </a:lnTo>
                      <a:lnTo>
                        <a:pt x="10" y="2226"/>
                      </a:lnTo>
                      <a:lnTo>
                        <a:pt x="20" y="2123"/>
                      </a:lnTo>
                      <a:lnTo>
                        <a:pt x="33" y="2026"/>
                      </a:lnTo>
                      <a:lnTo>
                        <a:pt x="50" y="1934"/>
                      </a:lnTo>
                      <a:lnTo>
                        <a:pt x="71" y="1848"/>
                      </a:lnTo>
                      <a:lnTo>
                        <a:pt x="96" y="1767"/>
                      </a:lnTo>
                      <a:lnTo>
                        <a:pt x="125" y="1691"/>
                      </a:lnTo>
                      <a:lnTo>
                        <a:pt x="157" y="1622"/>
                      </a:lnTo>
                      <a:lnTo>
                        <a:pt x="194" y="1558"/>
                      </a:lnTo>
                      <a:lnTo>
                        <a:pt x="234" y="1499"/>
                      </a:lnTo>
                      <a:lnTo>
                        <a:pt x="279" y="1445"/>
                      </a:lnTo>
                      <a:lnTo>
                        <a:pt x="327" y="1397"/>
                      </a:lnTo>
                      <a:lnTo>
                        <a:pt x="380" y="1353"/>
                      </a:lnTo>
                      <a:lnTo>
                        <a:pt x="409" y="1332"/>
                      </a:lnTo>
                      <a:lnTo>
                        <a:pt x="442" y="1313"/>
                      </a:lnTo>
                      <a:lnTo>
                        <a:pt x="477" y="1296"/>
                      </a:lnTo>
                      <a:lnTo>
                        <a:pt x="424" y="1247"/>
                      </a:lnTo>
                      <a:lnTo>
                        <a:pt x="377" y="1194"/>
                      </a:lnTo>
                      <a:lnTo>
                        <a:pt x="336" y="1137"/>
                      </a:lnTo>
                      <a:lnTo>
                        <a:pt x="300" y="1077"/>
                      </a:lnTo>
                      <a:lnTo>
                        <a:pt x="270" y="1014"/>
                      </a:lnTo>
                      <a:lnTo>
                        <a:pt x="248" y="947"/>
                      </a:lnTo>
                      <a:lnTo>
                        <a:pt x="230" y="878"/>
                      </a:lnTo>
                      <a:lnTo>
                        <a:pt x="219" y="807"/>
                      </a:lnTo>
                      <a:lnTo>
                        <a:pt x="217" y="735"/>
                      </a:lnTo>
                      <a:lnTo>
                        <a:pt x="220" y="660"/>
                      </a:lnTo>
                      <a:lnTo>
                        <a:pt x="232" y="587"/>
                      </a:lnTo>
                      <a:lnTo>
                        <a:pt x="249" y="516"/>
                      </a:lnTo>
                      <a:lnTo>
                        <a:pt x="274" y="449"/>
                      </a:lnTo>
                      <a:lnTo>
                        <a:pt x="305" y="384"/>
                      </a:lnTo>
                      <a:lnTo>
                        <a:pt x="342" y="325"/>
                      </a:lnTo>
                      <a:lnTo>
                        <a:pt x="385" y="268"/>
                      </a:lnTo>
                      <a:lnTo>
                        <a:pt x="432" y="215"/>
                      </a:lnTo>
                      <a:lnTo>
                        <a:pt x="484" y="168"/>
                      </a:lnTo>
                      <a:lnTo>
                        <a:pt x="540" y="126"/>
                      </a:lnTo>
                      <a:lnTo>
                        <a:pt x="601" y="88"/>
                      </a:lnTo>
                      <a:lnTo>
                        <a:pt x="666" y="57"/>
                      </a:lnTo>
                      <a:lnTo>
                        <a:pt x="733" y="32"/>
                      </a:lnTo>
                      <a:lnTo>
                        <a:pt x="804" y="15"/>
                      </a:lnTo>
                      <a:lnTo>
                        <a:pt x="876" y="4"/>
                      </a:lnTo>
                      <a:lnTo>
                        <a:pt x="9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uLnTx/>
                    <a:uFillTx/>
                  </a:endParaRPr>
                </a:p>
              </p:txBody>
            </p:sp>
            <p:sp>
              <p:nvSpPr>
                <p:cNvPr id="142" name="Freeform 8"/>
                <p:cNvSpPr>
                  <a:spLocks noChangeAspect="1" noEditPoints="1"/>
                </p:cNvSpPr>
                <p:nvPr/>
              </p:nvSpPr>
              <p:spPr bwMode="auto">
                <a:xfrm>
                  <a:off x="5104900" y="5664850"/>
                  <a:ext cx="170135" cy="267241"/>
                </a:xfrm>
                <a:custGeom>
                  <a:avLst/>
                  <a:gdLst>
                    <a:gd name="T0" fmla="*/ 2147483647 w 1910"/>
                    <a:gd name="T1" fmla="*/ 2147483647 h 2997"/>
                    <a:gd name="T2" fmla="*/ 2147483647 w 1910"/>
                    <a:gd name="T3" fmla="*/ 2147483647 h 2997"/>
                    <a:gd name="T4" fmla="*/ 2147483647 w 1910"/>
                    <a:gd name="T5" fmla="*/ 2147483647 h 2997"/>
                    <a:gd name="T6" fmla="*/ 2147483647 w 1910"/>
                    <a:gd name="T7" fmla="*/ 2147483647 h 2997"/>
                    <a:gd name="T8" fmla="*/ 2147483647 w 1910"/>
                    <a:gd name="T9" fmla="*/ 2147483647 h 2997"/>
                    <a:gd name="T10" fmla="*/ 2147483647 w 1910"/>
                    <a:gd name="T11" fmla="*/ 2147483647 h 2997"/>
                    <a:gd name="T12" fmla="*/ 2147483647 w 1910"/>
                    <a:gd name="T13" fmla="*/ 2147483647 h 2997"/>
                    <a:gd name="T14" fmla="*/ 2147483647 w 1910"/>
                    <a:gd name="T15" fmla="*/ 2147483647 h 2997"/>
                    <a:gd name="T16" fmla="*/ 2147483647 w 1910"/>
                    <a:gd name="T17" fmla="*/ 2147483647 h 2997"/>
                    <a:gd name="T18" fmla="*/ 2147483647 w 1910"/>
                    <a:gd name="T19" fmla="*/ 2147483647 h 2997"/>
                    <a:gd name="T20" fmla="*/ 2147483647 w 1910"/>
                    <a:gd name="T21" fmla="*/ 2147483647 h 2997"/>
                    <a:gd name="T22" fmla="*/ 2147483647 w 1910"/>
                    <a:gd name="T23" fmla="*/ 2147483647 h 2997"/>
                    <a:gd name="T24" fmla="*/ 2147483647 w 1910"/>
                    <a:gd name="T25" fmla="*/ 2147483647 h 2997"/>
                    <a:gd name="T26" fmla="*/ 2147483647 w 1910"/>
                    <a:gd name="T27" fmla="*/ 2147483647 h 2997"/>
                    <a:gd name="T28" fmla="*/ 2147483647 w 1910"/>
                    <a:gd name="T29" fmla="*/ 2147483647 h 2997"/>
                    <a:gd name="T30" fmla="*/ 2147483647 w 1910"/>
                    <a:gd name="T31" fmla="*/ 2147483647 h 2997"/>
                    <a:gd name="T32" fmla="*/ 2147483647 w 1910"/>
                    <a:gd name="T33" fmla="*/ 2147483647 h 2997"/>
                    <a:gd name="T34" fmla="*/ 2147483647 w 1910"/>
                    <a:gd name="T35" fmla="*/ 2147483647 h 2997"/>
                    <a:gd name="T36" fmla="*/ 2147483647 w 1910"/>
                    <a:gd name="T37" fmla="*/ 2147483647 h 2997"/>
                    <a:gd name="T38" fmla="*/ 2147483647 w 1910"/>
                    <a:gd name="T39" fmla="*/ 2147483647 h 2997"/>
                    <a:gd name="T40" fmla="*/ 2147483647 w 1910"/>
                    <a:gd name="T41" fmla="*/ 2147483647 h 2997"/>
                    <a:gd name="T42" fmla="*/ 2147483647 w 1910"/>
                    <a:gd name="T43" fmla="*/ 2147483647 h 2997"/>
                    <a:gd name="T44" fmla="*/ 2147483647 w 1910"/>
                    <a:gd name="T45" fmla="*/ 2147483647 h 2997"/>
                    <a:gd name="T46" fmla="*/ 2147483647 w 1910"/>
                    <a:gd name="T47" fmla="*/ 2147483647 h 2997"/>
                    <a:gd name="T48" fmla="*/ 2147483647 w 1910"/>
                    <a:gd name="T49" fmla="*/ 2147483647 h 2997"/>
                    <a:gd name="T50" fmla="*/ 2147483647 w 1910"/>
                    <a:gd name="T51" fmla="*/ 2147483647 h 2997"/>
                    <a:gd name="T52" fmla="*/ 2147483647 w 1910"/>
                    <a:gd name="T53" fmla="*/ 2147483647 h 2997"/>
                    <a:gd name="T54" fmla="*/ 2147483647 w 1910"/>
                    <a:gd name="T55" fmla="*/ 2147483647 h 2997"/>
                    <a:gd name="T56" fmla="*/ 2147483647 w 1910"/>
                    <a:gd name="T57" fmla="*/ 2147483647 h 2997"/>
                    <a:gd name="T58" fmla="*/ 2147483647 w 1910"/>
                    <a:gd name="T59" fmla="*/ 2147483647 h 2997"/>
                    <a:gd name="T60" fmla="*/ 2147483647 w 1910"/>
                    <a:gd name="T61" fmla="*/ 2147483647 h 2997"/>
                    <a:gd name="T62" fmla="*/ 2147483647 w 1910"/>
                    <a:gd name="T63" fmla="*/ 2147483647 h 2997"/>
                    <a:gd name="T64" fmla="*/ 2147483647 w 1910"/>
                    <a:gd name="T65" fmla="*/ 2147483647 h 2997"/>
                    <a:gd name="T66" fmla="*/ 2147483647 w 1910"/>
                    <a:gd name="T67" fmla="*/ 2147483647 h 2997"/>
                    <a:gd name="T68" fmla="*/ 2147483647 w 1910"/>
                    <a:gd name="T69" fmla="*/ 2147483647 h 2997"/>
                    <a:gd name="T70" fmla="*/ 2147483647 w 1910"/>
                    <a:gd name="T71" fmla="*/ 2147483647 h 2997"/>
                    <a:gd name="T72" fmla="*/ 2147483647 w 1910"/>
                    <a:gd name="T73" fmla="*/ 2147483647 h 2997"/>
                    <a:gd name="T74" fmla="*/ 2147483647 w 1910"/>
                    <a:gd name="T75" fmla="*/ 2147483647 h 2997"/>
                    <a:gd name="T76" fmla="*/ 2147483647 w 1910"/>
                    <a:gd name="T77" fmla="*/ 2147483647 h 2997"/>
                    <a:gd name="T78" fmla="*/ 2147483647 w 1910"/>
                    <a:gd name="T79" fmla="*/ 2147483647 h 2997"/>
                    <a:gd name="T80" fmla="*/ 2147483647 w 1910"/>
                    <a:gd name="T81" fmla="*/ 2147483647 h 2997"/>
                    <a:gd name="T82" fmla="*/ 2147483647 w 1910"/>
                    <a:gd name="T83" fmla="*/ 2147483647 h 2997"/>
                    <a:gd name="T84" fmla="*/ 0 w 1910"/>
                    <a:gd name="T85" fmla="*/ 2147483647 h 2997"/>
                    <a:gd name="T86" fmla="*/ 2147483647 w 1910"/>
                    <a:gd name="T87" fmla="*/ 2147483647 h 2997"/>
                    <a:gd name="T88" fmla="*/ 2147483647 w 1910"/>
                    <a:gd name="T89" fmla="*/ 2147483647 h 2997"/>
                    <a:gd name="T90" fmla="*/ 2147483647 w 1910"/>
                    <a:gd name="T91" fmla="*/ 2147483647 h 2997"/>
                    <a:gd name="T92" fmla="*/ 2147483647 w 1910"/>
                    <a:gd name="T93" fmla="*/ 2147483647 h 2997"/>
                    <a:gd name="T94" fmla="*/ 2147483647 w 1910"/>
                    <a:gd name="T95" fmla="*/ 2147483647 h 2997"/>
                    <a:gd name="T96" fmla="*/ 2147483647 w 1910"/>
                    <a:gd name="T97" fmla="*/ 2147483647 h 2997"/>
                    <a:gd name="T98" fmla="*/ 2147483647 w 1910"/>
                    <a:gd name="T99" fmla="*/ 2147483647 h 2997"/>
                    <a:gd name="T100" fmla="*/ 2147483647 w 1910"/>
                    <a:gd name="T101" fmla="*/ 2147483647 h 2997"/>
                    <a:gd name="T102" fmla="*/ 2147483647 w 1910"/>
                    <a:gd name="T103" fmla="*/ 2147483647 h 2997"/>
                    <a:gd name="T104" fmla="*/ 2147483647 w 1910"/>
                    <a:gd name="T105" fmla="*/ 2147483647 h 2997"/>
                    <a:gd name="T106" fmla="*/ 2147483647 w 1910"/>
                    <a:gd name="T107" fmla="*/ 2147483647 h 2997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1910" h="2997">
                      <a:moveTo>
                        <a:pt x="1339" y="1358"/>
                      </a:moveTo>
                      <a:lnTo>
                        <a:pt x="1279" y="1392"/>
                      </a:lnTo>
                      <a:lnTo>
                        <a:pt x="1217" y="1420"/>
                      </a:lnTo>
                      <a:lnTo>
                        <a:pt x="1153" y="1442"/>
                      </a:lnTo>
                      <a:lnTo>
                        <a:pt x="1087" y="1458"/>
                      </a:lnTo>
                      <a:lnTo>
                        <a:pt x="1019" y="1466"/>
                      </a:lnTo>
                      <a:lnTo>
                        <a:pt x="952" y="1470"/>
                      </a:lnTo>
                      <a:lnTo>
                        <a:pt x="883" y="1468"/>
                      </a:lnTo>
                      <a:lnTo>
                        <a:pt x="817" y="1458"/>
                      </a:lnTo>
                      <a:lnTo>
                        <a:pt x="752" y="1443"/>
                      </a:lnTo>
                      <a:lnTo>
                        <a:pt x="688" y="1422"/>
                      </a:lnTo>
                      <a:lnTo>
                        <a:pt x="627" y="1394"/>
                      </a:lnTo>
                      <a:lnTo>
                        <a:pt x="567" y="1361"/>
                      </a:lnTo>
                      <a:lnTo>
                        <a:pt x="519" y="1382"/>
                      </a:lnTo>
                      <a:lnTo>
                        <a:pt x="475" y="1404"/>
                      </a:lnTo>
                      <a:lnTo>
                        <a:pt x="438" y="1429"/>
                      </a:lnTo>
                      <a:lnTo>
                        <a:pt x="391" y="1469"/>
                      </a:lnTo>
                      <a:lnTo>
                        <a:pt x="347" y="1512"/>
                      </a:lnTo>
                      <a:lnTo>
                        <a:pt x="307" y="1562"/>
                      </a:lnTo>
                      <a:lnTo>
                        <a:pt x="270" y="1617"/>
                      </a:lnTo>
                      <a:lnTo>
                        <a:pt x="238" y="1677"/>
                      </a:lnTo>
                      <a:lnTo>
                        <a:pt x="208" y="1741"/>
                      </a:lnTo>
                      <a:lnTo>
                        <a:pt x="183" y="1811"/>
                      </a:lnTo>
                      <a:lnTo>
                        <a:pt x="161" y="1885"/>
                      </a:lnTo>
                      <a:lnTo>
                        <a:pt x="141" y="1966"/>
                      </a:lnTo>
                      <a:lnTo>
                        <a:pt x="126" y="2052"/>
                      </a:lnTo>
                      <a:lnTo>
                        <a:pt x="113" y="2143"/>
                      </a:lnTo>
                      <a:lnTo>
                        <a:pt x="106" y="2240"/>
                      </a:lnTo>
                      <a:lnTo>
                        <a:pt x="100" y="2342"/>
                      </a:lnTo>
                      <a:lnTo>
                        <a:pt x="99" y="2449"/>
                      </a:lnTo>
                      <a:lnTo>
                        <a:pt x="99" y="2497"/>
                      </a:lnTo>
                      <a:lnTo>
                        <a:pt x="99" y="2550"/>
                      </a:lnTo>
                      <a:lnTo>
                        <a:pt x="99" y="2606"/>
                      </a:lnTo>
                      <a:lnTo>
                        <a:pt x="99" y="2662"/>
                      </a:lnTo>
                      <a:lnTo>
                        <a:pt x="97" y="2717"/>
                      </a:lnTo>
                      <a:lnTo>
                        <a:pt x="97" y="2771"/>
                      </a:lnTo>
                      <a:lnTo>
                        <a:pt x="97" y="2821"/>
                      </a:lnTo>
                      <a:lnTo>
                        <a:pt x="97" y="2865"/>
                      </a:lnTo>
                      <a:lnTo>
                        <a:pt x="97" y="2902"/>
                      </a:lnTo>
                      <a:lnTo>
                        <a:pt x="1375" y="2902"/>
                      </a:lnTo>
                      <a:lnTo>
                        <a:pt x="1428" y="2899"/>
                      </a:lnTo>
                      <a:lnTo>
                        <a:pt x="1478" y="2892"/>
                      </a:lnTo>
                      <a:lnTo>
                        <a:pt x="1523" y="2882"/>
                      </a:lnTo>
                      <a:lnTo>
                        <a:pt x="1564" y="2867"/>
                      </a:lnTo>
                      <a:lnTo>
                        <a:pt x="1600" y="2849"/>
                      </a:lnTo>
                      <a:lnTo>
                        <a:pt x="1633" y="2829"/>
                      </a:lnTo>
                      <a:lnTo>
                        <a:pt x="1662" y="2807"/>
                      </a:lnTo>
                      <a:lnTo>
                        <a:pt x="1688" y="2782"/>
                      </a:lnTo>
                      <a:lnTo>
                        <a:pt x="1710" y="2756"/>
                      </a:lnTo>
                      <a:lnTo>
                        <a:pt x="1730" y="2730"/>
                      </a:lnTo>
                      <a:lnTo>
                        <a:pt x="1748" y="2701"/>
                      </a:lnTo>
                      <a:lnTo>
                        <a:pt x="1763" y="2674"/>
                      </a:lnTo>
                      <a:lnTo>
                        <a:pt x="1774" y="2645"/>
                      </a:lnTo>
                      <a:lnTo>
                        <a:pt x="1785" y="2618"/>
                      </a:lnTo>
                      <a:lnTo>
                        <a:pt x="1793" y="2592"/>
                      </a:lnTo>
                      <a:lnTo>
                        <a:pt x="1799" y="2566"/>
                      </a:lnTo>
                      <a:lnTo>
                        <a:pt x="1804" y="2543"/>
                      </a:lnTo>
                      <a:lnTo>
                        <a:pt x="1808" y="2521"/>
                      </a:lnTo>
                      <a:lnTo>
                        <a:pt x="1810" y="2502"/>
                      </a:lnTo>
                      <a:lnTo>
                        <a:pt x="1811" y="2486"/>
                      </a:lnTo>
                      <a:lnTo>
                        <a:pt x="1812" y="2474"/>
                      </a:lnTo>
                      <a:lnTo>
                        <a:pt x="1812" y="2465"/>
                      </a:lnTo>
                      <a:lnTo>
                        <a:pt x="1812" y="2461"/>
                      </a:lnTo>
                      <a:lnTo>
                        <a:pt x="1814" y="2461"/>
                      </a:lnTo>
                      <a:lnTo>
                        <a:pt x="1814" y="2449"/>
                      </a:lnTo>
                      <a:lnTo>
                        <a:pt x="1811" y="2342"/>
                      </a:lnTo>
                      <a:lnTo>
                        <a:pt x="1806" y="2240"/>
                      </a:lnTo>
                      <a:lnTo>
                        <a:pt x="1798" y="2143"/>
                      </a:lnTo>
                      <a:lnTo>
                        <a:pt x="1786" y="2052"/>
                      </a:lnTo>
                      <a:lnTo>
                        <a:pt x="1770" y="1966"/>
                      </a:lnTo>
                      <a:lnTo>
                        <a:pt x="1752" y="1885"/>
                      </a:lnTo>
                      <a:lnTo>
                        <a:pt x="1729" y="1811"/>
                      </a:lnTo>
                      <a:lnTo>
                        <a:pt x="1703" y="1741"/>
                      </a:lnTo>
                      <a:lnTo>
                        <a:pt x="1674" y="1677"/>
                      </a:lnTo>
                      <a:lnTo>
                        <a:pt x="1641" y="1617"/>
                      </a:lnTo>
                      <a:lnTo>
                        <a:pt x="1605" y="1562"/>
                      </a:lnTo>
                      <a:lnTo>
                        <a:pt x="1565" y="1512"/>
                      </a:lnTo>
                      <a:lnTo>
                        <a:pt x="1521" y="1469"/>
                      </a:lnTo>
                      <a:lnTo>
                        <a:pt x="1474" y="1429"/>
                      </a:lnTo>
                      <a:lnTo>
                        <a:pt x="1434" y="1404"/>
                      </a:lnTo>
                      <a:lnTo>
                        <a:pt x="1390" y="1381"/>
                      </a:lnTo>
                      <a:lnTo>
                        <a:pt x="1339" y="1358"/>
                      </a:lnTo>
                      <a:close/>
                      <a:moveTo>
                        <a:pt x="952" y="96"/>
                      </a:moveTo>
                      <a:lnTo>
                        <a:pt x="882" y="100"/>
                      </a:lnTo>
                      <a:lnTo>
                        <a:pt x="815" y="111"/>
                      </a:lnTo>
                      <a:lnTo>
                        <a:pt x="749" y="128"/>
                      </a:lnTo>
                      <a:lnTo>
                        <a:pt x="688" y="153"/>
                      </a:lnTo>
                      <a:lnTo>
                        <a:pt x="630" y="183"/>
                      </a:lnTo>
                      <a:lnTo>
                        <a:pt x="574" y="219"/>
                      </a:lnTo>
                      <a:lnTo>
                        <a:pt x="524" y="261"/>
                      </a:lnTo>
                      <a:lnTo>
                        <a:pt x="477" y="307"/>
                      </a:lnTo>
                      <a:lnTo>
                        <a:pt x="436" y="358"/>
                      </a:lnTo>
                      <a:lnTo>
                        <a:pt x="400" y="413"/>
                      </a:lnTo>
                      <a:lnTo>
                        <a:pt x="370" y="471"/>
                      </a:lnTo>
                      <a:lnTo>
                        <a:pt x="345" y="534"/>
                      </a:lnTo>
                      <a:lnTo>
                        <a:pt x="327" y="598"/>
                      </a:lnTo>
                      <a:lnTo>
                        <a:pt x="316" y="665"/>
                      </a:lnTo>
                      <a:lnTo>
                        <a:pt x="312" y="735"/>
                      </a:lnTo>
                      <a:lnTo>
                        <a:pt x="315" y="797"/>
                      </a:lnTo>
                      <a:lnTo>
                        <a:pt x="324" y="857"/>
                      </a:lnTo>
                      <a:lnTo>
                        <a:pt x="339" y="917"/>
                      </a:lnTo>
                      <a:lnTo>
                        <a:pt x="358" y="973"/>
                      </a:lnTo>
                      <a:lnTo>
                        <a:pt x="383" y="1027"/>
                      </a:lnTo>
                      <a:lnTo>
                        <a:pt x="413" y="1080"/>
                      </a:lnTo>
                      <a:lnTo>
                        <a:pt x="448" y="1128"/>
                      </a:lnTo>
                      <a:lnTo>
                        <a:pt x="488" y="1174"/>
                      </a:lnTo>
                      <a:lnTo>
                        <a:pt x="531" y="1216"/>
                      </a:lnTo>
                      <a:lnTo>
                        <a:pt x="580" y="1255"/>
                      </a:lnTo>
                      <a:lnTo>
                        <a:pt x="616" y="1279"/>
                      </a:lnTo>
                      <a:lnTo>
                        <a:pt x="625" y="1284"/>
                      </a:lnTo>
                      <a:lnTo>
                        <a:pt x="632" y="1287"/>
                      </a:lnTo>
                      <a:lnTo>
                        <a:pt x="663" y="1305"/>
                      </a:lnTo>
                      <a:lnTo>
                        <a:pt x="696" y="1321"/>
                      </a:lnTo>
                      <a:lnTo>
                        <a:pt x="758" y="1343"/>
                      </a:lnTo>
                      <a:lnTo>
                        <a:pt x="821" y="1361"/>
                      </a:lnTo>
                      <a:lnTo>
                        <a:pt x="886" y="1371"/>
                      </a:lnTo>
                      <a:lnTo>
                        <a:pt x="952" y="1374"/>
                      </a:lnTo>
                      <a:lnTo>
                        <a:pt x="1018" y="1371"/>
                      </a:lnTo>
                      <a:lnTo>
                        <a:pt x="1084" y="1361"/>
                      </a:lnTo>
                      <a:lnTo>
                        <a:pt x="1148" y="1343"/>
                      </a:lnTo>
                      <a:lnTo>
                        <a:pt x="1210" y="1318"/>
                      </a:lnTo>
                      <a:lnTo>
                        <a:pt x="1242" y="1303"/>
                      </a:lnTo>
                      <a:lnTo>
                        <a:pt x="1273" y="1286"/>
                      </a:lnTo>
                      <a:lnTo>
                        <a:pt x="1281" y="1281"/>
                      </a:lnTo>
                      <a:lnTo>
                        <a:pt x="1291" y="1276"/>
                      </a:lnTo>
                      <a:lnTo>
                        <a:pt x="1325" y="1252"/>
                      </a:lnTo>
                      <a:lnTo>
                        <a:pt x="1373" y="1214"/>
                      </a:lnTo>
                      <a:lnTo>
                        <a:pt x="1417" y="1172"/>
                      </a:lnTo>
                      <a:lnTo>
                        <a:pt x="1457" y="1127"/>
                      </a:lnTo>
                      <a:lnTo>
                        <a:pt x="1490" y="1078"/>
                      </a:lnTo>
                      <a:lnTo>
                        <a:pt x="1520" y="1026"/>
                      </a:lnTo>
                      <a:lnTo>
                        <a:pt x="1545" y="971"/>
                      </a:lnTo>
                      <a:lnTo>
                        <a:pt x="1565" y="915"/>
                      </a:lnTo>
                      <a:lnTo>
                        <a:pt x="1579" y="857"/>
                      </a:lnTo>
                      <a:lnTo>
                        <a:pt x="1587" y="796"/>
                      </a:lnTo>
                      <a:lnTo>
                        <a:pt x="1591" y="735"/>
                      </a:lnTo>
                      <a:lnTo>
                        <a:pt x="1587" y="665"/>
                      </a:lnTo>
                      <a:lnTo>
                        <a:pt x="1576" y="598"/>
                      </a:lnTo>
                      <a:lnTo>
                        <a:pt x="1558" y="534"/>
                      </a:lnTo>
                      <a:lnTo>
                        <a:pt x="1534" y="471"/>
                      </a:lnTo>
                      <a:lnTo>
                        <a:pt x="1503" y="413"/>
                      </a:lnTo>
                      <a:lnTo>
                        <a:pt x="1467" y="358"/>
                      </a:lnTo>
                      <a:lnTo>
                        <a:pt x="1426" y="307"/>
                      </a:lnTo>
                      <a:lnTo>
                        <a:pt x="1380" y="261"/>
                      </a:lnTo>
                      <a:lnTo>
                        <a:pt x="1329" y="219"/>
                      </a:lnTo>
                      <a:lnTo>
                        <a:pt x="1274" y="183"/>
                      </a:lnTo>
                      <a:lnTo>
                        <a:pt x="1215" y="153"/>
                      </a:lnTo>
                      <a:lnTo>
                        <a:pt x="1153" y="128"/>
                      </a:lnTo>
                      <a:lnTo>
                        <a:pt x="1089" y="111"/>
                      </a:lnTo>
                      <a:lnTo>
                        <a:pt x="1021" y="100"/>
                      </a:lnTo>
                      <a:lnTo>
                        <a:pt x="952" y="96"/>
                      </a:lnTo>
                      <a:close/>
                      <a:moveTo>
                        <a:pt x="952" y="0"/>
                      </a:moveTo>
                      <a:lnTo>
                        <a:pt x="1026" y="4"/>
                      </a:lnTo>
                      <a:lnTo>
                        <a:pt x="1100" y="15"/>
                      </a:lnTo>
                      <a:lnTo>
                        <a:pt x="1169" y="32"/>
                      </a:lnTo>
                      <a:lnTo>
                        <a:pt x="1238" y="57"/>
                      </a:lnTo>
                      <a:lnTo>
                        <a:pt x="1301" y="88"/>
                      </a:lnTo>
                      <a:lnTo>
                        <a:pt x="1362" y="126"/>
                      </a:lnTo>
                      <a:lnTo>
                        <a:pt x="1418" y="168"/>
                      </a:lnTo>
                      <a:lnTo>
                        <a:pt x="1470" y="215"/>
                      </a:lnTo>
                      <a:lnTo>
                        <a:pt x="1519" y="268"/>
                      </a:lnTo>
                      <a:lnTo>
                        <a:pt x="1561" y="325"/>
                      </a:lnTo>
                      <a:lnTo>
                        <a:pt x="1597" y="384"/>
                      </a:lnTo>
                      <a:lnTo>
                        <a:pt x="1628" y="449"/>
                      </a:lnTo>
                      <a:lnTo>
                        <a:pt x="1653" y="516"/>
                      </a:lnTo>
                      <a:lnTo>
                        <a:pt x="1672" y="587"/>
                      </a:lnTo>
                      <a:lnTo>
                        <a:pt x="1683" y="660"/>
                      </a:lnTo>
                      <a:lnTo>
                        <a:pt x="1687" y="735"/>
                      </a:lnTo>
                      <a:lnTo>
                        <a:pt x="1683" y="807"/>
                      </a:lnTo>
                      <a:lnTo>
                        <a:pt x="1673" y="877"/>
                      </a:lnTo>
                      <a:lnTo>
                        <a:pt x="1656" y="945"/>
                      </a:lnTo>
                      <a:lnTo>
                        <a:pt x="1632" y="1011"/>
                      </a:lnTo>
                      <a:lnTo>
                        <a:pt x="1604" y="1075"/>
                      </a:lnTo>
                      <a:lnTo>
                        <a:pt x="1567" y="1136"/>
                      </a:lnTo>
                      <a:lnTo>
                        <a:pt x="1526" y="1192"/>
                      </a:lnTo>
                      <a:lnTo>
                        <a:pt x="1480" y="1245"/>
                      </a:lnTo>
                      <a:lnTo>
                        <a:pt x="1428" y="1294"/>
                      </a:lnTo>
                      <a:lnTo>
                        <a:pt x="1465" y="1312"/>
                      </a:lnTo>
                      <a:lnTo>
                        <a:pt x="1500" y="1332"/>
                      </a:lnTo>
                      <a:lnTo>
                        <a:pt x="1531" y="1353"/>
                      </a:lnTo>
                      <a:lnTo>
                        <a:pt x="1584" y="1397"/>
                      </a:lnTo>
                      <a:lnTo>
                        <a:pt x="1632" y="1445"/>
                      </a:lnTo>
                      <a:lnTo>
                        <a:pt x="1677" y="1499"/>
                      </a:lnTo>
                      <a:lnTo>
                        <a:pt x="1718" y="1558"/>
                      </a:lnTo>
                      <a:lnTo>
                        <a:pt x="1754" y="1622"/>
                      </a:lnTo>
                      <a:lnTo>
                        <a:pt x="1786" y="1693"/>
                      </a:lnTo>
                      <a:lnTo>
                        <a:pt x="1816" y="1767"/>
                      </a:lnTo>
                      <a:lnTo>
                        <a:pt x="1841" y="1848"/>
                      </a:lnTo>
                      <a:lnTo>
                        <a:pt x="1861" y="1934"/>
                      </a:lnTo>
                      <a:lnTo>
                        <a:pt x="1878" y="2026"/>
                      </a:lnTo>
                      <a:lnTo>
                        <a:pt x="1892" y="2123"/>
                      </a:lnTo>
                      <a:lnTo>
                        <a:pt x="1902" y="2226"/>
                      </a:lnTo>
                      <a:lnTo>
                        <a:pt x="1907" y="2334"/>
                      </a:lnTo>
                      <a:lnTo>
                        <a:pt x="1910" y="2449"/>
                      </a:lnTo>
                      <a:lnTo>
                        <a:pt x="1910" y="2603"/>
                      </a:lnTo>
                      <a:lnTo>
                        <a:pt x="1910" y="2607"/>
                      </a:lnTo>
                      <a:lnTo>
                        <a:pt x="1908" y="2614"/>
                      </a:lnTo>
                      <a:lnTo>
                        <a:pt x="1908" y="2627"/>
                      </a:lnTo>
                      <a:lnTo>
                        <a:pt x="1908" y="2679"/>
                      </a:lnTo>
                      <a:lnTo>
                        <a:pt x="1908" y="2729"/>
                      </a:lnTo>
                      <a:lnTo>
                        <a:pt x="1910" y="2777"/>
                      </a:lnTo>
                      <a:lnTo>
                        <a:pt x="1910" y="2822"/>
                      </a:lnTo>
                      <a:lnTo>
                        <a:pt x="1910" y="2863"/>
                      </a:lnTo>
                      <a:lnTo>
                        <a:pt x="1910" y="2898"/>
                      </a:lnTo>
                      <a:lnTo>
                        <a:pt x="1908" y="2926"/>
                      </a:lnTo>
                      <a:lnTo>
                        <a:pt x="1908" y="2949"/>
                      </a:lnTo>
                      <a:lnTo>
                        <a:pt x="1906" y="2964"/>
                      </a:lnTo>
                      <a:lnTo>
                        <a:pt x="1898" y="2977"/>
                      </a:lnTo>
                      <a:lnTo>
                        <a:pt x="1888" y="2987"/>
                      </a:lnTo>
                      <a:lnTo>
                        <a:pt x="1875" y="2994"/>
                      </a:lnTo>
                      <a:lnTo>
                        <a:pt x="1860" y="2996"/>
                      </a:lnTo>
                      <a:lnTo>
                        <a:pt x="1551" y="2996"/>
                      </a:lnTo>
                      <a:lnTo>
                        <a:pt x="1515" y="2997"/>
                      </a:lnTo>
                      <a:lnTo>
                        <a:pt x="0" y="2997"/>
                      </a:lnTo>
                      <a:lnTo>
                        <a:pt x="0" y="2950"/>
                      </a:lnTo>
                      <a:lnTo>
                        <a:pt x="0" y="2944"/>
                      </a:lnTo>
                      <a:lnTo>
                        <a:pt x="0" y="2930"/>
                      </a:lnTo>
                      <a:lnTo>
                        <a:pt x="0" y="2908"/>
                      </a:lnTo>
                      <a:lnTo>
                        <a:pt x="2" y="2879"/>
                      </a:lnTo>
                      <a:lnTo>
                        <a:pt x="2" y="2846"/>
                      </a:lnTo>
                      <a:lnTo>
                        <a:pt x="2" y="2807"/>
                      </a:lnTo>
                      <a:lnTo>
                        <a:pt x="2" y="2765"/>
                      </a:lnTo>
                      <a:lnTo>
                        <a:pt x="2" y="2719"/>
                      </a:lnTo>
                      <a:lnTo>
                        <a:pt x="2" y="2673"/>
                      </a:lnTo>
                      <a:lnTo>
                        <a:pt x="3" y="2624"/>
                      </a:lnTo>
                      <a:lnTo>
                        <a:pt x="3" y="2578"/>
                      </a:lnTo>
                      <a:lnTo>
                        <a:pt x="3" y="2532"/>
                      </a:lnTo>
                      <a:lnTo>
                        <a:pt x="3" y="2489"/>
                      </a:lnTo>
                      <a:lnTo>
                        <a:pt x="3" y="2449"/>
                      </a:lnTo>
                      <a:lnTo>
                        <a:pt x="4" y="2334"/>
                      </a:lnTo>
                      <a:lnTo>
                        <a:pt x="10" y="2226"/>
                      </a:lnTo>
                      <a:lnTo>
                        <a:pt x="20" y="2123"/>
                      </a:lnTo>
                      <a:lnTo>
                        <a:pt x="33" y="2026"/>
                      </a:lnTo>
                      <a:lnTo>
                        <a:pt x="50" y="1934"/>
                      </a:lnTo>
                      <a:lnTo>
                        <a:pt x="71" y="1848"/>
                      </a:lnTo>
                      <a:lnTo>
                        <a:pt x="96" y="1767"/>
                      </a:lnTo>
                      <a:lnTo>
                        <a:pt x="125" y="1691"/>
                      </a:lnTo>
                      <a:lnTo>
                        <a:pt x="157" y="1622"/>
                      </a:lnTo>
                      <a:lnTo>
                        <a:pt x="194" y="1558"/>
                      </a:lnTo>
                      <a:lnTo>
                        <a:pt x="234" y="1499"/>
                      </a:lnTo>
                      <a:lnTo>
                        <a:pt x="279" y="1445"/>
                      </a:lnTo>
                      <a:lnTo>
                        <a:pt x="327" y="1397"/>
                      </a:lnTo>
                      <a:lnTo>
                        <a:pt x="380" y="1353"/>
                      </a:lnTo>
                      <a:lnTo>
                        <a:pt x="409" y="1332"/>
                      </a:lnTo>
                      <a:lnTo>
                        <a:pt x="442" y="1313"/>
                      </a:lnTo>
                      <a:lnTo>
                        <a:pt x="477" y="1296"/>
                      </a:lnTo>
                      <a:lnTo>
                        <a:pt x="424" y="1247"/>
                      </a:lnTo>
                      <a:lnTo>
                        <a:pt x="377" y="1194"/>
                      </a:lnTo>
                      <a:lnTo>
                        <a:pt x="336" y="1137"/>
                      </a:lnTo>
                      <a:lnTo>
                        <a:pt x="300" y="1077"/>
                      </a:lnTo>
                      <a:lnTo>
                        <a:pt x="270" y="1014"/>
                      </a:lnTo>
                      <a:lnTo>
                        <a:pt x="248" y="947"/>
                      </a:lnTo>
                      <a:lnTo>
                        <a:pt x="230" y="878"/>
                      </a:lnTo>
                      <a:lnTo>
                        <a:pt x="219" y="807"/>
                      </a:lnTo>
                      <a:lnTo>
                        <a:pt x="217" y="735"/>
                      </a:lnTo>
                      <a:lnTo>
                        <a:pt x="220" y="660"/>
                      </a:lnTo>
                      <a:lnTo>
                        <a:pt x="232" y="587"/>
                      </a:lnTo>
                      <a:lnTo>
                        <a:pt x="249" y="516"/>
                      </a:lnTo>
                      <a:lnTo>
                        <a:pt x="274" y="449"/>
                      </a:lnTo>
                      <a:lnTo>
                        <a:pt x="305" y="384"/>
                      </a:lnTo>
                      <a:lnTo>
                        <a:pt x="342" y="325"/>
                      </a:lnTo>
                      <a:lnTo>
                        <a:pt x="385" y="268"/>
                      </a:lnTo>
                      <a:lnTo>
                        <a:pt x="432" y="215"/>
                      </a:lnTo>
                      <a:lnTo>
                        <a:pt x="484" y="168"/>
                      </a:lnTo>
                      <a:lnTo>
                        <a:pt x="540" y="126"/>
                      </a:lnTo>
                      <a:lnTo>
                        <a:pt x="601" y="88"/>
                      </a:lnTo>
                      <a:lnTo>
                        <a:pt x="666" y="57"/>
                      </a:lnTo>
                      <a:lnTo>
                        <a:pt x="733" y="32"/>
                      </a:lnTo>
                      <a:lnTo>
                        <a:pt x="804" y="15"/>
                      </a:lnTo>
                      <a:lnTo>
                        <a:pt x="876" y="4"/>
                      </a:lnTo>
                      <a:lnTo>
                        <a:pt x="95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uLnTx/>
                    <a:uFillTx/>
                  </a:endParaRPr>
                </a:p>
              </p:txBody>
            </p:sp>
          </p:grpSp>
        </p:grpSp>
        <p:pic>
          <p:nvPicPr>
            <p:cNvPr id="125" name="Picture 12" descr="http://www.gfi.com/blog/wp-content/uploads/2012/03/Integrating-Exchange-Server-in-a-Non-Windows-Environment.gif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49864" y="5094593"/>
              <a:ext cx="471821" cy="4832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6" name="Group 125"/>
            <p:cNvGrpSpPr/>
            <p:nvPr/>
          </p:nvGrpSpPr>
          <p:grpSpPr>
            <a:xfrm>
              <a:off x="9198740" y="5106184"/>
              <a:ext cx="437399" cy="479288"/>
              <a:chOff x="8489193" y="5106184"/>
              <a:chExt cx="437399" cy="479288"/>
            </a:xfrm>
          </p:grpSpPr>
          <p:sp>
            <p:nvSpPr>
              <p:cNvPr id="133" name="Flowchart: Document 132"/>
              <p:cNvSpPr/>
              <p:nvPr/>
            </p:nvSpPr>
            <p:spPr>
              <a:xfrm flipV="1">
                <a:off x="8489193" y="5106184"/>
                <a:ext cx="251102" cy="141429"/>
              </a:xfrm>
              <a:prstGeom prst="flowChartDocument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34" name="Flowchart: Document 133"/>
              <p:cNvSpPr/>
              <p:nvPr/>
            </p:nvSpPr>
            <p:spPr>
              <a:xfrm flipV="1">
                <a:off x="8675490" y="5270848"/>
                <a:ext cx="251102" cy="141429"/>
              </a:xfrm>
              <a:prstGeom prst="flowChartDocument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sp>
            <p:nvSpPr>
              <p:cNvPr id="135" name="Flowchart: Document 134"/>
              <p:cNvSpPr/>
              <p:nvPr/>
            </p:nvSpPr>
            <p:spPr>
              <a:xfrm flipV="1">
                <a:off x="8675490" y="5444043"/>
                <a:ext cx="251102" cy="141429"/>
              </a:xfrm>
              <a:prstGeom prst="flowChartDocument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uLnTx/>
                  <a:uFillTx/>
                  <a:latin typeface="Calibri"/>
                </a:endParaRPr>
              </a:p>
            </p:txBody>
          </p:sp>
          <p:cxnSp>
            <p:nvCxnSpPr>
              <p:cNvPr id="136" name="Elbow Connector 135"/>
              <p:cNvCxnSpPr>
                <a:stCxn id="133" idx="0"/>
                <a:endCxn id="134" idx="1"/>
              </p:cNvCxnSpPr>
              <p:nvPr/>
            </p:nvCxnSpPr>
            <p:spPr>
              <a:xfrm rot="16200000" flipH="1">
                <a:off x="8598142" y="5264215"/>
                <a:ext cx="93949" cy="60746"/>
              </a:xfrm>
              <a:prstGeom prst="bentConnector2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  <p:cxnSp>
            <p:nvCxnSpPr>
              <p:cNvPr id="137" name="Elbow Connector 136"/>
              <p:cNvCxnSpPr>
                <a:stCxn id="133" idx="0"/>
                <a:endCxn id="135" idx="1"/>
              </p:cNvCxnSpPr>
              <p:nvPr/>
            </p:nvCxnSpPr>
            <p:spPr>
              <a:xfrm rot="16200000" flipH="1">
                <a:off x="8511545" y="5350812"/>
                <a:ext cx="267145" cy="60746"/>
              </a:xfrm>
              <a:prstGeom prst="bentConnector2">
                <a:avLst/>
              </a:prstGeom>
              <a:noFill/>
              <a:ln w="9525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</p:cxnSp>
        </p:grpSp>
        <p:grpSp>
          <p:nvGrpSpPr>
            <p:cNvPr id="127" name="그룹 11"/>
            <p:cNvGrpSpPr>
              <a:grpSpLocks noChangeAspect="1"/>
            </p:cNvGrpSpPr>
            <p:nvPr/>
          </p:nvGrpSpPr>
          <p:grpSpPr bwMode="auto">
            <a:xfrm>
              <a:off x="6427960" y="5201258"/>
              <a:ext cx="356519" cy="340819"/>
              <a:chOff x="1550988" y="2692400"/>
              <a:chExt cx="1762125" cy="1720850"/>
            </a:xfrm>
            <a:solidFill>
              <a:srgbClr val="FFFFFF"/>
            </a:solidFill>
          </p:grpSpPr>
          <p:sp>
            <p:nvSpPr>
              <p:cNvPr id="128" name="Freeform 8"/>
              <p:cNvSpPr>
                <a:spLocks noEditPoints="1"/>
              </p:cNvSpPr>
              <p:nvPr/>
            </p:nvSpPr>
            <p:spPr bwMode="auto">
              <a:xfrm>
                <a:off x="1550988" y="2692400"/>
                <a:ext cx="1762125" cy="1720850"/>
              </a:xfrm>
              <a:custGeom>
                <a:avLst/>
                <a:gdLst>
                  <a:gd name="T0" fmla="*/ 2147483647 w 3332"/>
                  <a:gd name="T1" fmla="*/ 2147483647 h 3251"/>
                  <a:gd name="T2" fmla="*/ 2147483647 w 3332"/>
                  <a:gd name="T3" fmla="*/ 2147483647 h 3251"/>
                  <a:gd name="T4" fmla="*/ 2147483647 w 3332"/>
                  <a:gd name="T5" fmla="*/ 2147483647 h 3251"/>
                  <a:gd name="T6" fmla="*/ 2147483647 w 3332"/>
                  <a:gd name="T7" fmla="*/ 2147483647 h 3251"/>
                  <a:gd name="T8" fmla="*/ 2147483647 w 3332"/>
                  <a:gd name="T9" fmla="*/ 2147483647 h 3251"/>
                  <a:gd name="T10" fmla="*/ 2147483647 w 3332"/>
                  <a:gd name="T11" fmla="*/ 2147483647 h 3251"/>
                  <a:gd name="T12" fmla="*/ 2147483647 w 3332"/>
                  <a:gd name="T13" fmla="*/ 2147483647 h 3251"/>
                  <a:gd name="T14" fmla="*/ 2147483647 w 3332"/>
                  <a:gd name="T15" fmla="*/ 2147483647 h 3251"/>
                  <a:gd name="T16" fmla="*/ 2147483647 w 3332"/>
                  <a:gd name="T17" fmla="*/ 2147483647 h 3251"/>
                  <a:gd name="T18" fmla="*/ 2147483647 w 3332"/>
                  <a:gd name="T19" fmla="*/ 2147483647 h 3251"/>
                  <a:gd name="T20" fmla="*/ 2147483647 w 3332"/>
                  <a:gd name="T21" fmla="*/ 2147483647 h 3251"/>
                  <a:gd name="T22" fmla="*/ 2147483647 w 3332"/>
                  <a:gd name="T23" fmla="*/ 2147483647 h 3251"/>
                  <a:gd name="T24" fmla="*/ 2147483647 w 3332"/>
                  <a:gd name="T25" fmla="*/ 2147483647 h 3251"/>
                  <a:gd name="T26" fmla="*/ 2147483647 w 3332"/>
                  <a:gd name="T27" fmla="*/ 2147483647 h 3251"/>
                  <a:gd name="T28" fmla="*/ 2147483647 w 3332"/>
                  <a:gd name="T29" fmla="*/ 2147483647 h 3251"/>
                  <a:gd name="T30" fmla="*/ 2147483647 w 3332"/>
                  <a:gd name="T31" fmla="*/ 2147483647 h 3251"/>
                  <a:gd name="T32" fmla="*/ 2147483647 w 3332"/>
                  <a:gd name="T33" fmla="*/ 2147483647 h 3251"/>
                  <a:gd name="T34" fmla="*/ 2147483647 w 3332"/>
                  <a:gd name="T35" fmla="*/ 2147483647 h 3251"/>
                  <a:gd name="T36" fmla="*/ 2147483647 w 3332"/>
                  <a:gd name="T37" fmla="*/ 2147483647 h 3251"/>
                  <a:gd name="T38" fmla="*/ 2147483647 w 3332"/>
                  <a:gd name="T39" fmla="*/ 2147483647 h 3251"/>
                  <a:gd name="T40" fmla="*/ 2147483647 w 3332"/>
                  <a:gd name="T41" fmla="*/ 2147483647 h 3251"/>
                  <a:gd name="T42" fmla="*/ 2147483647 w 3332"/>
                  <a:gd name="T43" fmla="*/ 2147483647 h 3251"/>
                  <a:gd name="T44" fmla="*/ 2147483647 w 3332"/>
                  <a:gd name="T45" fmla="*/ 2147483647 h 3251"/>
                  <a:gd name="T46" fmla="*/ 2147483647 w 3332"/>
                  <a:gd name="T47" fmla="*/ 2147483647 h 3251"/>
                  <a:gd name="T48" fmla="*/ 2147483647 w 3332"/>
                  <a:gd name="T49" fmla="*/ 2147483647 h 3251"/>
                  <a:gd name="T50" fmla="*/ 2147483647 w 3332"/>
                  <a:gd name="T51" fmla="*/ 0 h 3251"/>
                  <a:gd name="T52" fmla="*/ 2147483647 w 3332"/>
                  <a:gd name="T53" fmla="*/ 2147483647 h 3251"/>
                  <a:gd name="T54" fmla="*/ 2147483647 w 3332"/>
                  <a:gd name="T55" fmla="*/ 2147483647 h 3251"/>
                  <a:gd name="T56" fmla="*/ 2147483647 w 3332"/>
                  <a:gd name="T57" fmla="*/ 2147483647 h 3251"/>
                  <a:gd name="T58" fmla="*/ 2147483647 w 3332"/>
                  <a:gd name="T59" fmla="*/ 2147483647 h 3251"/>
                  <a:gd name="T60" fmla="*/ 2147483647 w 3332"/>
                  <a:gd name="T61" fmla="*/ 2147483647 h 3251"/>
                  <a:gd name="T62" fmla="*/ 2147483647 w 3332"/>
                  <a:gd name="T63" fmla="*/ 2147483647 h 3251"/>
                  <a:gd name="T64" fmla="*/ 2147483647 w 3332"/>
                  <a:gd name="T65" fmla="*/ 2147483647 h 3251"/>
                  <a:gd name="T66" fmla="*/ 2147483647 w 3332"/>
                  <a:gd name="T67" fmla="*/ 2147483647 h 3251"/>
                  <a:gd name="T68" fmla="*/ 2147483647 w 3332"/>
                  <a:gd name="T69" fmla="*/ 2147483647 h 3251"/>
                  <a:gd name="T70" fmla="*/ 2147483647 w 3332"/>
                  <a:gd name="T71" fmla="*/ 2147483647 h 3251"/>
                  <a:gd name="T72" fmla="*/ 2147483647 w 3332"/>
                  <a:gd name="T73" fmla="*/ 2147483647 h 3251"/>
                  <a:gd name="T74" fmla="*/ 2147483647 w 3332"/>
                  <a:gd name="T75" fmla="*/ 2147483647 h 3251"/>
                  <a:gd name="T76" fmla="*/ 2147483647 w 3332"/>
                  <a:gd name="T77" fmla="*/ 2147483647 h 3251"/>
                  <a:gd name="T78" fmla="*/ 2147483647 w 3332"/>
                  <a:gd name="T79" fmla="*/ 2147483647 h 3251"/>
                  <a:gd name="T80" fmla="*/ 2147483647 w 3332"/>
                  <a:gd name="T81" fmla="*/ 2147483647 h 3251"/>
                  <a:gd name="T82" fmla="*/ 2147483647 w 3332"/>
                  <a:gd name="T83" fmla="*/ 2147483647 h 3251"/>
                  <a:gd name="T84" fmla="*/ 2147483647 w 3332"/>
                  <a:gd name="T85" fmla="*/ 2147483647 h 3251"/>
                  <a:gd name="T86" fmla="*/ 2147483647 w 3332"/>
                  <a:gd name="T87" fmla="*/ 2147483647 h 3251"/>
                  <a:gd name="T88" fmla="*/ 2147483647 w 3332"/>
                  <a:gd name="T89" fmla="*/ 2147483647 h 3251"/>
                  <a:gd name="T90" fmla="*/ 2147483647 w 3332"/>
                  <a:gd name="T91" fmla="*/ 2147483647 h 3251"/>
                  <a:gd name="T92" fmla="*/ 2147483647 w 3332"/>
                  <a:gd name="T93" fmla="*/ 2147483647 h 3251"/>
                  <a:gd name="T94" fmla="*/ 2147483647 w 3332"/>
                  <a:gd name="T95" fmla="*/ 2147483647 h 3251"/>
                  <a:gd name="T96" fmla="*/ 2147483647 w 3332"/>
                  <a:gd name="T97" fmla="*/ 2147483647 h 3251"/>
                  <a:gd name="T98" fmla="*/ 2147483647 w 3332"/>
                  <a:gd name="T99" fmla="*/ 2147483647 h 3251"/>
                  <a:gd name="T100" fmla="*/ 0 w 3332"/>
                  <a:gd name="T101" fmla="*/ 2147483647 h 325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3332" h="3251">
                    <a:moveTo>
                      <a:pt x="554" y="96"/>
                    </a:moveTo>
                    <a:lnTo>
                      <a:pt x="95" y="556"/>
                    </a:lnTo>
                    <a:lnTo>
                      <a:pt x="95" y="2447"/>
                    </a:lnTo>
                    <a:lnTo>
                      <a:pt x="1552" y="2447"/>
                    </a:lnTo>
                    <a:lnTo>
                      <a:pt x="1552" y="2496"/>
                    </a:lnTo>
                    <a:lnTo>
                      <a:pt x="1552" y="2531"/>
                    </a:lnTo>
                    <a:lnTo>
                      <a:pt x="1549" y="2568"/>
                    </a:lnTo>
                    <a:lnTo>
                      <a:pt x="1546" y="2608"/>
                    </a:lnTo>
                    <a:lnTo>
                      <a:pt x="1539" y="2651"/>
                    </a:lnTo>
                    <a:lnTo>
                      <a:pt x="1531" y="2696"/>
                    </a:lnTo>
                    <a:lnTo>
                      <a:pt x="1520" y="2742"/>
                    </a:lnTo>
                    <a:lnTo>
                      <a:pt x="1505" y="2788"/>
                    </a:lnTo>
                    <a:lnTo>
                      <a:pt x="1486" y="2836"/>
                    </a:lnTo>
                    <a:lnTo>
                      <a:pt x="1464" y="2884"/>
                    </a:lnTo>
                    <a:lnTo>
                      <a:pt x="1437" y="2931"/>
                    </a:lnTo>
                    <a:lnTo>
                      <a:pt x="1406" y="2977"/>
                    </a:lnTo>
                    <a:lnTo>
                      <a:pt x="1370" y="3022"/>
                    </a:lnTo>
                    <a:lnTo>
                      <a:pt x="1329" y="3065"/>
                    </a:lnTo>
                    <a:lnTo>
                      <a:pt x="1282" y="3108"/>
                    </a:lnTo>
                    <a:lnTo>
                      <a:pt x="1228" y="3146"/>
                    </a:lnTo>
                    <a:lnTo>
                      <a:pt x="1224" y="3155"/>
                    </a:lnTo>
                    <a:lnTo>
                      <a:pt x="1232" y="3155"/>
                    </a:lnTo>
                    <a:lnTo>
                      <a:pt x="1245" y="3154"/>
                    </a:lnTo>
                    <a:lnTo>
                      <a:pt x="1261" y="3152"/>
                    </a:lnTo>
                    <a:lnTo>
                      <a:pt x="1281" y="3150"/>
                    </a:lnTo>
                    <a:lnTo>
                      <a:pt x="1289" y="3147"/>
                    </a:lnTo>
                    <a:lnTo>
                      <a:pt x="1303" y="3142"/>
                    </a:lnTo>
                    <a:lnTo>
                      <a:pt x="1323" y="3135"/>
                    </a:lnTo>
                    <a:lnTo>
                      <a:pt x="1348" y="3126"/>
                    </a:lnTo>
                    <a:lnTo>
                      <a:pt x="1376" y="3115"/>
                    </a:lnTo>
                    <a:lnTo>
                      <a:pt x="1409" y="3101"/>
                    </a:lnTo>
                    <a:lnTo>
                      <a:pt x="1445" y="3084"/>
                    </a:lnTo>
                    <a:lnTo>
                      <a:pt x="1483" y="3065"/>
                    </a:lnTo>
                    <a:lnTo>
                      <a:pt x="1523" y="3044"/>
                    </a:lnTo>
                    <a:lnTo>
                      <a:pt x="1564" y="3019"/>
                    </a:lnTo>
                    <a:lnTo>
                      <a:pt x="1608" y="2992"/>
                    </a:lnTo>
                    <a:lnTo>
                      <a:pt x="1650" y="2962"/>
                    </a:lnTo>
                    <a:lnTo>
                      <a:pt x="1692" y="2930"/>
                    </a:lnTo>
                    <a:lnTo>
                      <a:pt x="1735" y="2894"/>
                    </a:lnTo>
                    <a:lnTo>
                      <a:pt x="1775" y="2854"/>
                    </a:lnTo>
                    <a:lnTo>
                      <a:pt x="1813" y="2812"/>
                    </a:lnTo>
                    <a:lnTo>
                      <a:pt x="1849" y="2767"/>
                    </a:lnTo>
                    <a:lnTo>
                      <a:pt x="1883" y="2717"/>
                    </a:lnTo>
                    <a:lnTo>
                      <a:pt x="1911" y="2665"/>
                    </a:lnTo>
                    <a:lnTo>
                      <a:pt x="1936" y="2609"/>
                    </a:lnTo>
                    <a:lnTo>
                      <a:pt x="1957" y="2550"/>
                    </a:lnTo>
                    <a:lnTo>
                      <a:pt x="1972" y="2487"/>
                    </a:lnTo>
                    <a:lnTo>
                      <a:pt x="1980" y="2447"/>
                    </a:lnTo>
                    <a:lnTo>
                      <a:pt x="2069" y="2447"/>
                    </a:lnTo>
                    <a:lnTo>
                      <a:pt x="2797" y="2447"/>
                    </a:lnTo>
                    <a:lnTo>
                      <a:pt x="2850" y="2445"/>
                    </a:lnTo>
                    <a:lnTo>
                      <a:pt x="2900" y="2439"/>
                    </a:lnTo>
                    <a:lnTo>
                      <a:pt x="2945" y="2427"/>
                    </a:lnTo>
                    <a:lnTo>
                      <a:pt x="2986" y="2414"/>
                    </a:lnTo>
                    <a:lnTo>
                      <a:pt x="3023" y="2396"/>
                    </a:lnTo>
                    <a:lnTo>
                      <a:pt x="3056" y="2376"/>
                    </a:lnTo>
                    <a:lnTo>
                      <a:pt x="3085" y="2354"/>
                    </a:lnTo>
                    <a:lnTo>
                      <a:pt x="3112" y="2329"/>
                    </a:lnTo>
                    <a:lnTo>
                      <a:pt x="3134" y="2303"/>
                    </a:lnTo>
                    <a:lnTo>
                      <a:pt x="3154" y="2276"/>
                    </a:lnTo>
                    <a:lnTo>
                      <a:pt x="3171" y="2248"/>
                    </a:lnTo>
                    <a:lnTo>
                      <a:pt x="3185" y="2220"/>
                    </a:lnTo>
                    <a:lnTo>
                      <a:pt x="3197" y="2192"/>
                    </a:lnTo>
                    <a:lnTo>
                      <a:pt x="3207" y="2165"/>
                    </a:lnTo>
                    <a:lnTo>
                      <a:pt x="3216" y="2138"/>
                    </a:lnTo>
                    <a:lnTo>
                      <a:pt x="3222" y="2113"/>
                    </a:lnTo>
                    <a:lnTo>
                      <a:pt x="3227" y="2089"/>
                    </a:lnTo>
                    <a:lnTo>
                      <a:pt x="3230" y="2068"/>
                    </a:lnTo>
                    <a:lnTo>
                      <a:pt x="3232" y="2049"/>
                    </a:lnTo>
                    <a:lnTo>
                      <a:pt x="3233" y="2033"/>
                    </a:lnTo>
                    <a:lnTo>
                      <a:pt x="3235" y="2021"/>
                    </a:lnTo>
                    <a:lnTo>
                      <a:pt x="3235" y="2012"/>
                    </a:lnTo>
                    <a:lnTo>
                      <a:pt x="3235" y="2007"/>
                    </a:lnTo>
                    <a:lnTo>
                      <a:pt x="3235" y="96"/>
                    </a:lnTo>
                    <a:lnTo>
                      <a:pt x="554" y="96"/>
                    </a:lnTo>
                    <a:close/>
                    <a:moveTo>
                      <a:pt x="515" y="0"/>
                    </a:moveTo>
                    <a:lnTo>
                      <a:pt x="3332" y="0"/>
                    </a:lnTo>
                    <a:lnTo>
                      <a:pt x="3332" y="1789"/>
                    </a:lnTo>
                    <a:lnTo>
                      <a:pt x="3332" y="1791"/>
                    </a:lnTo>
                    <a:lnTo>
                      <a:pt x="3332" y="2496"/>
                    </a:lnTo>
                    <a:lnTo>
                      <a:pt x="3329" y="2511"/>
                    </a:lnTo>
                    <a:lnTo>
                      <a:pt x="3322" y="2524"/>
                    </a:lnTo>
                    <a:lnTo>
                      <a:pt x="3312" y="2534"/>
                    </a:lnTo>
                    <a:lnTo>
                      <a:pt x="3298" y="2542"/>
                    </a:lnTo>
                    <a:lnTo>
                      <a:pt x="3283" y="2544"/>
                    </a:lnTo>
                    <a:lnTo>
                      <a:pt x="2522" y="2544"/>
                    </a:lnTo>
                    <a:lnTo>
                      <a:pt x="2503" y="2544"/>
                    </a:lnTo>
                    <a:lnTo>
                      <a:pt x="2487" y="2544"/>
                    </a:lnTo>
                    <a:lnTo>
                      <a:pt x="2486" y="2544"/>
                    </a:lnTo>
                    <a:lnTo>
                      <a:pt x="2470" y="2544"/>
                    </a:lnTo>
                    <a:lnTo>
                      <a:pt x="2459" y="2544"/>
                    </a:lnTo>
                    <a:lnTo>
                      <a:pt x="2455" y="2544"/>
                    </a:lnTo>
                    <a:lnTo>
                      <a:pt x="2058" y="2544"/>
                    </a:lnTo>
                    <a:lnTo>
                      <a:pt x="2039" y="2610"/>
                    </a:lnTo>
                    <a:lnTo>
                      <a:pt x="2016" y="2671"/>
                    </a:lnTo>
                    <a:lnTo>
                      <a:pt x="1987" y="2730"/>
                    </a:lnTo>
                    <a:lnTo>
                      <a:pt x="1955" y="2784"/>
                    </a:lnTo>
                    <a:lnTo>
                      <a:pt x="1919" y="2835"/>
                    </a:lnTo>
                    <a:lnTo>
                      <a:pt x="1881" y="2883"/>
                    </a:lnTo>
                    <a:lnTo>
                      <a:pt x="1840" y="2927"/>
                    </a:lnTo>
                    <a:lnTo>
                      <a:pt x="1798" y="2968"/>
                    </a:lnTo>
                    <a:lnTo>
                      <a:pt x="1755" y="3006"/>
                    </a:lnTo>
                    <a:lnTo>
                      <a:pt x="1710" y="3039"/>
                    </a:lnTo>
                    <a:lnTo>
                      <a:pt x="1666" y="3072"/>
                    </a:lnTo>
                    <a:lnTo>
                      <a:pt x="1622" y="3099"/>
                    </a:lnTo>
                    <a:lnTo>
                      <a:pt x="1578" y="3125"/>
                    </a:lnTo>
                    <a:lnTo>
                      <a:pt x="1537" y="3147"/>
                    </a:lnTo>
                    <a:lnTo>
                      <a:pt x="1496" y="3167"/>
                    </a:lnTo>
                    <a:lnTo>
                      <a:pt x="1459" y="3185"/>
                    </a:lnTo>
                    <a:lnTo>
                      <a:pt x="1424" y="3201"/>
                    </a:lnTo>
                    <a:lnTo>
                      <a:pt x="1391" y="3213"/>
                    </a:lnTo>
                    <a:lnTo>
                      <a:pt x="1364" y="3223"/>
                    </a:lnTo>
                    <a:lnTo>
                      <a:pt x="1342" y="3231"/>
                    </a:lnTo>
                    <a:lnTo>
                      <a:pt x="1323" y="3237"/>
                    </a:lnTo>
                    <a:lnTo>
                      <a:pt x="1311" y="3241"/>
                    </a:lnTo>
                    <a:lnTo>
                      <a:pt x="1304" y="3243"/>
                    </a:lnTo>
                    <a:lnTo>
                      <a:pt x="1299" y="3244"/>
                    </a:lnTo>
                    <a:lnTo>
                      <a:pt x="1267" y="3248"/>
                    </a:lnTo>
                    <a:lnTo>
                      <a:pt x="1232" y="3251"/>
                    </a:lnTo>
                    <a:lnTo>
                      <a:pt x="1212" y="3249"/>
                    </a:lnTo>
                    <a:lnTo>
                      <a:pt x="1192" y="3247"/>
                    </a:lnTo>
                    <a:lnTo>
                      <a:pt x="1174" y="3241"/>
                    </a:lnTo>
                    <a:lnTo>
                      <a:pt x="1158" y="3233"/>
                    </a:lnTo>
                    <a:lnTo>
                      <a:pt x="1143" y="3221"/>
                    </a:lnTo>
                    <a:lnTo>
                      <a:pt x="1131" y="3206"/>
                    </a:lnTo>
                    <a:lnTo>
                      <a:pt x="1124" y="3186"/>
                    </a:lnTo>
                    <a:lnTo>
                      <a:pt x="1122" y="3165"/>
                    </a:lnTo>
                    <a:lnTo>
                      <a:pt x="1124" y="3145"/>
                    </a:lnTo>
                    <a:lnTo>
                      <a:pt x="1130" y="3126"/>
                    </a:lnTo>
                    <a:lnTo>
                      <a:pt x="1138" y="3110"/>
                    </a:lnTo>
                    <a:lnTo>
                      <a:pt x="1146" y="3096"/>
                    </a:lnTo>
                    <a:lnTo>
                      <a:pt x="1154" y="3085"/>
                    </a:lnTo>
                    <a:lnTo>
                      <a:pt x="1159" y="3079"/>
                    </a:lnTo>
                    <a:lnTo>
                      <a:pt x="1163" y="3074"/>
                    </a:lnTo>
                    <a:lnTo>
                      <a:pt x="1169" y="3069"/>
                    </a:lnTo>
                    <a:lnTo>
                      <a:pt x="1219" y="3034"/>
                    </a:lnTo>
                    <a:lnTo>
                      <a:pt x="1261" y="2997"/>
                    </a:lnTo>
                    <a:lnTo>
                      <a:pt x="1298" y="2958"/>
                    </a:lnTo>
                    <a:lnTo>
                      <a:pt x="1332" y="2916"/>
                    </a:lnTo>
                    <a:lnTo>
                      <a:pt x="1359" y="2874"/>
                    </a:lnTo>
                    <a:lnTo>
                      <a:pt x="1383" y="2830"/>
                    </a:lnTo>
                    <a:lnTo>
                      <a:pt x="1403" y="2787"/>
                    </a:lnTo>
                    <a:lnTo>
                      <a:pt x="1418" y="2743"/>
                    </a:lnTo>
                    <a:lnTo>
                      <a:pt x="1431" y="2701"/>
                    </a:lnTo>
                    <a:lnTo>
                      <a:pt x="1440" y="2659"/>
                    </a:lnTo>
                    <a:lnTo>
                      <a:pt x="1447" y="2619"/>
                    </a:lnTo>
                    <a:lnTo>
                      <a:pt x="1452" y="2580"/>
                    </a:lnTo>
                    <a:lnTo>
                      <a:pt x="1455" y="2544"/>
                    </a:lnTo>
                    <a:lnTo>
                      <a:pt x="0" y="2544"/>
                    </a:lnTo>
                    <a:lnTo>
                      <a:pt x="0" y="516"/>
                    </a:lnTo>
                    <a:lnTo>
                      <a:pt x="5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29" name="Freeform 9"/>
              <p:cNvSpPr>
                <a:spLocks/>
              </p:cNvSpPr>
              <p:nvPr/>
            </p:nvSpPr>
            <p:spPr bwMode="auto">
              <a:xfrm>
                <a:off x="1827213" y="3155950"/>
                <a:ext cx="260350" cy="407988"/>
              </a:xfrm>
              <a:custGeom>
                <a:avLst/>
                <a:gdLst>
                  <a:gd name="T0" fmla="*/ 2147483647 w 491"/>
                  <a:gd name="T1" fmla="*/ 2147483647 h 773"/>
                  <a:gd name="T2" fmla="*/ 2147483647 w 491"/>
                  <a:gd name="T3" fmla="*/ 2147483647 h 773"/>
                  <a:gd name="T4" fmla="*/ 2147483647 w 491"/>
                  <a:gd name="T5" fmla="*/ 2147483647 h 773"/>
                  <a:gd name="T6" fmla="*/ 2147483647 w 491"/>
                  <a:gd name="T7" fmla="*/ 2147483647 h 773"/>
                  <a:gd name="T8" fmla="*/ 2147483647 w 491"/>
                  <a:gd name="T9" fmla="*/ 2147483647 h 773"/>
                  <a:gd name="T10" fmla="*/ 2147483647 w 491"/>
                  <a:gd name="T11" fmla="*/ 2147483647 h 773"/>
                  <a:gd name="T12" fmla="*/ 2147483647 w 491"/>
                  <a:gd name="T13" fmla="*/ 2147483647 h 773"/>
                  <a:gd name="T14" fmla="*/ 2147483647 w 491"/>
                  <a:gd name="T15" fmla="*/ 2147483647 h 773"/>
                  <a:gd name="T16" fmla="*/ 2147483647 w 491"/>
                  <a:gd name="T17" fmla="*/ 2147483647 h 773"/>
                  <a:gd name="T18" fmla="*/ 2147483647 w 491"/>
                  <a:gd name="T19" fmla="*/ 2147483647 h 773"/>
                  <a:gd name="T20" fmla="*/ 2147483647 w 491"/>
                  <a:gd name="T21" fmla="*/ 2147483647 h 773"/>
                  <a:gd name="T22" fmla="*/ 2147483647 w 491"/>
                  <a:gd name="T23" fmla="*/ 2147483647 h 773"/>
                  <a:gd name="T24" fmla="*/ 2147483647 w 491"/>
                  <a:gd name="T25" fmla="*/ 2147483647 h 773"/>
                  <a:gd name="T26" fmla="*/ 2147483647 w 491"/>
                  <a:gd name="T27" fmla="*/ 2147483647 h 773"/>
                  <a:gd name="T28" fmla="*/ 2147483647 w 491"/>
                  <a:gd name="T29" fmla="*/ 2147483647 h 773"/>
                  <a:gd name="T30" fmla="*/ 2147483647 w 491"/>
                  <a:gd name="T31" fmla="*/ 2147483647 h 773"/>
                  <a:gd name="T32" fmla="*/ 2147483647 w 491"/>
                  <a:gd name="T33" fmla="*/ 2147483647 h 773"/>
                  <a:gd name="T34" fmla="*/ 2147483647 w 491"/>
                  <a:gd name="T35" fmla="*/ 2147483647 h 773"/>
                  <a:gd name="T36" fmla="*/ 2147483647 w 491"/>
                  <a:gd name="T37" fmla="*/ 2147483647 h 773"/>
                  <a:gd name="T38" fmla="*/ 2147483647 w 491"/>
                  <a:gd name="T39" fmla="*/ 2147483647 h 773"/>
                  <a:gd name="T40" fmla="*/ 2147483647 w 491"/>
                  <a:gd name="T41" fmla="*/ 2147483647 h 773"/>
                  <a:gd name="T42" fmla="*/ 2147483647 w 491"/>
                  <a:gd name="T43" fmla="*/ 2147483647 h 773"/>
                  <a:gd name="T44" fmla="*/ 2147483647 w 491"/>
                  <a:gd name="T45" fmla="*/ 2147483647 h 773"/>
                  <a:gd name="T46" fmla="*/ 2147483647 w 491"/>
                  <a:gd name="T47" fmla="*/ 2147483647 h 773"/>
                  <a:gd name="T48" fmla="*/ 2147483647 w 491"/>
                  <a:gd name="T49" fmla="*/ 2147483647 h 773"/>
                  <a:gd name="T50" fmla="*/ 2147483647 w 491"/>
                  <a:gd name="T51" fmla="*/ 2147483647 h 773"/>
                  <a:gd name="T52" fmla="*/ 2147483647 w 491"/>
                  <a:gd name="T53" fmla="*/ 2147483647 h 773"/>
                  <a:gd name="T54" fmla="*/ 0 w 491"/>
                  <a:gd name="T55" fmla="*/ 2147483647 h 773"/>
                  <a:gd name="T56" fmla="*/ 2147483647 w 491"/>
                  <a:gd name="T57" fmla="*/ 2147483647 h 773"/>
                  <a:gd name="T58" fmla="*/ 2147483647 w 491"/>
                  <a:gd name="T59" fmla="*/ 2147483647 h 773"/>
                  <a:gd name="T60" fmla="*/ 2147483647 w 491"/>
                  <a:gd name="T61" fmla="*/ 2147483647 h 773"/>
                  <a:gd name="T62" fmla="*/ 2147483647 w 491"/>
                  <a:gd name="T63" fmla="*/ 2147483647 h 773"/>
                  <a:gd name="T64" fmla="*/ 2147483647 w 491"/>
                  <a:gd name="T65" fmla="*/ 2147483647 h 77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1" h="773">
                    <a:moveTo>
                      <a:pt x="285" y="0"/>
                    </a:moveTo>
                    <a:lnTo>
                      <a:pt x="336" y="2"/>
                    </a:lnTo>
                    <a:lnTo>
                      <a:pt x="364" y="3"/>
                    </a:lnTo>
                    <a:lnTo>
                      <a:pt x="395" y="4"/>
                    </a:lnTo>
                    <a:lnTo>
                      <a:pt x="422" y="8"/>
                    </a:lnTo>
                    <a:lnTo>
                      <a:pt x="436" y="11"/>
                    </a:lnTo>
                    <a:lnTo>
                      <a:pt x="448" y="16"/>
                    </a:lnTo>
                    <a:lnTo>
                      <a:pt x="456" y="20"/>
                    </a:lnTo>
                    <a:lnTo>
                      <a:pt x="462" y="24"/>
                    </a:lnTo>
                    <a:lnTo>
                      <a:pt x="467" y="29"/>
                    </a:lnTo>
                    <a:lnTo>
                      <a:pt x="472" y="34"/>
                    </a:lnTo>
                    <a:lnTo>
                      <a:pt x="474" y="39"/>
                    </a:lnTo>
                    <a:lnTo>
                      <a:pt x="474" y="45"/>
                    </a:lnTo>
                    <a:lnTo>
                      <a:pt x="474" y="87"/>
                    </a:lnTo>
                    <a:lnTo>
                      <a:pt x="438" y="85"/>
                    </a:lnTo>
                    <a:lnTo>
                      <a:pt x="403" y="84"/>
                    </a:lnTo>
                    <a:lnTo>
                      <a:pt x="339" y="82"/>
                    </a:lnTo>
                    <a:lnTo>
                      <a:pt x="273" y="84"/>
                    </a:lnTo>
                    <a:lnTo>
                      <a:pt x="239" y="85"/>
                    </a:lnTo>
                    <a:lnTo>
                      <a:pt x="203" y="87"/>
                    </a:lnTo>
                    <a:lnTo>
                      <a:pt x="180" y="90"/>
                    </a:lnTo>
                    <a:lnTo>
                      <a:pt x="160" y="95"/>
                    </a:lnTo>
                    <a:lnTo>
                      <a:pt x="142" y="104"/>
                    </a:lnTo>
                    <a:lnTo>
                      <a:pt x="129" y="115"/>
                    </a:lnTo>
                    <a:lnTo>
                      <a:pt x="114" y="135"/>
                    </a:lnTo>
                    <a:lnTo>
                      <a:pt x="105" y="157"/>
                    </a:lnTo>
                    <a:lnTo>
                      <a:pt x="101" y="183"/>
                    </a:lnTo>
                    <a:lnTo>
                      <a:pt x="101" y="584"/>
                    </a:lnTo>
                    <a:lnTo>
                      <a:pt x="104" y="607"/>
                    </a:lnTo>
                    <a:lnTo>
                      <a:pt x="109" y="628"/>
                    </a:lnTo>
                    <a:lnTo>
                      <a:pt x="117" y="647"/>
                    </a:lnTo>
                    <a:lnTo>
                      <a:pt x="130" y="662"/>
                    </a:lnTo>
                    <a:lnTo>
                      <a:pt x="146" y="674"/>
                    </a:lnTo>
                    <a:lnTo>
                      <a:pt x="166" y="683"/>
                    </a:lnTo>
                    <a:lnTo>
                      <a:pt x="190" y="688"/>
                    </a:lnTo>
                    <a:lnTo>
                      <a:pt x="218" y="689"/>
                    </a:lnTo>
                    <a:lnTo>
                      <a:pt x="491" y="689"/>
                    </a:lnTo>
                    <a:lnTo>
                      <a:pt x="491" y="738"/>
                    </a:lnTo>
                    <a:lnTo>
                      <a:pt x="489" y="744"/>
                    </a:lnTo>
                    <a:lnTo>
                      <a:pt x="486" y="749"/>
                    </a:lnTo>
                    <a:lnTo>
                      <a:pt x="482" y="754"/>
                    </a:lnTo>
                    <a:lnTo>
                      <a:pt x="472" y="760"/>
                    </a:lnTo>
                    <a:lnTo>
                      <a:pt x="458" y="764"/>
                    </a:lnTo>
                    <a:lnTo>
                      <a:pt x="443" y="768"/>
                    </a:lnTo>
                    <a:lnTo>
                      <a:pt x="426" y="770"/>
                    </a:lnTo>
                    <a:lnTo>
                      <a:pt x="389" y="773"/>
                    </a:lnTo>
                    <a:lnTo>
                      <a:pt x="177" y="773"/>
                    </a:lnTo>
                    <a:lnTo>
                      <a:pt x="141" y="770"/>
                    </a:lnTo>
                    <a:lnTo>
                      <a:pt x="106" y="761"/>
                    </a:lnTo>
                    <a:lnTo>
                      <a:pt x="76" y="746"/>
                    </a:lnTo>
                    <a:lnTo>
                      <a:pt x="50" y="729"/>
                    </a:lnTo>
                    <a:lnTo>
                      <a:pt x="30" y="707"/>
                    </a:lnTo>
                    <a:lnTo>
                      <a:pt x="14" y="681"/>
                    </a:lnTo>
                    <a:lnTo>
                      <a:pt x="4" y="652"/>
                    </a:lnTo>
                    <a:lnTo>
                      <a:pt x="0" y="620"/>
                    </a:lnTo>
                    <a:lnTo>
                      <a:pt x="0" y="157"/>
                    </a:lnTo>
                    <a:lnTo>
                      <a:pt x="4" y="126"/>
                    </a:lnTo>
                    <a:lnTo>
                      <a:pt x="14" y="97"/>
                    </a:lnTo>
                    <a:lnTo>
                      <a:pt x="30" y="71"/>
                    </a:lnTo>
                    <a:lnTo>
                      <a:pt x="50" y="50"/>
                    </a:lnTo>
                    <a:lnTo>
                      <a:pt x="76" y="33"/>
                    </a:lnTo>
                    <a:lnTo>
                      <a:pt x="106" y="19"/>
                    </a:lnTo>
                    <a:lnTo>
                      <a:pt x="141" y="9"/>
                    </a:lnTo>
                    <a:lnTo>
                      <a:pt x="177" y="4"/>
                    </a:lnTo>
                    <a:lnTo>
                      <a:pt x="207" y="3"/>
                    </a:lnTo>
                    <a:lnTo>
                      <a:pt x="234" y="2"/>
                    </a:lnTo>
                    <a:lnTo>
                      <a:pt x="28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30" name="Freeform 10"/>
              <p:cNvSpPr>
                <a:spLocks/>
              </p:cNvSpPr>
              <p:nvPr/>
            </p:nvSpPr>
            <p:spPr bwMode="auto">
              <a:xfrm>
                <a:off x="2139951" y="3160713"/>
                <a:ext cx="293688" cy="403225"/>
              </a:xfrm>
              <a:custGeom>
                <a:avLst/>
                <a:gdLst>
                  <a:gd name="T0" fmla="*/ 0 w 554"/>
                  <a:gd name="T1" fmla="*/ 0 h 764"/>
                  <a:gd name="T2" fmla="*/ 2147483647 w 554"/>
                  <a:gd name="T3" fmla="*/ 0 h 764"/>
                  <a:gd name="T4" fmla="*/ 2147483647 w 554"/>
                  <a:gd name="T5" fmla="*/ 2147483647 h 764"/>
                  <a:gd name="T6" fmla="*/ 2147483647 w 554"/>
                  <a:gd name="T7" fmla="*/ 2147483647 h 764"/>
                  <a:gd name="T8" fmla="*/ 2147483647 w 554"/>
                  <a:gd name="T9" fmla="*/ 2147483647 h 764"/>
                  <a:gd name="T10" fmla="*/ 2147483647 w 554"/>
                  <a:gd name="T11" fmla="*/ 2147483647 h 764"/>
                  <a:gd name="T12" fmla="*/ 2147483647 w 554"/>
                  <a:gd name="T13" fmla="*/ 2147483647 h 764"/>
                  <a:gd name="T14" fmla="*/ 2147483647 w 554"/>
                  <a:gd name="T15" fmla="*/ 2147483647 h 764"/>
                  <a:gd name="T16" fmla="*/ 2147483647 w 554"/>
                  <a:gd name="T17" fmla="*/ 2147483647 h 764"/>
                  <a:gd name="T18" fmla="*/ 2147483647 w 554"/>
                  <a:gd name="T19" fmla="*/ 2147483647 h 764"/>
                  <a:gd name="T20" fmla="*/ 2147483647 w 554"/>
                  <a:gd name="T21" fmla="*/ 0 h 764"/>
                  <a:gd name="T22" fmla="*/ 2147483647 w 554"/>
                  <a:gd name="T23" fmla="*/ 0 h 764"/>
                  <a:gd name="T24" fmla="*/ 2147483647 w 554"/>
                  <a:gd name="T25" fmla="*/ 2147483647 h 764"/>
                  <a:gd name="T26" fmla="*/ 2147483647 w 554"/>
                  <a:gd name="T27" fmla="*/ 2147483647 h 764"/>
                  <a:gd name="T28" fmla="*/ 2147483647 w 554"/>
                  <a:gd name="T29" fmla="*/ 2147483647 h 764"/>
                  <a:gd name="T30" fmla="*/ 2147483647 w 554"/>
                  <a:gd name="T31" fmla="*/ 2147483647 h 764"/>
                  <a:gd name="T32" fmla="*/ 2147483647 w 554"/>
                  <a:gd name="T33" fmla="*/ 2147483647 h 764"/>
                  <a:gd name="T34" fmla="*/ 2147483647 w 554"/>
                  <a:gd name="T35" fmla="*/ 2147483647 h 764"/>
                  <a:gd name="T36" fmla="*/ 2147483647 w 554"/>
                  <a:gd name="T37" fmla="*/ 2147483647 h 764"/>
                  <a:gd name="T38" fmla="*/ 2147483647 w 554"/>
                  <a:gd name="T39" fmla="*/ 2147483647 h 764"/>
                  <a:gd name="T40" fmla="*/ 2147483647 w 554"/>
                  <a:gd name="T41" fmla="*/ 2147483647 h 764"/>
                  <a:gd name="T42" fmla="*/ 2147483647 w 554"/>
                  <a:gd name="T43" fmla="*/ 2147483647 h 764"/>
                  <a:gd name="T44" fmla="*/ 2147483647 w 554"/>
                  <a:gd name="T45" fmla="*/ 2147483647 h 764"/>
                  <a:gd name="T46" fmla="*/ 0 w 554"/>
                  <a:gd name="T47" fmla="*/ 2147483647 h 764"/>
                  <a:gd name="T48" fmla="*/ 0 w 554"/>
                  <a:gd name="T49" fmla="*/ 0 h 76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554" h="764">
                    <a:moveTo>
                      <a:pt x="0" y="0"/>
                    </a:moveTo>
                    <a:lnTo>
                      <a:pt x="101" y="0"/>
                    </a:lnTo>
                    <a:lnTo>
                      <a:pt x="101" y="300"/>
                    </a:lnTo>
                    <a:lnTo>
                      <a:pt x="101" y="305"/>
                    </a:lnTo>
                    <a:lnTo>
                      <a:pt x="104" y="308"/>
                    </a:lnTo>
                    <a:lnTo>
                      <a:pt x="106" y="313"/>
                    </a:lnTo>
                    <a:lnTo>
                      <a:pt x="111" y="316"/>
                    </a:lnTo>
                    <a:lnTo>
                      <a:pt x="123" y="321"/>
                    </a:lnTo>
                    <a:lnTo>
                      <a:pt x="141" y="323"/>
                    </a:lnTo>
                    <a:lnTo>
                      <a:pt x="453" y="323"/>
                    </a:lnTo>
                    <a:lnTo>
                      <a:pt x="453" y="0"/>
                    </a:lnTo>
                    <a:lnTo>
                      <a:pt x="554" y="0"/>
                    </a:lnTo>
                    <a:lnTo>
                      <a:pt x="554" y="764"/>
                    </a:lnTo>
                    <a:lnTo>
                      <a:pt x="453" y="764"/>
                    </a:lnTo>
                    <a:lnTo>
                      <a:pt x="453" y="403"/>
                    </a:lnTo>
                    <a:lnTo>
                      <a:pt x="153" y="403"/>
                    </a:lnTo>
                    <a:lnTo>
                      <a:pt x="133" y="402"/>
                    </a:lnTo>
                    <a:lnTo>
                      <a:pt x="118" y="398"/>
                    </a:lnTo>
                    <a:lnTo>
                      <a:pt x="112" y="395"/>
                    </a:lnTo>
                    <a:lnTo>
                      <a:pt x="107" y="393"/>
                    </a:lnTo>
                    <a:lnTo>
                      <a:pt x="104" y="389"/>
                    </a:lnTo>
                    <a:lnTo>
                      <a:pt x="101" y="386"/>
                    </a:lnTo>
                    <a:lnTo>
                      <a:pt x="101" y="764"/>
                    </a:lnTo>
                    <a:lnTo>
                      <a:pt x="0" y="76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31" name="Freeform 11"/>
              <p:cNvSpPr>
                <a:spLocks noEditPoints="1"/>
              </p:cNvSpPr>
              <p:nvPr/>
            </p:nvSpPr>
            <p:spPr bwMode="auto">
              <a:xfrm>
                <a:off x="2479676" y="3160713"/>
                <a:ext cx="334963" cy="403225"/>
              </a:xfrm>
              <a:custGeom>
                <a:avLst/>
                <a:gdLst>
                  <a:gd name="T0" fmla="*/ 2147483647 w 634"/>
                  <a:gd name="T1" fmla="*/ 2147483647 h 764"/>
                  <a:gd name="T2" fmla="*/ 2147483647 w 634"/>
                  <a:gd name="T3" fmla="*/ 2147483647 h 764"/>
                  <a:gd name="T4" fmla="*/ 2147483647 w 634"/>
                  <a:gd name="T5" fmla="*/ 2147483647 h 764"/>
                  <a:gd name="T6" fmla="*/ 2147483647 w 634"/>
                  <a:gd name="T7" fmla="*/ 2147483647 h 764"/>
                  <a:gd name="T8" fmla="*/ 2147483647 w 634"/>
                  <a:gd name="T9" fmla="*/ 2147483647 h 764"/>
                  <a:gd name="T10" fmla="*/ 2147483647 w 634"/>
                  <a:gd name="T11" fmla="*/ 2147483647 h 764"/>
                  <a:gd name="T12" fmla="*/ 2147483647 w 634"/>
                  <a:gd name="T13" fmla="*/ 2147483647 h 764"/>
                  <a:gd name="T14" fmla="*/ 2147483647 w 634"/>
                  <a:gd name="T15" fmla="*/ 2147483647 h 764"/>
                  <a:gd name="T16" fmla="*/ 2147483647 w 634"/>
                  <a:gd name="T17" fmla="*/ 2147483647 h 764"/>
                  <a:gd name="T18" fmla="*/ 2147483647 w 634"/>
                  <a:gd name="T19" fmla="*/ 2147483647 h 764"/>
                  <a:gd name="T20" fmla="*/ 2147483647 w 634"/>
                  <a:gd name="T21" fmla="*/ 2147483647 h 764"/>
                  <a:gd name="T22" fmla="*/ 2147483647 w 634"/>
                  <a:gd name="T23" fmla="*/ 2147483647 h 764"/>
                  <a:gd name="T24" fmla="*/ 2147483647 w 634"/>
                  <a:gd name="T25" fmla="*/ 2147483647 h 764"/>
                  <a:gd name="T26" fmla="*/ 2147483647 w 634"/>
                  <a:gd name="T27" fmla="*/ 2147483647 h 764"/>
                  <a:gd name="T28" fmla="*/ 2147483647 w 634"/>
                  <a:gd name="T29" fmla="*/ 2147483647 h 764"/>
                  <a:gd name="T30" fmla="*/ 2147483647 w 634"/>
                  <a:gd name="T31" fmla="*/ 2147483647 h 764"/>
                  <a:gd name="T32" fmla="*/ 2147483647 w 634"/>
                  <a:gd name="T33" fmla="*/ 2147483647 h 764"/>
                  <a:gd name="T34" fmla="*/ 2147483647 w 634"/>
                  <a:gd name="T35" fmla="*/ 0 h 764"/>
                  <a:gd name="T36" fmla="*/ 2147483647 w 634"/>
                  <a:gd name="T37" fmla="*/ 0 h 764"/>
                  <a:gd name="T38" fmla="*/ 2147483647 w 634"/>
                  <a:gd name="T39" fmla="*/ 2147483647 h 764"/>
                  <a:gd name="T40" fmla="*/ 2147483647 w 634"/>
                  <a:gd name="T41" fmla="*/ 2147483647 h 764"/>
                  <a:gd name="T42" fmla="*/ 2147483647 w 634"/>
                  <a:gd name="T43" fmla="*/ 2147483647 h 764"/>
                  <a:gd name="T44" fmla="*/ 2147483647 w 634"/>
                  <a:gd name="T45" fmla="*/ 2147483647 h 764"/>
                  <a:gd name="T46" fmla="*/ 2147483647 w 634"/>
                  <a:gd name="T47" fmla="*/ 2147483647 h 764"/>
                  <a:gd name="T48" fmla="*/ 2147483647 w 634"/>
                  <a:gd name="T49" fmla="*/ 2147483647 h 764"/>
                  <a:gd name="T50" fmla="*/ 2147483647 w 634"/>
                  <a:gd name="T51" fmla="*/ 2147483647 h 764"/>
                  <a:gd name="T52" fmla="*/ 2147483647 w 634"/>
                  <a:gd name="T53" fmla="*/ 2147483647 h 764"/>
                  <a:gd name="T54" fmla="*/ 2147483647 w 634"/>
                  <a:gd name="T55" fmla="*/ 2147483647 h 764"/>
                  <a:gd name="T56" fmla="*/ 2147483647 w 634"/>
                  <a:gd name="T57" fmla="*/ 2147483647 h 764"/>
                  <a:gd name="T58" fmla="*/ 2147483647 w 634"/>
                  <a:gd name="T59" fmla="*/ 2147483647 h 764"/>
                  <a:gd name="T60" fmla="*/ 2147483647 w 634"/>
                  <a:gd name="T61" fmla="*/ 2147483647 h 764"/>
                  <a:gd name="T62" fmla="*/ 2147483647 w 634"/>
                  <a:gd name="T63" fmla="*/ 2147483647 h 764"/>
                  <a:gd name="T64" fmla="*/ 2147483647 w 634"/>
                  <a:gd name="T65" fmla="*/ 2147483647 h 764"/>
                  <a:gd name="T66" fmla="*/ 0 w 634"/>
                  <a:gd name="T67" fmla="*/ 2147483647 h 764"/>
                  <a:gd name="T68" fmla="*/ 2147483647 w 634"/>
                  <a:gd name="T69" fmla="*/ 2147483647 h 764"/>
                  <a:gd name="T70" fmla="*/ 2147483647 w 634"/>
                  <a:gd name="T71" fmla="*/ 2147483647 h 764"/>
                  <a:gd name="T72" fmla="*/ 2147483647 w 634"/>
                  <a:gd name="T73" fmla="*/ 2147483647 h 764"/>
                  <a:gd name="T74" fmla="*/ 2147483647 w 634"/>
                  <a:gd name="T75" fmla="*/ 2147483647 h 764"/>
                  <a:gd name="T76" fmla="*/ 2147483647 w 634"/>
                  <a:gd name="T77" fmla="*/ 2147483647 h 764"/>
                  <a:gd name="T78" fmla="*/ 2147483647 w 634"/>
                  <a:gd name="T79" fmla="*/ 0 h 76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34" h="764">
                    <a:moveTo>
                      <a:pt x="309" y="81"/>
                    </a:moveTo>
                    <a:lnTo>
                      <a:pt x="303" y="81"/>
                    </a:lnTo>
                    <a:lnTo>
                      <a:pt x="297" y="83"/>
                    </a:lnTo>
                    <a:lnTo>
                      <a:pt x="293" y="85"/>
                    </a:lnTo>
                    <a:lnTo>
                      <a:pt x="288" y="90"/>
                    </a:lnTo>
                    <a:lnTo>
                      <a:pt x="286" y="95"/>
                    </a:lnTo>
                    <a:lnTo>
                      <a:pt x="179" y="490"/>
                    </a:lnTo>
                    <a:lnTo>
                      <a:pt x="194" y="497"/>
                    </a:lnTo>
                    <a:lnTo>
                      <a:pt x="214" y="500"/>
                    </a:lnTo>
                    <a:lnTo>
                      <a:pt x="457" y="500"/>
                    </a:lnTo>
                    <a:lnTo>
                      <a:pt x="349" y="95"/>
                    </a:lnTo>
                    <a:lnTo>
                      <a:pt x="345" y="90"/>
                    </a:lnTo>
                    <a:lnTo>
                      <a:pt x="342" y="85"/>
                    </a:lnTo>
                    <a:lnTo>
                      <a:pt x="337" y="83"/>
                    </a:lnTo>
                    <a:lnTo>
                      <a:pt x="332" y="81"/>
                    </a:lnTo>
                    <a:lnTo>
                      <a:pt x="324" y="81"/>
                    </a:lnTo>
                    <a:lnTo>
                      <a:pt x="309" y="81"/>
                    </a:lnTo>
                    <a:close/>
                    <a:moveTo>
                      <a:pt x="281" y="0"/>
                    </a:moveTo>
                    <a:lnTo>
                      <a:pt x="354" y="0"/>
                    </a:lnTo>
                    <a:lnTo>
                      <a:pt x="373" y="1"/>
                    </a:lnTo>
                    <a:lnTo>
                      <a:pt x="390" y="5"/>
                    </a:lnTo>
                    <a:lnTo>
                      <a:pt x="404" y="12"/>
                    </a:lnTo>
                    <a:lnTo>
                      <a:pt x="420" y="24"/>
                    </a:lnTo>
                    <a:lnTo>
                      <a:pt x="427" y="37"/>
                    </a:lnTo>
                    <a:lnTo>
                      <a:pt x="634" y="764"/>
                    </a:lnTo>
                    <a:lnTo>
                      <a:pt x="529" y="764"/>
                    </a:lnTo>
                    <a:lnTo>
                      <a:pt x="480" y="580"/>
                    </a:lnTo>
                    <a:lnTo>
                      <a:pt x="210" y="580"/>
                    </a:lnTo>
                    <a:lnTo>
                      <a:pt x="194" y="580"/>
                    </a:lnTo>
                    <a:lnTo>
                      <a:pt x="180" y="576"/>
                    </a:lnTo>
                    <a:lnTo>
                      <a:pt x="168" y="572"/>
                    </a:lnTo>
                    <a:lnTo>
                      <a:pt x="158" y="567"/>
                    </a:lnTo>
                    <a:lnTo>
                      <a:pt x="105" y="764"/>
                    </a:lnTo>
                    <a:lnTo>
                      <a:pt x="0" y="764"/>
                    </a:lnTo>
                    <a:lnTo>
                      <a:pt x="206" y="37"/>
                    </a:lnTo>
                    <a:lnTo>
                      <a:pt x="215" y="24"/>
                    </a:lnTo>
                    <a:lnTo>
                      <a:pt x="230" y="12"/>
                    </a:lnTo>
                    <a:lnTo>
                      <a:pt x="243" y="5"/>
                    </a:lnTo>
                    <a:lnTo>
                      <a:pt x="261" y="1"/>
                    </a:lnTo>
                    <a:lnTo>
                      <a:pt x="2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  <p:sp>
            <p:nvSpPr>
              <p:cNvPr id="132" name="Freeform 12"/>
              <p:cNvSpPr>
                <a:spLocks/>
              </p:cNvSpPr>
              <p:nvPr/>
            </p:nvSpPr>
            <p:spPr bwMode="auto">
              <a:xfrm>
                <a:off x="2782888" y="3160713"/>
                <a:ext cx="301625" cy="403225"/>
              </a:xfrm>
              <a:custGeom>
                <a:avLst/>
                <a:gdLst>
                  <a:gd name="T0" fmla="*/ 2147483647 w 571"/>
                  <a:gd name="T1" fmla="*/ 0 h 764"/>
                  <a:gd name="T2" fmla="*/ 2147483647 w 571"/>
                  <a:gd name="T3" fmla="*/ 0 h 764"/>
                  <a:gd name="T4" fmla="*/ 2147483647 w 571"/>
                  <a:gd name="T5" fmla="*/ 2147483647 h 764"/>
                  <a:gd name="T6" fmla="*/ 2147483647 w 571"/>
                  <a:gd name="T7" fmla="*/ 2147483647 h 764"/>
                  <a:gd name="T8" fmla="*/ 2147483647 w 571"/>
                  <a:gd name="T9" fmla="*/ 2147483647 h 764"/>
                  <a:gd name="T10" fmla="*/ 2147483647 w 571"/>
                  <a:gd name="T11" fmla="*/ 2147483647 h 764"/>
                  <a:gd name="T12" fmla="*/ 2147483647 w 571"/>
                  <a:gd name="T13" fmla="*/ 2147483647 h 764"/>
                  <a:gd name="T14" fmla="*/ 2147483647 w 571"/>
                  <a:gd name="T15" fmla="*/ 2147483647 h 764"/>
                  <a:gd name="T16" fmla="*/ 2147483647 w 571"/>
                  <a:gd name="T17" fmla="*/ 2147483647 h 764"/>
                  <a:gd name="T18" fmla="*/ 2147483647 w 571"/>
                  <a:gd name="T19" fmla="*/ 2147483647 h 764"/>
                  <a:gd name="T20" fmla="*/ 2147483647 w 571"/>
                  <a:gd name="T21" fmla="*/ 2147483647 h 764"/>
                  <a:gd name="T22" fmla="*/ 2147483647 w 571"/>
                  <a:gd name="T23" fmla="*/ 2147483647 h 764"/>
                  <a:gd name="T24" fmla="*/ 2147483647 w 571"/>
                  <a:gd name="T25" fmla="*/ 2147483647 h 764"/>
                  <a:gd name="T26" fmla="*/ 2147483647 w 571"/>
                  <a:gd name="T27" fmla="*/ 2147483647 h 764"/>
                  <a:gd name="T28" fmla="*/ 2147483647 w 571"/>
                  <a:gd name="T29" fmla="*/ 2147483647 h 764"/>
                  <a:gd name="T30" fmla="*/ 2147483647 w 571"/>
                  <a:gd name="T31" fmla="*/ 2147483647 h 764"/>
                  <a:gd name="T32" fmla="*/ 2147483647 w 571"/>
                  <a:gd name="T33" fmla="*/ 2147483647 h 764"/>
                  <a:gd name="T34" fmla="*/ 2147483647 w 571"/>
                  <a:gd name="T35" fmla="*/ 2147483647 h 764"/>
                  <a:gd name="T36" fmla="*/ 2147483647 w 571"/>
                  <a:gd name="T37" fmla="*/ 2147483647 h 764"/>
                  <a:gd name="T38" fmla="*/ 2147483647 w 571"/>
                  <a:gd name="T39" fmla="*/ 2147483647 h 764"/>
                  <a:gd name="T40" fmla="*/ 2147483647 w 571"/>
                  <a:gd name="T41" fmla="*/ 2147483647 h 764"/>
                  <a:gd name="T42" fmla="*/ 2147483647 w 571"/>
                  <a:gd name="T43" fmla="*/ 2147483647 h 764"/>
                  <a:gd name="T44" fmla="*/ 2147483647 w 571"/>
                  <a:gd name="T45" fmla="*/ 2147483647 h 764"/>
                  <a:gd name="T46" fmla="*/ 2147483647 w 571"/>
                  <a:gd name="T47" fmla="*/ 2147483647 h 764"/>
                  <a:gd name="T48" fmla="*/ 2147483647 w 571"/>
                  <a:gd name="T49" fmla="*/ 2147483647 h 764"/>
                  <a:gd name="T50" fmla="*/ 2147483647 w 571"/>
                  <a:gd name="T51" fmla="*/ 2147483647 h 764"/>
                  <a:gd name="T52" fmla="*/ 2147483647 w 571"/>
                  <a:gd name="T53" fmla="*/ 2147483647 h 764"/>
                  <a:gd name="T54" fmla="*/ 0 w 571"/>
                  <a:gd name="T55" fmla="*/ 2147483647 h 764"/>
                  <a:gd name="T56" fmla="*/ 0 w 571"/>
                  <a:gd name="T57" fmla="*/ 2147483647 h 764"/>
                  <a:gd name="T58" fmla="*/ 2147483647 w 571"/>
                  <a:gd name="T59" fmla="*/ 2147483647 h 764"/>
                  <a:gd name="T60" fmla="*/ 2147483647 w 571"/>
                  <a:gd name="T61" fmla="*/ 2147483647 h 764"/>
                  <a:gd name="T62" fmla="*/ 2147483647 w 571"/>
                  <a:gd name="T63" fmla="*/ 2147483647 h 764"/>
                  <a:gd name="T64" fmla="*/ 2147483647 w 571"/>
                  <a:gd name="T65" fmla="*/ 2147483647 h 764"/>
                  <a:gd name="T66" fmla="*/ 2147483647 w 571"/>
                  <a:gd name="T67" fmla="*/ 2147483647 h 764"/>
                  <a:gd name="T68" fmla="*/ 2147483647 w 571"/>
                  <a:gd name="T69" fmla="*/ 2147483647 h 764"/>
                  <a:gd name="T70" fmla="*/ 2147483647 w 571"/>
                  <a:gd name="T71" fmla="*/ 2147483647 h 764"/>
                  <a:gd name="T72" fmla="*/ 2147483647 w 571"/>
                  <a:gd name="T73" fmla="*/ 2147483647 h 764"/>
                  <a:gd name="T74" fmla="*/ 2147483647 w 571"/>
                  <a:gd name="T75" fmla="*/ 0 h 76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571" h="764">
                    <a:moveTo>
                      <a:pt x="81" y="0"/>
                    </a:moveTo>
                    <a:lnTo>
                      <a:pt x="490" y="0"/>
                    </a:lnTo>
                    <a:lnTo>
                      <a:pt x="519" y="4"/>
                    </a:lnTo>
                    <a:lnTo>
                      <a:pt x="532" y="7"/>
                    </a:lnTo>
                    <a:lnTo>
                      <a:pt x="545" y="12"/>
                    </a:lnTo>
                    <a:lnTo>
                      <a:pt x="552" y="16"/>
                    </a:lnTo>
                    <a:lnTo>
                      <a:pt x="558" y="20"/>
                    </a:lnTo>
                    <a:lnTo>
                      <a:pt x="563" y="25"/>
                    </a:lnTo>
                    <a:lnTo>
                      <a:pt x="568" y="30"/>
                    </a:lnTo>
                    <a:lnTo>
                      <a:pt x="571" y="35"/>
                    </a:lnTo>
                    <a:lnTo>
                      <a:pt x="571" y="41"/>
                    </a:lnTo>
                    <a:lnTo>
                      <a:pt x="571" y="85"/>
                    </a:lnTo>
                    <a:lnTo>
                      <a:pt x="367" y="85"/>
                    </a:lnTo>
                    <a:lnTo>
                      <a:pt x="354" y="86"/>
                    </a:lnTo>
                    <a:lnTo>
                      <a:pt x="346" y="90"/>
                    </a:lnTo>
                    <a:lnTo>
                      <a:pt x="342" y="91"/>
                    </a:lnTo>
                    <a:lnTo>
                      <a:pt x="340" y="93"/>
                    </a:lnTo>
                    <a:lnTo>
                      <a:pt x="338" y="97"/>
                    </a:lnTo>
                    <a:lnTo>
                      <a:pt x="337" y="101"/>
                    </a:lnTo>
                    <a:lnTo>
                      <a:pt x="337" y="764"/>
                    </a:lnTo>
                    <a:lnTo>
                      <a:pt x="235" y="764"/>
                    </a:lnTo>
                    <a:lnTo>
                      <a:pt x="235" y="101"/>
                    </a:lnTo>
                    <a:lnTo>
                      <a:pt x="234" y="96"/>
                    </a:lnTo>
                    <a:lnTo>
                      <a:pt x="231" y="92"/>
                    </a:lnTo>
                    <a:lnTo>
                      <a:pt x="226" y="90"/>
                    </a:lnTo>
                    <a:lnTo>
                      <a:pt x="216" y="86"/>
                    </a:lnTo>
                    <a:lnTo>
                      <a:pt x="204" y="85"/>
                    </a:lnTo>
                    <a:lnTo>
                      <a:pt x="0" y="85"/>
                    </a:lnTo>
                    <a:lnTo>
                      <a:pt x="0" y="41"/>
                    </a:lnTo>
                    <a:lnTo>
                      <a:pt x="1" y="35"/>
                    </a:lnTo>
                    <a:lnTo>
                      <a:pt x="4" y="30"/>
                    </a:lnTo>
                    <a:lnTo>
                      <a:pt x="9" y="25"/>
                    </a:lnTo>
                    <a:lnTo>
                      <a:pt x="14" y="20"/>
                    </a:lnTo>
                    <a:lnTo>
                      <a:pt x="20" y="16"/>
                    </a:lnTo>
                    <a:lnTo>
                      <a:pt x="27" y="12"/>
                    </a:lnTo>
                    <a:lnTo>
                      <a:pt x="40" y="7"/>
                    </a:lnTo>
                    <a:lnTo>
                      <a:pt x="53" y="4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uLnTx/>
                  <a:uFillTx/>
                </a:endParaRPr>
              </a:p>
            </p:txBody>
          </p:sp>
        </p:grpSp>
      </p:grpSp>
      <p:sp>
        <p:nvSpPr>
          <p:cNvPr id="162" name="Plus 161"/>
          <p:cNvSpPr/>
          <p:nvPr/>
        </p:nvSpPr>
        <p:spPr>
          <a:xfrm>
            <a:off x="4304818" y="5615160"/>
            <a:ext cx="250993" cy="241562"/>
          </a:xfrm>
          <a:prstGeom prst="mathPlus">
            <a:avLst/>
          </a:prstGeom>
          <a:solidFill>
            <a:srgbClr val="CCFF33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16582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872400"/>
            <a:ext cx="8351839" cy="3852000"/>
          </a:xfrm>
        </p:spPr>
        <p:txBody>
          <a:bodyPr/>
          <a:lstStyle/>
          <a:p>
            <a:r>
              <a:rPr lang="en-US" dirty="0" smtClean="0"/>
              <a:t>Enhanced feature list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New in Unified v1.2 (3/5)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873617"/>
              </p:ext>
            </p:extLst>
          </p:nvPr>
        </p:nvGraphicFramePr>
        <p:xfrm>
          <a:off x="259862" y="1519391"/>
          <a:ext cx="8624275" cy="4297411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40875"/>
                <a:gridCol w="5297769"/>
                <a:gridCol w="985631"/>
              </a:tblGrid>
              <a:tr h="31660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Feature List</a:t>
                      </a:r>
                      <a:endParaRPr lang="ko-KR" altLang="en-US" sz="1400" dirty="0"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61595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System</a:t>
                      </a:r>
                    </a:p>
                  </a:txBody>
                  <a:tcPr marL="61595" marR="61595" marT="0" marB="0" anchor="ctr"/>
                </a:tc>
              </a:tr>
              <a:tr h="257887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Multiple call handling</a:t>
                      </a:r>
                      <a:endParaRPr lang="en-US" sz="105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marR="0" lvl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Multiple call handling</a:t>
                      </a:r>
                      <a:r>
                        <a:rPr lang="en-US" altLang="ko-KR" sz="105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feature added for intercom calls using “Unified-Loop Button”</a:t>
                      </a:r>
                      <a:endParaRPr lang="en-US" altLang="ko-KR" sz="105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Arial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b="1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257887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Internal Call </a:t>
                      </a:r>
                      <a:r>
                        <a:rPr lang="en-US" sz="1050" b="1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Park</a:t>
                      </a:r>
                      <a:endParaRPr lang="en-US" sz="105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Support Call Park/</a:t>
                      </a:r>
                      <a:r>
                        <a:rPr lang="en-US" altLang="ko-KR" sz="1050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Unpark</a:t>
                      </a: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for internal calls in the same way as external call park</a:t>
                      </a:r>
                      <a:endParaRPr lang="ko-KR" altLang="en-US" sz="105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257887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Door open while busy</a:t>
                      </a:r>
                      <a:endParaRPr lang="en-US" sz="105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Door open is supported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when busy</a:t>
                      </a:r>
                      <a:endParaRPr lang="en-US" altLang="ko-KR" sz="1050" b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384813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Digit Conversion for outgoing/transit</a:t>
                      </a:r>
                      <a:r>
                        <a:rPr lang="en-US" altLang="ko-KR" sz="1050" b="1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calls</a:t>
                      </a:r>
                      <a:endParaRPr lang="en-US" altLang="ko-KR" sz="105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Digit Conversions for outgoing/transit</a:t>
                      </a:r>
                      <a:r>
                        <a:rPr lang="en-US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calls were added</a:t>
                      </a:r>
                      <a:endParaRPr lang="en-US" sz="105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302962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 log name display for outgoing calls</a:t>
                      </a:r>
                      <a:endParaRPr lang="en-US" altLang="ko-KR" sz="1050" b="1" i="0" u="none" strike="noStrike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lvl="1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Caller Name and Number display of external</a:t>
                      </a:r>
                      <a:r>
                        <a:rPr lang="en-US" altLang="ko-KR" sz="105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calls like intercom</a:t>
                      </a:r>
                      <a:r>
                        <a:rPr lang="en-US" altLang="ko-KR" sz="105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calls if name is available</a:t>
                      </a:r>
                    </a:p>
                  </a:txBody>
                  <a:tcPr marL="123190" marR="30798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4076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30798" marR="30798" marT="0" marB="0" anchor="ctr"/>
                </a:tc>
              </a:tr>
              <a:tr h="257887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IP Bind for IP</a:t>
                      </a:r>
                      <a:r>
                        <a:rPr lang="en-US" sz="1050" b="1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networking (H.323)</a:t>
                      </a:r>
                      <a:endParaRPr lang="en-US" sz="105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IP Bind for IP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Networking (H.323)</a:t>
                      </a:r>
                      <a:endParaRPr lang="ko-KR" altLang="en-US" sz="105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537646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UCS Desktop client – Auto-reassignment when</a:t>
                      </a:r>
                      <a:r>
                        <a:rPr lang="en-US" altLang="ko-KR" sz="1050" b="1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changing the destination phone</a:t>
                      </a:r>
                      <a:endParaRPr lang="en-US" altLang="ko-KR" sz="1050" b="1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Auto-reassignment for new desk 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phone as a member of Personal Group by changing destination in UCS Desktop Client</a:t>
                      </a:r>
                      <a:endParaRPr lang="ko-KR" altLang="en-US" sz="105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257887"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E1R2</a:t>
                      </a:r>
                      <a:r>
                        <a:rPr lang="en-US" sz="1050" b="1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support</a:t>
                      </a:r>
                      <a:endParaRPr lang="en-US" sz="1050" b="1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E1R2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for eMG80 and eMG800</a:t>
                      </a:r>
                      <a:endParaRPr lang="ko-KR" altLang="en-US" sz="105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05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31103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Voice Over to a busy</a:t>
                      </a:r>
                      <a:r>
                        <a:rPr lang="en-US" altLang="ko-KR" sz="1050" b="1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station</a:t>
                      </a:r>
                      <a:endParaRPr lang="en-US" altLang="ko-KR" sz="1050" b="1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Voice over to a busy station was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added to digital phones only for </a:t>
                      </a:r>
                      <a:r>
                        <a:rPr lang="en-US" altLang="ko-KR" sz="1050" u="none" strike="noStrike" baseline="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eMG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systems</a:t>
                      </a:r>
                      <a:endParaRPr lang="en-US" altLang="ko-KR" sz="105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05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51577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In-band Information option for CO to CO transit/H.323 networking calls</a:t>
                      </a: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Disconnect with </a:t>
                      </a:r>
                      <a:r>
                        <a:rPr lang="en-US" altLang="ko-KR" sz="1050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Inband</a:t>
                      </a: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information option is added (ISDN Attributes)</a:t>
                      </a: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    : Ignore,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Bypass, Wait release</a:t>
                      </a: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05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31103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Toggle button for Ring Mode</a:t>
                      </a:r>
                      <a:r>
                        <a:rPr lang="en-US" altLang="ko-KR" sz="1050" b="1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Change</a:t>
                      </a:r>
                      <a:endParaRPr lang="en-US" altLang="ko-KR" sz="1050" b="1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Added Toggle Ring mode flexible</a:t>
                      </a:r>
                      <a:r>
                        <a:rPr lang="en-US" altLang="ko-KR" sz="105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button (Day/Night/Timed/Auto)</a:t>
                      </a:r>
                      <a:endParaRPr lang="ko-KR" altLang="en-US" sz="105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05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  <a:tr h="31103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b="1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Added Ring Group Indication option</a:t>
                      </a:r>
                    </a:p>
                  </a:txBody>
                  <a:tcPr marL="30798" marR="61595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05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Ring group indication options - Off / Mute / Burst</a:t>
                      </a:r>
                    </a:p>
                  </a:txBody>
                  <a:tcPr marL="123190" marR="61595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05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en-US" altLang="ko-KR" sz="105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1595" marR="6159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4148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5105400"/>
          </a:xfrm>
        </p:spPr>
        <p:txBody>
          <a:bodyPr/>
          <a:lstStyle/>
          <a:p>
            <a:r>
              <a:rPr lang="en-US" altLang="ko-KR" sz="1600" dirty="0" smtClean="0"/>
              <a:t>Bringing </a:t>
            </a:r>
            <a:r>
              <a:rPr lang="en-US" altLang="ko-KR" sz="1600" dirty="0"/>
              <a:t>legacy telephony experience to MS Lync </a:t>
            </a:r>
            <a:r>
              <a:rPr lang="en-US" altLang="ko-KR" sz="1600" dirty="0" smtClean="0"/>
              <a:t>user</a:t>
            </a:r>
          </a:p>
          <a:p>
            <a:r>
              <a:rPr lang="en-US" altLang="ko-KR" sz="1600" dirty="0" smtClean="0"/>
              <a:t>2 </a:t>
            </a:r>
            <a:r>
              <a:rPr lang="en-US" altLang="ko-KR" sz="1600" dirty="0"/>
              <a:t>types of </a:t>
            </a:r>
            <a:r>
              <a:rPr lang="en-US" altLang="ko-KR" sz="1600" dirty="0" err="1"/>
              <a:t>iPECS</a:t>
            </a:r>
            <a:r>
              <a:rPr lang="en-US" altLang="ko-KR" sz="1600" dirty="0"/>
              <a:t> RCCV client licenses : Call Control Only / Call Control &amp; Voice </a:t>
            </a:r>
            <a:r>
              <a:rPr lang="en-US" altLang="ko-KR" sz="1600" dirty="0" smtClean="0"/>
              <a:t>Client</a:t>
            </a:r>
          </a:p>
          <a:p>
            <a:r>
              <a:rPr lang="en-US" altLang="ko-KR" sz="1600" dirty="0" smtClean="0"/>
              <a:t>3 </a:t>
            </a:r>
            <a:r>
              <a:rPr lang="en-US" altLang="ko-KR" sz="1600" dirty="0"/>
              <a:t>type of users available with </a:t>
            </a:r>
            <a:r>
              <a:rPr lang="en-US" altLang="ko-KR" sz="1600" dirty="0" err="1"/>
              <a:t>iPECS</a:t>
            </a:r>
            <a:r>
              <a:rPr lang="en-US" altLang="ko-KR" sz="1600" dirty="0"/>
              <a:t> RCCV G/W &amp; Client ; See </a:t>
            </a:r>
            <a:r>
              <a:rPr lang="en-US" altLang="ko-KR" sz="1600" dirty="0" smtClean="0"/>
              <a:t>below</a:t>
            </a:r>
          </a:p>
          <a:p>
            <a:r>
              <a:rPr lang="en-US" altLang="ko-KR" sz="1600" dirty="0" smtClean="0"/>
              <a:t>Click </a:t>
            </a:r>
            <a:r>
              <a:rPr lang="en-US" altLang="ko-KR" sz="1600" dirty="0"/>
              <a:t>To Call thru MS Lync contacts</a:t>
            </a:r>
            <a:endParaRPr lang="ko-KR" altLang="en-US" sz="1600" dirty="0"/>
          </a:p>
          <a:p>
            <a:endParaRPr lang="ko-KR" altLang="en-US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MS Lync Integration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21262" y="381000"/>
            <a:ext cx="37465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0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* Refer to “MS Lync RCCV Introduction” document for details</a:t>
            </a:r>
            <a:endParaRPr kumimoji="0" lang="en-US" sz="1000" i="1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09599" y="2514600"/>
            <a:ext cx="7848601" cy="3559395"/>
            <a:chOff x="609599" y="2514600"/>
            <a:chExt cx="7848601" cy="3559395"/>
          </a:xfrm>
        </p:grpSpPr>
        <p:sp>
          <p:nvSpPr>
            <p:cNvPr id="58" name="Rounded Rectangular Callout 57"/>
            <p:cNvSpPr/>
            <p:nvPr/>
          </p:nvSpPr>
          <p:spPr bwMode="auto">
            <a:xfrm>
              <a:off x="3860180" y="5228581"/>
              <a:ext cx="808152" cy="515084"/>
            </a:xfrm>
            <a:prstGeom prst="wedgeRoundRectCallout">
              <a:avLst>
                <a:gd name="adj1" fmla="val 25553"/>
                <a:gd name="adj2" fmla="val -156448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Rounded Rectangular Callout 58"/>
            <p:cNvSpPr/>
            <p:nvPr/>
          </p:nvSpPr>
          <p:spPr bwMode="auto">
            <a:xfrm>
              <a:off x="899793" y="5268619"/>
              <a:ext cx="808152" cy="515084"/>
            </a:xfrm>
            <a:prstGeom prst="wedgeRoundRectCallout">
              <a:avLst>
                <a:gd name="adj1" fmla="val 120878"/>
                <a:gd name="adj2" fmla="val -152334"/>
                <a:gd name="adj3" fmla="val 16667"/>
              </a:avLst>
            </a:pr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61" name="Picture 2" descr="C:\Users\esungpa\Desktop\work file\제품별 업무\iPECS 공통\iPECS Icon\iPECS_노트북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051" y="3182021"/>
              <a:ext cx="695116" cy="7720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2" name="TextBox 8"/>
            <p:cNvSpPr txBox="1">
              <a:spLocks noChangeArrowheads="1"/>
            </p:cNvSpPr>
            <p:nvPr/>
          </p:nvSpPr>
          <p:spPr bwMode="auto">
            <a:xfrm>
              <a:off x="1240923" y="2586655"/>
              <a:ext cx="1466055" cy="35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1100" b="1" dirty="0"/>
                <a:t>On-Premise Deployment</a:t>
              </a:r>
            </a:p>
            <a:p>
              <a:pPr algn="ctr" eaLnBrk="1" hangingPunct="1"/>
              <a:r>
                <a:rPr lang="en-US" altLang="ko-KR" sz="1100" b="1" dirty="0"/>
                <a:t>MS Application</a:t>
              </a:r>
            </a:p>
          </p:txBody>
        </p:sp>
        <p:pic>
          <p:nvPicPr>
            <p:cNvPr id="63" name="Picture 6" descr="https://encrypted-tbn0.gstatic.com/images?q=tbn:ANd9GcS_QOa5pS-meIekvdMFUsW_Rwio2Sj9fj8IOR5ylllrJajpSo-j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1631" y="2797214"/>
              <a:ext cx="1381514" cy="1076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82" descr="MC900434845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8121" y="2952155"/>
              <a:ext cx="782286" cy="850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5" name="Straight Connector 64"/>
            <p:cNvCxnSpPr/>
            <p:nvPr/>
          </p:nvCxnSpPr>
          <p:spPr>
            <a:xfrm>
              <a:off x="1104427" y="4069841"/>
              <a:ext cx="538018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6" name="Picture 5" descr="C:\Users\esungpa\Desktop\work file\제품별 업무\iPECS 공통\iPECS Icon\iPECS_데스크탑 모니터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227086" y="4247294"/>
              <a:ext cx="715069" cy="761458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7" name="Straight Connector 66"/>
            <p:cNvCxnSpPr/>
            <p:nvPr/>
          </p:nvCxnSpPr>
          <p:spPr>
            <a:xfrm>
              <a:off x="2584621" y="4120164"/>
              <a:ext cx="0" cy="202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>
              <a:off x="2204204" y="3815581"/>
              <a:ext cx="0" cy="202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18"/>
            <p:cNvSpPr txBox="1">
              <a:spLocks noChangeArrowheads="1"/>
            </p:cNvSpPr>
            <p:nvPr/>
          </p:nvSpPr>
          <p:spPr bwMode="auto">
            <a:xfrm>
              <a:off x="2176307" y="4925322"/>
              <a:ext cx="859531" cy="346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1050"/>
                <a:t>MS Lync </a:t>
              </a:r>
            </a:p>
            <a:p>
              <a:pPr algn="ctr" eaLnBrk="1" hangingPunct="1"/>
              <a:r>
                <a:rPr lang="en-US" altLang="ko-KR" sz="1050"/>
                <a:t>desktop client</a:t>
              </a:r>
              <a:endParaRPr lang="ko-KR" altLang="en-US" sz="1050"/>
            </a:p>
          </p:txBody>
        </p:sp>
        <p:sp>
          <p:nvSpPr>
            <p:cNvPr id="70" name="Oval 69"/>
            <p:cNvSpPr/>
            <p:nvPr/>
          </p:nvSpPr>
          <p:spPr>
            <a:xfrm>
              <a:off x="2807722" y="3534835"/>
              <a:ext cx="1820566" cy="1291167"/>
            </a:xfrm>
            <a:prstGeom prst="ellipse">
              <a:avLst/>
            </a:prstGeom>
            <a:noFill/>
            <a:ln w="3175">
              <a:solidFill>
                <a:srgbClr val="0070C0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sz="18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Lync Call</a:t>
              </a:r>
              <a:endParaRPr lang="ko-KR" altLang="en-US" sz="1800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71" name="Picture 82" descr="MC900434845[1]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5887" y="2952155"/>
              <a:ext cx="780856" cy="850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" name="TextBox 23"/>
            <p:cNvSpPr txBox="1">
              <a:spLocks noChangeArrowheads="1"/>
            </p:cNvSpPr>
            <p:nvPr/>
          </p:nvSpPr>
          <p:spPr bwMode="auto">
            <a:xfrm>
              <a:off x="609599" y="3190524"/>
              <a:ext cx="645804" cy="35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ko-KR" sz="1100"/>
                <a:t>Active </a:t>
              </a:r>
            </a:p>
            <a:p>
              <a:pPr eaLnBrk="1" hangingPunct="1"/>
              <a:r>
                <a:rPr lang="en-US" altLang="ko-KR" sz="1100"/>
                <a:t>Directory</a:t>
              </a:r>
              <a:endParaRPr lang="ko-KR" altLang="en-US" sz="1100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1579233" y="3802338"/>
              <a:ext cx="0" cy="202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Box 27"/>
            <p:cNvSpPr txBox="1">
              <a:spLocks noChangeArrowheads="1"/>
            </p:cNvSpPr>
            <p:nvPr/>
          </p:nvSpPr>
          <p:spPr bwMode="auto">
            <a:xfrm>
              <a:off x="5632245" y="3124310"/>
              <a:ext cx="745448" cy="35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ko-KR" sz="1100"/>
                <a:t>MS Lync in </a:t>
              </a:r>
            </a:p>
            <a:p>
              <a:pPr eaLnBrk="1" hangingPunct="1"/>
              <a:r>
                <a:rPr lang="en-US" altLang="ko-KR" sz="1100"/>
                <a:t>Office 365</a:t>
              </a:r>
            </a:p>
          </p:txBody>
        </p:sp>
        <p:pic>
          <p:nvPicPr>
            <p:cNvPr id="75" name="Picture 4" descr="Microsoft Lync 2013 logo.svg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163" y="4329399"/>
              <a:ext cx="163036" cy="149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6" name="TextBox 24"/>
            <p:cNvSpPr txBox="1">
              <a:spLocks noChangeArrowheads="1"/>
            </p:cNvSpPr>
            <p:nvPr/>
          </p:nvSpPr>
          <p:spPr bwMode="auto">
            <a:xfrm>
              <a:off x="2131266" y="5229905"/>
              <a:ext cx="1232110" cy="481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171450" indent="-1714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>
                <a:buFont typeface="Arial" pitchFamily="34" charset="0"/>
                <a:buChar char="•"/>
              </a:pPr>
              <a:r>
                <a:rPr lang="en-US" altLang="ko-KR" sz="1050" dirty="0"/>
                <a:t>Lync 2010</a:t>
              </a:r>
            </a:p>
            <a:p>
              <a:pPr eaLnBrk="1" hangingPunct="1">
                <a:buFont typeface="Arial" pitchFamily="34" charset="0"/>
                <a:buChar char="•"/>
              </a:pPr>
              <a:r>
                <a:rPr lang="en-US" altLang="ko-KR" sz="1050" dirty="0"/>
                <a:t>Lync 2013</a:t>
              </a:r>
            </a:p>
            <a:p>
              <a:pPr eaLnBrk="1" hangingPunct="1">
                <a:buFont typeface="Arial" pitchFamily="34" charset="0"/>
                <a:buChar char="•"/>
              </a:pPr>
              <a:r>
                <a:rPr lang="en-US" altLang="ko-KR" sz="1050" dirty="0"/>
                <a:t>Skype for business</a:t>
              </a:r>
              <a:endParaRPr lang="ko-KR" altLang="en-US" sz="1050" dirty="0"/>
            </a:p>
          </p:txBody>
        </p:sp>
        <p:sp>
          <p:nvSpPr>
            <p:cNvPr id="77" name="Rectangle 28"/>
            <p:cNvSpPr>
              <a:spLocks noChangeArrowheads="1"/>
            </p:cNvSpPr>
            <p:nvPr/>
          </p:nvSpPr>
          <p:spPr bwMode="auto">
            <a:xfrm>
              <a:off x="2454478" y="3105770"/>
              <a:ext cx="621254" cy="35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ko-KR" sz="1100" dirty="0">
                  <a:solidFill>
                    <a:srgbClr val="000000"/>
                  </a:solidFill>
                </a:rPr>
                <a:t>MS Lync </a:t>
              </a:r>
            </a:p>
            <a:p>
              <a:pPr eaLnBrk="1" hangingPunct="1"/>
              <a:r>
                <a:rPr lang="en-US" altLang="ko-KR" sz="1100" dirty="0">
                  <a:solidFill>
                    <a:srgbClr val="000000"/>
                  </a:solidFill>
                </a:rPr>
                <a:t>Server</a:t>
              </a:r>
            </a:p>
          </p:txBody>
        </p:sp>
        <p:sp>
          <p:nvSpPr>
            <p:cNvPr id="78" name="Rectangle 30"/>
            <p:cNvSpPr>
              <a:spLocks noChangeArrowheads="1"/>
            </p:cNvSpPr>
            <p:nvPr/>
          </p:nvSpPr>
          <p:spPr bwMode="auto">
            <a:xfrm>
              <a:off x="5420834" y="2748216"/>
              <a:ext cx="806100" cy="256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solidFill>
                    <a:srgbClr val="000000"/>
                  </a:solidFill>
                </a:rPr>
                <a:t>MS Cloud</a:t>
              </a:r>
            </a:p>
          </p:txBody>
        </p:sp>
        <p:pic>
          <p:nvPicPr>
            <p:cNvPr id="79" name="Picture 10" descr="https://www.uclan.ac.uk/students/study/it/assets/Office-365-New.jpg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435"/>
            <a:stretch>
              <a:fillRect/>
            </a:stretch>
          </p:blipFill>
          <p:spPr bwMode="auto">
            <a:xfrm>
              <a:off x="5280431" y="3043529"/>
              <a:ext cx="446203" cy="4979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0" name="Straight Connector 79"/>
            <p:cNvCxnSpPr/>
            <p:nvPr/>
          </p:nvCxnSpPr>
          <p:spPr>
            <a:xfrm>
              <a:off x="5749278" y="3647946"/>
              <a:ext cx="0" cy="35568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1" name="Picture 4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0344" y="4404883"/>
              <a:ext cx="526291" cy="705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2" name="Picture 11" descr="C:\Users\esungpa\Desktop\work file\제품별 업무\iPECS 공통\iPECS Icon\iPECS_IPphone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266" y="4391640"/>
              <a:ext cx="364685" cy="427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5517834" y="4120164"/>
              <a:ext cx="0" cy="202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1780883" y="4132083"/>
              <a:ext cx="0" cy="2039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22540"/>
            <p:cNvSpPr txBox="1">
              <a:spLocks noChangeArrowheads="1"/>
            </p:cNvSpPr>
            <p:nvPr/>
          </p:nvSpPr>
          <p:spPr bwMode="auto">
            <a:xfrm>
              <a:off x="883574" y="5346441"/>
              <a:ext cx="878304" cy="346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1050" b="1" dirty="0" smtClean="0">
                  <a:solidFill>
                    <a:srgbClr val="FF0000"/>
                  </a:solidFill>
                </a:rPr>
                <a:t>1) Call Control</a:t>
              </a:r>
            </a:p>
            <a:p>
              <a:pPr algn="ctr" eaLnBrk="1" hangingPunct="1"/>
              <a:r>
                <a:rPr lang="en-US" altLang="ko-KR" sz="1050" b="1" dirty="0" smtClean="0">
                  <a:solidFill>
                    <a:srgbClr val="FF0000"/>
                  </a:solidFill>
                </a:rPr>
                <a:t>Only</a:t>
              </a:r>
              <a:endParaRPr lang="ko-KR" altLang="en-US" sz="1050" b="1" dirty="0">
                <a:solidFill>
                  <a:srgbClr val="FF0000"/>
                </a:solidFill>
              </a:endParaRPr>
            </a:p>
          </p:txBody>
        </p:sp>
        <p:grpSp>
          <p:nvGrpSpPr>
            <p:cNvPr id="86" name="Group 22550"/>
            <p:cNvGrpSpPr>
              <a:grpSpLocks/>
            </p:cNvGrpSpPr>
            <p:nvPr/>
          </p:nvGrpSpPr>
          <p:grpSpPr bwMode="auto">
            <a:xfrm>
              <a:off x="4337971" y="4272456"/>
              <a:ext cx="715069" cy="762782"/>
              <a:chOff x="5284531" y="4041773"/>
              <a:chExt cx="793554" cy="913061"/>
            </a:xfrm>
          </p:grpSpPr>
          <p:pic>
            <p:nvPicPr>
              <p:cNvPr id="87" name="Picture 5" descr="C:\Users\esungpa\Desktop\work file\제품별 업무\iPECS 공통\iPECS Icon\iPECS_데스크탑 모니터.png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5284531" y="4041773"/>
                <a:ext cx="793554" cy="913061"/>
              </a:xfrm>
              <a:prstGeom prst="rect">
                <a:avLst/>
              </a:prstGeom>
              <a:noFill/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8" name="TextBox 67"/>
              <p:cNvSpPr txBox="1">
                <a:spLocks noChangeArrowheads="1"/>
              </p:cNvSpPr>
              <p:nvPr/>
            </p:nvSpPr>
            <p:spPr bwMode="auto">
              <a:xfrm>
                <a:off x="5353165" y="4326449"/>
                <a:ext cx="717976" cy="230494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algn="ctr" eaLnBrk="1" hangingPunct="1"/>
                <a:r>
                  <a:rPr lang="en-US" altLang="ko-KR" sz="900" b="1" dirty="0">
                    <a:solidFill>
                      <a:schemeClr val="bg1"/>
                    </a:solidFill>
                  </a:rPr>
                  <a:t>RCCV-VC</a:t>
                </a:r>
                <a:endParaRPr lang="ko-KR" altLang="en-US" sz="9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89" name="Picture 4" descr="Microsoft Lync 2013 logo.svg">
                <a:hlinkClick r:id="rId7"/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2080" y="4226605"/>
                <a:ext cx="202441" cy="199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90" name="Picture 12" descr="C:\Users\esungpa\Desktop\work file\제품별 업무\iPECS 공통\iPECS Icon\iPECS_Server.pn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6602" y="4264510"/>
              <a:ext cx="770844" cy="7945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TextBox 22545"/>
            <p:cNvSpPr txBox="1">
              <a:spLocks noChangeArrowheads="1"/>
            </p:cNvSpPr>
            <p:nvPr/>
          </p:nvSpPr>
          <p:spPr bwMode="auto">
            <a:xfrm>
              <a:off x="5796712" y="4987563"/>
              <a:ext cx="593507" cy="358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1050" dirty="0"/>
                <a:t>MS Lync</a:t>
              </a:r>
            </a:p>
            <a:p>
              <a:pPr algn="ctr" eaLnBrk="1" hangingPunct="1"/>
              <a:r>
                <a:rPr lang="en-US" altLang="ko-KR" sz="1050" dirty="0"/>
                <a:t>G/W</a:t>
              </a:r>
              <a:endParaRPr lang="ko-KR" altLang="en-US" sz="1050" dirty="0"/>
            </a:p>
          </p:txBody>
        </p:sp>
        <p:cxnSp>
          <p:nvCxnSpPr>
            <p:cNvPr id="92" name="Straight Connector 91"/>
            <p:cNvCxnSpPr/>
            <p:nvPr/>
          </p:nvCxnSpPr>
          <p:spPr>
            <a:xfrm>
              <a:off x="6085600" y="4132083"/>
              <a:ext cx="0" cy="2039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22549"/>
            <p:cNvSpPr txBox="1">
              <a:spLocks noChangeArrowheads="1"/>
            </p:cNvSpPr>
            <p:nvPr/>
          </p:nvSpPr>
          <p:spPr bwMode="auto">
            <a:xfrm>
              <a:off x="2332916" y="4486988"/>
              <a:ext cx="584926" cy="1925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900" b="1">
                  <a:solidFill>
                    <a:schemeClr val="bg1"/>
                  </a:solidFill>
                </a:rPr>
                <a:t>RCCV-CC</a:t>
              </a:r>
              <a:endParaRPr lang="ko-KR" altLang="en-US" sz="900" b="1">
                <a:solidFill>
                  <a:schemeClr val="bg1"/>
                </a:solidFill>
              </a:endParaRPr>
            </a:p>
          </p:txBody>
        </p:sp>
        <p:sp>
          <p:nvSpPr>
            <p:cNvPr id="94" name="TextBox 73"/>
            <p:cNvSpPr txBox="1">
              <a:spLocks noChangeArrowheads="1"/>
            </p:cNvSpPr>
            <p:nvPr/>
          </p:nvSpPr>
          <p:spPr bwMode="auto">
            <a:xfrm>
              <a:off x="3691774" y="3412454"/>
              <a:ext cx="645672" cy="19255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/>
              <a:r>
                <a:rPr lang="en-US" altLang="ko-KR" sz="900" b="1" dirty="0" smtClean="0">
                  <a:solidFill>
                    <a:schemeClr val="bg1"/>
                  </a:solidFill>
                </a:rPr>
                <a:t>RCCV-VC</a:t>
              </a:r>
              <a:endParaRPr lang="ko-KR" altLang="en-US" sz="900" b="1" dirty="0">
                <a:solidFill>
                  <a:schemeClr val="bg1"/>
                </a:solidFill>
              </a:endParaRPr>
            </a:p>
          </p:txBody>
        </p:sp>
        <p:pic>
          <p:nvPicPr>
            <p:cNvPr id="95" name="Picture 4" descr="Microsoft Lync 2013 logo.svg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6841" y="3329043"/>
              <a:ext cx="182054" cy="166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6" name="TextBox 22558"/>
            <p:cNvSpPr txBox="1">
              <a:spLocks noChangeArrowheads="1"/>
            </p:cNvSpPr>
            <p:nvPr/>
          </p:nvSpPr>
          <p:spPr bwMode="auto">
            <a:xfrm>
              <a:off x="4273614" y="4091030"/>
              <a:ext cx="761332" cy="21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ko-KR" sz="1100" dirty="0" err="1"/>
                <a:t>iPECS</a:t>
              </a:r>
              <a:r>
                <a:rPr lang="en-US" altLang="ko-KR" sz="1100" dirty="0"/>
                <a:t> Voice</a:t>
              </a:r>
              <a:endParaRPr lang="ko-KR" altLang="en-US" sz="1100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31271" y="4518771"/>
              <a:ext cx="907187" cy="61618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050" dirty="0" err="1"/>
                <a:t>iPECS</a:t>
              </a:r>
              <a:endParaRPr lang="en-US" altLang="ko-KR" sz="1050" dirty="0"/>
            </a:p>
            <a:p>
              <a:pPr>
                <a:defRPr/>
              </a:pPr>
              <a:r>
                <a:rPr lang="en-US" altLang="ko-KR" sz="1050" dirty="0"/>
                <a:t>End-devices</a:t>
              </a: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050" dirty="0"/>
                <a:t>IP Phones</a:t>
              </a:r>
            </a:p>
            <a:p>
              <a:pPr marL="85725" indent="-85725">
                <a:buFont typeface="Arial" panose="020B0604020202020204" pitchFamily="34" charset="0"/>
                <a:buChar char="•"/>
                <a:defRPr/>
              </a:pPr>
              <a:r>
                <a:rPr lang="en-US" altLang="ko-KR" sz="1050" dirty="0" smtClean="0"/>
                <a:t>UCS Clients</a:t>
              </a:r>
              <a:endParaRPr lang="en-US" altLang="ko-KR" sz="1050" dirty="0"/>
            </a:p>
          </p:txBody>
        </p:sp>
        <p:sp>
          <p:nvSpPr>
            <p:cNvPr id="98" name="TextBox 37"/>
            <p:cNvSpPr txBox="1">
              <a:spLocks noChangeArrowheads="1"/>
            </p:cNvSpPr>
            <p:nvPr/>
          </p:nvSpPr>
          <p:spPr bwMode="auto">
            <a:xfrm>
              <a:off x="4865691" y="4954456"/>
              <a:ext cx="1023979" cy="21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en-US" altLang="ko-KR" sz="1050" dirty="0" err="1"/>
                <a:t>iPECS</a:t>
              </a:r>
              <a:r>
                <a:rPr lang="en-US" altLang="ko-KR" sz="1050" dirty="0"/>
                <a:t> Call Server</a:t>
              </a:r>
              <a:endParaRPr lang="ko-KR" altLang="en-US" sz="1050" dirty="0"/>
            </a:p>
          </p:txBody>
        </p:sp>
        <p:cxnSp>
          <p:nvCxnSpPr>
            <p:cNvPr id="99" name="Straight Connector 98"/>
            <p:cNvCxnSpPr/>
            <p:nvPr/>
          </p:nvCxnSpPr>
          <p:spPr>
            <a:xfrm>
              <a:off x="4668332" y="4129434"/>
              <a:ext cx="0" cy="2039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0" name="Picture 2" descr="C:\Users\hp\Desktop\connected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2351" y="2738947"/>
              <a:ext cx="1585673" cy="2406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1" name="Straight Connector 100"/>
            <p:cNvCxnSpPr/>
            <p:nvPr/>
          </p:nvCxnSpPr>
          <p:spPr>
            <a:xfrm>
              <a:off x="3996167" y="3872525"/>
              <a:ext cx="0" cy="202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2" name="Picture 11" descr="C:\Users\esungpa\Desktop\work file\제품별 업무\iPECS 공통\iPECS Icon\iPECS_IPphone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0878" y="3467845"/>
              <a:ext cx="364685" cy="427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3" name="Straight Connector 102"/>
            <p:cNvCxnSpPr/>
            <p:nvPr/>
          </p:nvCxnSpPr>
          <p:spPr>
            <a:xfrm>
              <a:off x="3353319" y="3860606"/>
              <a:ext cx="0" cy="20393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22540"/>
            <p:cNvSpPr txBox="1">
              <a:spLocks noChangeArrowheads="1"/>
            </p:cNvSpPr>
            <p:nvPr/>
          </p:nvSpPr>
          <p:spPr bwMode="auto">
            <a:xfrm>
              <a:off x="3818895" y="5315779"/>
              <a:ext cx="894189" cy="353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en-US"/>
              </a:defPPr>
              <a:lvl1pPr eaLnBrk="1" hangingPunct="1">
                <a:defRPr sz="1100" b="1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cs typeface="Arial" pitchFamily="34" charset="0"/>
                </a:defRPr>
              </a:lvl9pPr>
            </a:lstStyle>
            <a:p>
              <a:r>
                <a:rPr lang="en-US" altLang="ko-KR" sz="1050" dirty="0"/>
                <a:t>2) RCCV Voice </a:t>
              </a:r>
            </a:p>
            <a:p>
              <a:r>
                <a:rPr lang="en-US" altLang="ko-KR" sz="1050" dirty="0"/>
                <a:t>Client Only</a:t>
              </a:r>
              <a:endParaRPr lang="ko-KR" altLang="en-US" sz="1050" dirty="0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967893" y="2514600"/>
              <a:ext cx="2559948" cy="577081"/>
              <a:chOff x="2891694" y="2718381"/>
              <a:chExt cx="2559948" cy="577081"/>
            </a:xfrm>
          </p:grpSpPr>
          <p:sp>
            <p:nvSpPr>
              <p:cNvPr id="60" name="Rounded Rectangular Callout 59"/>
              <p:cNvSpPr/>
              <p:nvPr/>
            </p:nvSpPr>
            <p:spPr bwMode="auto">
              <a:xfrm>
                <a:off x="2936510" y="2762259"/>
                <a:ext cx="2267721" cy="515084"/>
              </a:xfrm>
              <a:prstGeom prst="wedgeRoundRectCallout">
                <a:avLst>
                  <a:gd name="adj1" fmla="val 3846"/>
                  <a:gd name="adj2" fmla="val 72541"/>
                  <a:gd name="adj3" fmla="val 16667"/>
                </a:avLst>
              </a:prstGeom>
              <a:solidFill>
                <a:schemeClr val="bg1">
                  <a:lumMod val="95000"/>
                </a:schemeClr>
              </a:solidFill>
              <a:ln w="317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ko-KR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5" name="TextBox 22540"/>
              <p:cNvSpPr txBox="1">
                <a:spLocks noChangeArrowheads="1"/>
              </p:cNvSpPr>
              <p:nvPr/>
            </p:nvSpPr>
            <p:spPr bwMode="auto">
              <a:xfrm>
                <a:off x="2891694" y="2718381"/>
                <a:ext cx="2559948" cy="577081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 algn="ctr" eaLnBrk="1" hangingPunct="1">
                  <a:defRPr sz="1100" b="1">
                    <a:solidFill>
                      <a:srgbClr val="FF0000"/>
                    </a:solidFill>
                    <a:latin typeface="Calibri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latin typeface="Calibri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latin typeface="Calibri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latin typeface="Calibri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latin typeface="Calibri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latin typeface="Calibri" pitchFamily="34" charset="0"/>
                    <a:cs typeface="Arial" pitchFamily="34" charset="0"/>
                  </a:defRPr>
                </a:lvl9pPr>
              </a:lstStyle>
              <a:p>
                <a:pPr algn="l"/>
                <a:r>
                  <a:rPr lang="en-US" altLang="ko-KR" sz="1050" b="0" dirty="0"/>
                  <a:t>3) </a:t>
                </a:r>
                <a:r>
                  <a:rPr lang="en-US" altLang="ko-KR" sz="1050" b="0" dirty="0" smtClean="0"/>
                  <a:t>Hybrid scenario by users admin </a:t>
                </a:r>
                <a:endParaRPr lang="en-US" altLang="ko-KR" sz="1050" b="0" dirty="0"/>
              </a:p>
              <a:p>
                <a:pPr algn="l"/>
                <a:r>
                  <a:rPr lang="en-US" altLang="ko-KR" sz="1050" b="0" dirty="0"/>
                  <a:t>    </a:t>
                </a:r>
                <a:r>
                  <a:rPr lang="en-US" altLang="ko-KR" sz="1050" b="0" dirty="0" smtClean="0"/>
                  <a:t>- Stand alone Voice Client</a:t>
                </a:r>
              </a:p>
              <a:p>
                <a:pPr algn="l"/>
                <a:r>
                  <a:rPr lang="en-US" altLang="ko-KR" sz="1050" b="0" dirty="0"/>
                  <a:t> </a:t>
                </a:r>
                <a:r>
                  <a:rPr lang="en-US" altLang="ko-KR" sz="1050" b="0" dirty="0" smtClean="0"/>
                  <a:t>   - Call Control with an </a:t>
                </a:r>
                <a:r>
                  <a:rPr lang="en-US" altLang="ko-KR" sz="1050" b="0" dirty="0" err="1" smtClean="0"/>
                  <a:t>iPECS</a:t>
                </a:r>
                <a:r>
                  <a:rPr lang="en-US" altLang="ko-KR" sz="1050" b="0" dirty="0" smtClean="0"/>
                  <a:t> end-device </a:t>
                </a: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5117396" y="5427664"/>
              <a:ext cx="33408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2" indent="-914400"/>
              <a:r>
                <a:rPr lang="en-US" altLang="ko-KR" sz="1400" dirty="0" smtClean="0"/>
                <a:t>Telephony features available</a:t>
              </a:r>
            </a:p>
            <a:p>
              <a:pPr marL="177800" lvl="2" indent="-177800">
                <a:buFont typeface="Arial" panose="020B0604020202020204" pitchFamily="34" charset="0"/>
                <a:buChar char="•"/>
              </a:pPr>
              <a:r>
                <a:rPr lang="en-US" altLang="ko-KR" sz="1100" dirty="0" smtClean="0"/>
                <a:t>Make call / Answer call</a:t>
              </a:r>
            </a:p>
            <a:p>
              <a:pPr marL="177800" lvl="2" indent="-177800">
                <a:buFont typeface="Arial" panose="020B0604020202020204" pitchFamily="34" charset="0"/>
                <a:buChar char="•"/>
              </a:pPr>
              <a:r>
                <a:rPr lang="en-US" altLang="ko-KR" sz="1100" dirty="0" smtClean="0"/>
                <a:t>Hold, </a:t>
              </a:r>
              <a:r>
                <a:rPr lang="en-US" altLang="ko-KR" sz="1100" dirty="0"/>
                <a:t>Transfer, Forward, DND, </a:t>
              </a:r>
              <a:r>
                <a:rPr lang="en-US" altLang="ko-KR" sz="1100" dirty="0" smtClean="0"/>
                <a:t>Mute, Pick-up</a:t>
              </a:r>
              <a:endParaRPr lang="en-US" altLang="ko-KR" sz="1200" dirty="0">
                <a:ea typeface="굴림" charset="-127"/>
                <a:cs typeface="Arial"/>
              </a:endParaRPr>
            </a:p>
          </p:txBody>
        </p:sp>
        <p:sp>
          <p:nvSpPr>
            <p:cNvPr id="107" name="Left-Right Arrow 106"/>
            <p:cNvSpPr/>
            <p:nvPr/>
          </p:nvSpPr>
          <p:spPr bwMode="auto">
            <a:xfrm>
              <a:off x="1973951" y="4509500"/>
              <a:ext cx="274587" cy="122284"/>
            </a:xfrm>
            <a:prstGeom prst="leftRightArrow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8" name="Left-Right Arrow 107"/>
            <p:cNvSpPr/>
            <p:nvPr/>
          </p:nvSpPr>
          <p:spPr bwMode="auto">
            <a:xfrm>
              <a:off x="3453758" y="3575888"/>
              <a:ext cx="274587" cy="122284"/>
            </a:xfrm>
            <a:prstGeom prst="leftRightArrow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82923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1" y="1066800"/>
            <a:ext cx="5831652" cy="1937334"/>
          </a:xfrm>
        </p:spPr>
        <p:txBody>
          <a:bodyPr/>
          <a:lstStyle/>
          <a:p>
            <a:r>
              <a:rPr lang="en-US" sz="2000" dirty="0" smtClean="0"/>
              <a:t>IP based Call Recording and Monitoring solution tightly integrated with iPECS call platforms</a:t>
            </a:r>
          </a:p>
          <a:p>
            <a:pPr lvl="1"/>
            <a:endParaRPr lang="en-US" sz="400" dirty="0" smtClean="0"/>
          </a:p>
          <a:p>
            <a:pPr lvl="1"/>
            <a:r>
              <a:rPr lang="en-US" sz="1600" dirty="0" smtClean="0"/>
              <a:t>Cost effective and powerful value added features </a:t>
            </a:r>
          </a:p>
          <a:p>
            <a:pPr lvl="1"/>
            <a:r>
              <a:rPr lang="en-US" sz="1600" dirty="0" smtClean="0"/>
              <a:t>Simple to install and manage</a:t>
            </a:r>
          </a:p>
          <a:p>
            <a:pPr lvl="1"/>
            <a:r>
              <a:rPr lang="en-US" sz="1600" dirty="0" smtClean="0"/>
              <a:t>Secure and reliable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Call Recording (v2)</a:t>
            </a:r>
            <a:endParaRPr lang="en-US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334803"/>
              </p:ext>
            </p:extLst>
          </p:nvPr>
        </p:nvGraphicFramePr>
        <p:xfrm>
          <a:off x="457200" y="3502968"/>
          <a:ext cx="8229600" cy="2659380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3429000"/>
                <a:gridCol w="2667000"/>
                <a:gridCol w="2133600"/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Powerful</a:t>
                      </a:r>
                      <a:r>
                        <a:rPr lang="en-US" sz="1050" baseline="0" dirty="0" smtClean="0"/>
                        <a:t> recording features</a:t>
                      </a:r>
                      <a:endParaRPr lang="en-US" sz="1050" dirty="0"/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Simple to install and manage</a:t>
                      </a:r>
                      <a:endParaRPr lang="en-US" sz="1050" dirty="0"/>
                    </a:p>
                  </a:txBody>
                  <a:tcPr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 smtClean="0"/>
                        <a:t>Secure and reliable</a:t>
                      </a:r>
                      <a:endParaRPr lang="en-US" sz="1050" dirty="0"/>
                    </a:p>
                  </a:txBody>
                  <a:tcPr marT="36000" marB="36000" anchor="ctr"/>
                </a:tc>
              </a:tr>
              <a:tr h="242736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Local and remote call recording</a:t>
                      </a:r>
                      <a:endParaRPr lang="en-US" sz="1050" dirty="0" smtClean="0"/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 smtClean="0"/>
                        <a:t>Centralized or distributed</a:t>
                      </a:r>
                      <a:r>
                        <a:rPr lang="en-US" sz="1050" baseline="0" dirty="0" smtClean="0"/>
                        <a:t> IPCR deployment</a:t>
                      </a:r>
                      <a:endParaRPr lang="en-US" sz="1050" dirty="0" smtClean="0"/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dirty="0" smtClean="0"/>
                        <a:t>Agent</a:t>
                      </a:r>
                      <a:r>
                        <a:rPr lang="en-US" sz="1050" baseline="0" dirty="0" smtClean="0"/>
                        <a:t> and trunk based recording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One to one call recording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Conference call recording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Encryption enabled call recording</a:t>
                      </a:r>
                    </a:p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050" baseline="0" dirty="0" smtClean="0"/>
                        <a:t>Automatic (Agent/Trunk) recording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On-demand (Agent only) recording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Play announcement before or during recording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Skip recording for a moment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endParaRPr lang="en-US" sz="1050" baseline="0" dirty="0" smtClean="0"/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50" baseline="0" dirty="0" smtClean="0"/>
                        <a:t>Multiple types of terminal support – IP, Digital, Analog, DECT, </a:t>
                      </a:r>
                      <a:r>
                        <a:rPr lang="en-US" sz="1050" baseline="0" dirty="0" err="1" smtClean="0"/>
                        <a:t>WiFi</a:t>
                      </a:r>
                      <a:r>
                        <a:rPr lang="en-US" sz="1050" baseline="0" dirty="0" smtClean="0"/>
                        <a:t>, Soft client</a:t>
                      </a:r>
                    </a:p>
                  </a:txBody>
                  <a:tcPr marT="36000" marB="36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Simple</a:t>
                      </a: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simultaneous installation of IPCR Software and Linux OS (using </a:t>
                      </a:r>
                      <a:r>
                        <a:rPr lang="en-US" sz="105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Clonezilla</a:t>
                      </a: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Real time agent status monitoring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Web-based search and replay of recorded files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 based statistics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Consolidated admin on multiple IPCR servers from the master server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6000" marB="3600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Encrypted</a:t>
                      </a: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signaling and RTP packet</a:t>
                      </a:r>
                    </a:p>
                    <a:p>
                      <a:pPr marL="171450" indent="-17145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05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Scheduled recording file backup</a:t>
                      </a:r>
                      <a:endParaRPr lang="en-US" sz="105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6000" marB="3600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18" name="Picture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8551" y="5379392"/>
            <a:ext cx="933486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379392"/>
            <a:ext cx="93834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36" y="5379392"/>
            <a:ext cx="935301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572933" y="381000"/>
            <a:ext cx="34948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0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* Refer to “IPCR Product Introduction” document for details</a:t>
            </a:r>
            <a:endParaRPr kumimoji="0" lang="en-US" sz="1000" i="1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609600" y="5950893"/>
            <a:ext cx="35862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kumimoji="0" lang="en-US" sz="8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-</a:t>
            </a:r>
            <a:r>
              <a:rPr lang="en-US" sz="800" i="1" dirty="0"/>
              <a:t> </a:t>
            </a:r>
            <a:r>
              <a:rPr lang="en-US" sz="800" i="1" dirty="0" smtClean="0"/>
              <a:t>MCIM </a:t>
            </a:r>
            <a:r>
              <a:rPr lang="en-US" sz="800" i="1" dirty="0"/>
              <a:t>channels needs to be considered for some deployment scenarios. </a:t>
            </a:r>
            <a:endParaRPr kumimoji="0" lang="en-US" sz="800" i="1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pic>
        <p:nvPicPr>
          <p:cNvPr id="12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198" y="1828800"/>
            <a:ext cx="3509278" cy="141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4A4C4E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392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iPECS</a:t>
            </a:r>
            <a:r>
              <a:rPr lang="en-US" dirty="0" smtClean="0"/>
              <a:t> Attendant (v2.1)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15087" y="381000"/>
            <a:ext cx="40527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0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* Refer to “IP Attendant Product Introduction” document for details</a:t>
            </a:r>
            <a:endParaRPr kumimoji="0" lang="en-US" sz="1000" i="1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2623502"/>
          </a:xfrm>
        </p:spPr>
        <p:txBody>
          <a:bodyPr/>
          <a:lstStyle/>
          <a:p>
            <a:r>
              <a:rPr lang="en-US" altLang="ko-KR" sz="20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IP based Attendant application for quick and easy call handling</a:t>
            </a:r>
          </a:p>
          <a:p>
            <a:pPr lvl="1"/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Well organized user interface and customizable display for individual attendant</a:t>
            </a:r>
          </a:p>
          <a:p>
            <a:pPr lvl="1"/>
            <a:r>
              <a:rPr lang="en-US" altLang="ko-KR" sz="1600" dirty="0">
                <a:latin typeface="Arial" pitchFamily="34" charset="0"/>
                <a:ea typeface="맑은 고딕" pitchFamily="50" charset="-127"/>
                <a:cs typeface="Arial" pitchFamily="34" charset="0"/>
              </a:rPr>
              <a:t>Q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uick and easy call handling with simple clicking or drag and drop</a:t>
            </a:r>
          </a:p>
          <a:p>
            <a:pPr lvl="1"/>
            <a:r>
              <a:rPr lang="en-US" altLang="ko-KR" sz="1600" dirty="0">
                <a:latin typeface="Arial" pitchFamily="34" charset="0"/>
                <a:ea typeface="맑은 고딕" pitchFamily="50" charset="-127"/>
                <a:cs typeface="Arial" pitchFamily="34" charset="0"/>
              </a:rPr>
              <a:t>Wait time and priority based call handling with caller </a:t>
            </a:r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information</a:t>
            </a:r>
            <a:endParaRPr lang="en-US" altLang="ko-KR" sz="1600" dirty="0">
              <a:latin typeface="Arial" pitchFamily="34" charset="0"/>
              <a:ea typeface="맑은 고딕" pitchFamily="50" charset="-127"/>
              <a:cs typeface="Arial" pitchFamily="34" charset="0"/>
            </a:endParaRPr>
          </a:p>
          <a:p>
            <a:pPr lvl="1"/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Phone and status presence based call routing</a:t>
            </a:r>
          </a:p>
          <a:p>
            <a:pPr lvl="1"/>
            <a:r>
              <a:rPr lang="en-US" altLang="ko-KR" sz="1600" dirty="0" smtClean="0">
                <a:latin typeface="Arial" pitchFamily="34" charset="0"/>
                <a:ea typeface="맑은 고딕" pitchFamily="50" charset="-127"/>
                <a:cs typeface="Arial" pitchFamily="34" charset="0"/>
              </a:rPr>
              <a:t>Embedded IP Softphone - Various call features without an external phone </a:t>
            </a:r>
          </a:p>
          <a:p>
            <a:pPr lvl="1"/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Directory service/phonebook management</a:t>
            </a:r>
          </a:p>
          <a:p>
            <a:pPr lvl="1"/>
            <a:r>
              <a:rPr lang="en-US" altLang="ko-KR" sz="1600" dirty="0" smtClean="0">
                <a:latin typeface="Arial" pitchFamily="34" charset="0"/>
                <a:cs typeface="Arial" pitchFamily="34" charset="0"/>
              </a:rPr>
              <a:t>Productivity enhancement features</a:t>
            </a:r>
          </a:p>
          <a:p>
            <a:pPr lvl="2"/>
            <a:r>
              <a:rPr lang="en-US" altLang="ko-KR" sz="1200" dirty="0" smtClean="0">
                <a:latin typeface="Arial" pitchFamily="34" charset="0"/>
                <a:cs typeface="Arial" pitchFamily="34" charset="0"/>
              </a:rPr>
              <a:t>Video call, Conferencing, Call recording, Text messaging, email notice, paging, emergency call monitoring, </a:t>
            </a:r>
            <a:r>
              <a:rPr lang="en-US" altLang="ko-KR" sz="1200" dirty="0" err="1" smtClean="0">
                <a:latin typeface="Arial" pitchFamily="34" charset="0"/>
                <a:cs typeface="Arial" pitchFamily="34" charset="0"/>
              </a:rPr>
              <a:t>etc</a:t>
            </a:r>
            <a:endParaRPr lang="en-US" altLang="ko-KR" sz="12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US" altLang="ko-KR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2" name="Picture 2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263073"/>
            <a:ext cx="2615600" cy="174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Line Callout 1 (Border and Accent Bar) 27"/>
          <p:cNvSpPr/>
          <p:nvPr/>
        </p:nvSpPr>
        <p:spPr bwMode="auto">
          <a:xfrm>
            <a:off x="6781800" y="4676775"/>
            <a:ext cx="1828800" cy="457200"/>
          </a:xfrm>
          <a:prstGeom prst="accentBorderCallout1">
            <a:avLst>
              <a:gd name="adj1" fmla="val 33333"/>
              <a:gd name="adj2" fmla="val -724"/>
              <a:gd name="adj3" fmla="val 20833"/>
              <a:gd name="adj4" fmla="val -63333"/>
            </a:avLst>
          </a:prstGeom>
          <a:noFill/>
          <a:ln w="6350" cap="flat" cmpd="sng" algn="ctr">
            <a:solidFill>
              <a:srgbClr val="0099CC"/>
            </a:solidFill>
            <a:prstDash val="solid"/>
            <a:round/>
            <a:headEnd type="none" w="med" len="med"/>
            <a:tailEnd type="oval" w="med" len="med"/>
          </a:ln>
          <a:effectLst/>
        </p:spPr>
        <p:txBody>
          <a:bodyPr vert="horz" wrap="square" lIns="0" tIns="36000" rIns="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Monitoring Window</a:t>
            </a:r>
          </a:p>
        </p:txBody>
      </p:sp>
      <p:sp>
        <p:nvSpPr>
          <p:cNvPr id="70" name="Line Callout 1 (Border and Accent Bar) 69"/>
          <p:cNvSpPr/>
          <p:nvPr/>
        </p:nvSpPr>
        <p:spPr bwMode="auto">
          <a:xfrm>
            <a:off x="6781800" y="5514975"/>
            <a:ext cx="1828800" cy="457200"/>
          </a:xfrm>
          <a:prstGeom prst="accentBorderCallout1">
            <a:avLst>
              <a:gd name="adj1" fmla="val 33333"/>
              <a:gd name="adj2" fmla="val -724"/>
              <a:gd name="adj3" fmla="val -4167"/>
              <a:gd name="adj4" fmla="val -87246"/>
            </a:avLst>
          </a:prstGeom>
          <a:noFill/>
          <a:ln w="6350" cap="flat" cmpd="sng" algn="ctr">
            <a:solidFill>
              <a:srgbClr val="0099CC"/>
            </a:solidFill>
            <a:prstDash val="solid"/>
            <a:round/>
            <a:headEnd type="none" w="med" len="med"/>
            <a:tailEnd type="oval" w="med" len="med"/>
          </a:ln>
          <a:effectLst/>
        </p:spPr>
        <p:txBody>
          <a:bodyPr vert="horz" wrap="square" lIns="0" tIns="36000" rIns="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dirty="0" smtClean="0">
                <a:latin typeface="Arial" charset="0"/>
              </a:rPr>
              <a:t>Embedded IP Softphone</a:t>
            </a:r>
            <a:endParaRPr kumimoji="0" lang="en-US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Line Callout 1 (Border and Accent Bar) 70"/>
          <p:cNvSpPr/>
          <p:nvPr/>
        </p:nvSpPr>
        <p:spPr bwMode="auto">
          <a:xfrm flipH="1">
            <a:off x="838199" y="4448175"/>
            <a:ext cx="1831675" cy="457200"/>
          </a:xfrm>
          <a:prstGeom prst="accentBorderCallout1">
            <a:avLst>
              <a:gd name="adj1" fmla="val 33333"/>
              <a:gd name="adj2" fmla="val -724"/>
              <a:gd name="adj3" fmla="val 60417"/>
              <a:gd name="adj4" fmla="val -68209"/>
            </a:avLst>
          </a:prstGeom>
          <a:noFill/>
          <a:ln w="6350" cap="flat" cmpd="sng" algn="ctr">
            <a:solidFill>
              <a:srgbClr val="0099CC"/>
            </a:solidFill>
            <a:prstDash val="solid"/>
            <a:round/>
            <a:headEnd type="none" w="med" len="med"/>
            <a:tailEnd type="oval" w="med" len="med"/>
          </a:ln>
          <a:effectLst/>
        </p:spPr>
        <p:txBody>
          <a:bodyPr vert="horz" wrap="square" lIns="0" tIns="36000" rIns="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dirty="0" smtClean="0">
                <a:latin typeface="Arial" charset="0"/>
              </a:rPr>
              <a:t>Incoming Call Queue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1" dirty="0" smtClean="0">
                <a:latin typeface="Arial" charset="0"/>
              </a:rPr>
              <a:t>Waiting time, caller information</a:t>
            </a:r>
            <a:endParaRPr kumimoji="0" lang="en-US" sz="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2" name="Line Callout 1 (Border and Accent Bar) 71"/>
          <p:cNvSpPr/>
          <p:nvPr/>
        </p:nvSpPr>
        <p:spPr bwMode="auto">
          <a:xfrm flipH="1">
            <a:off x="838199" y="5286375"/>
            <a:ext cx="1831675" cy="457200"/>
          </a:xfrm>
          <a:prstGeom prst="accentBorderCallout1">
            <a:avLst>
              <a:gd name="adj1" fmla="val 33333"/>
              <a:gd name="adj2" fmla="val -724"/>
              <a:gd name="adj3" fmla="val 50000"/>
              <a:gd name="adj4" fmla="val -77433"/>
            </a:avLst>
          </a:prstGeom>
          <a:noFill/>
          <a:ln w="6350" cap="flat" cmpd="sng" algn="ctr">
            <a:solidFill>
              <a:srgbClr val="0099CC"/>
            </a:solidFill>
            <a:prstDash val="solid"/>
            <a:round/>
            <a:headEnd type="none" w="med" len="med"/>
            <a:tailEnd type="oval" w="med" len="med"/>
          </a:ln>
          <a:effectLst/>
        </p:spPr>
        <p:txBody>
          <a:bodyPr vert="horz" wrap="square" lIns="0" tIns="36000" rIns="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dirty="0" smtClean="0">
                <a:latin typeface="Arial" charset="0"/>
              </a:rPr>
              <a:t>Directory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Search</a:t>
            </a:r>
            <a:r>
              <a:rPr kumimoji="0" lang="en-US" sz="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phonebook</a:t>
            </a:r>
            <a:endParaRPr kumimoji="0" lang="en-US" sz="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5" name="Line Callout 1 (Border and Accent Bar) 74"/>
          <p:cNvSpPr/>
          <p:nvPr/>
        </p:nvSpPr>
        <p:spPr bwMode="auto">
          <a:xfrm>
            <a:off x="6781800" y="3886200"/>
            <a:ext cx="1828800" cy="457200"/>
          </a:xfrm>
          <a:prstGeom prst="accentBorderCallout1">
            <a:avLst>
              <a:gd name="adj1" fmla="val 33333"/>
              <a:gd name="adj2" fmla="val -724"/>
              <a:gd name="adj3" fmla="val 110417"/>
              <a:gd name="adj4" fmla="val -69855"/>
            </a:avLst>
          </a:prstGeom>
          <a:noFill/>
          <a:ln w="6350" cap="flat" cmpd="sng" algn="ctr">
            <a:solidFill>
              <a:srgbClr val="0099CC"/>
            </a:solidFill>
            <a:prstDash val="solid"/>
            <a:round/>
            <a:headEnd type="none" w="med" len="med"/>
            <a:tailEnd type="oval" w="med" len="med"/>
          </a:ln>
          <a:effectLst/>
        </p:spPr>
        <p:txBody>
          <a:bodyPr vert="horz" wrap="square" lIns="0" tIns="36000" rIns="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Easy to use function buttons</a:t>
            </a:r>
          </a:p>
        </p:txBody>
      </p:sp>
    </p:spTree>
    <p:extLst>
      <p:ext uri="{BB962C8B-B14F-4D97-AF65-F5344CB8AC3E}">
        <p14:creationId xmlns:p14="http://schemas.microsoft.com/office/powerpoint/2010/main" val="8975058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Call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ko-KR" sz="2000" dirty="0">
                <a:ea typeface="iPECS" pitchFamily="50" charset="-127"/>
              </a:rPr>
              <a:t>Standard </a:t>
            </a:r>
            <a:r>
              <a:rPr lang="en-US" altLang="ko-KR" sz="2000" dirty="0" smtClean="0">
                <a:ea typeface="iPECS" pitchFamily="50" charset="-127"/>
              </a:rPr>
              <a:t>Windows </a:t>
            </a:r>
            <a:r>
              <a:rPr lang="en-US" altLang="ko-KR" sz="2000" dirty="0">
                <a:ea typeface="iPECS" pitchFamily="50" charset="-127"/>
              </a:rPr>
              <a:t>application for easy dialing</a:t>
            </a:r>
          </a:p>
          <a:p>
            <a:pPr eaLnBrk="1" hangingPunct="1"/>
            <a:r>
              <a:rPr lang="en-US" altLang="ko-KR" sz="2000" dirty="0">
                <a:ea typeface="iPECS" pitchFamily="50" charset="-127"/>
              </a:rPr>
              <a:t>Click to call from any selectable number in windows application</a:t>
            </a:r>
          </a:p>
          <a:p>
            <a:pPr lvl="1" eaLnBrk="1" hangingPunct="1"/>
            <a:r>
              <a:rPr lang="en-US" altLang="ko-KR" sz="1600" dirty="0">
                <a:cs typeface="Arial" pitchFamily="34" charset="0"/>
              </a:rPr>
              <a:t>Call control client without voice module</a:t>
            </a:r>
          </a:p>
          <a:p>
            <a:pPr lvl="1" eaLnBrk="1" hangingPunct="1"/>
            <a:r>
              <a:rPr lang="en-US" altLang="ko-KR" sz="1600" dirty="0">
                <a:cs typeface="Arial" pitchFamily="34" charset="0"/>
              </a:rPr>
              <a:t>Only supporting outgoing call</a:t>
            </a:r>
          </a:p>
          <a:p>
            <a:pPr lvl="1" eaLnBrk="1" hangingPunct="1"/>
            <a:r>
              <a:rPr lang="en-US" altLang="ko-KR" sz="1600" dirty="0">
                <a:cs typeface="Arial" pitchFamily="34" charset="0"/>
              </a:rPr>
              <a:t>Show dialed call log (10)</a:t>
            </a:r>
          </a:p>
          <a:p>
            <a:pPr lvl="1" eaLnBrk="1" hangingPunct="1"/>
            <a:r>
              <a:rPr lang="en-US" altLang="ko-KR" sz="1600" dirty="0">
                <a:cs typeface="Arial" pitchFamily="34" charset="0"/>
              </a:rPr>
              <a:t>Exit/setup only through the icon in Windows tray</a:t>
            </a:r>
          </a:p>
          <a:p>
            <a:pPr lvl="1" eaLnBrk="1" hangingPunct="1"/>
            <a:r>
              <a:rPr lang="en-US" altLang="ko-KR" sz="1600" dirty="0">
                <a:cs typeface="Arial" pitchFamily="34" charset="0"/>
              </a:rPr>
              <a:t>Setup dialing information</a:t>
            </a:r>
          </a:p>
          <a:p>
            <a:pPr lvl="1" eaLnBrk="1" hangingPunct="1"/>
            <a:r>
              <a:rPr lang="en-US" altLang="ko-KR" sz="1600" dirty="0">
                <a:cs typeface="Arial" pitchFamily="34" charset="0"/>
              </a:rPr>
              <a:t>Multi language support</a:t>
            </a: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94011" y="381000"/>
            <a:ext cx="37737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latinLnBrk="0"/>
            <a:r>
              <a:rPr kumimoji="0" lang="en-US" sz="1000" i="1" dirty="0" smtClean="0">
                <a:solidFill>
                  <a:srgbClr val="0000CC"/>
                </a:solidFill>
                <a:latin typeface="Arial" charset="0"/>
                <a:cs typeface="Arial" charset="0"/>
              </a:rPr>
              <a:t>* Refer to “Click Call Product Introduction” document for details</a:t>
            </a:r>
            <a:endParaRPr kumimoji="0" lang="en-US" sz="1000" i="1" dirty="0">
              <a:solidFill>
                <a:srgbClr val="0000CC"/>
              </a:solidFill>
              <a:latin typeface="Arial" charset="0"/>
              <a:cs typeface="Arial" charset="0"/>
            </a:endParaRPr>
          </a:p>
        </p:txBody>
      </p:sp>
      <p:pic>
        <p:nvPicPr>
          <p:cNvPr id="9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962400"/>
            <a:ext cx="5481180" cy="216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그림 22" descr="web1_Talk button_E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190" y="4876800"/>
            <a:ext cx="2735089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9017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Choices of hotel solutions</a:t>
            </a:r>
          </a:p>
          <a:p>
            <a:pPr lvl="1"/>
            <a:r>
              <a:rPr lang="en-US" sz="1600" dirty="0" smtClean="0"/>
              <a:t>iPECS Hotel PMS for small to medium sized hotel</a:t>
            </a:r>
          </a:p>
          <a:p>
            <a:pPr lvl="1"/>
            <a:r>
              <a:rPr lang="en-US" sz="1600" dirty="0" smtClean="0"/>
              <a:t>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party Hotel PMS solutions  </a:t>
            </a:r>
            <a:endParaRPr lang="en-US" sz="1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Hospitality</a:t>
            </a:r>
            <a:endParaRPr lang="en-US" dirty="0"/>
          </a:p>
        </p:txBody>
      </p:sp>
      <p:sp>
        <p:nvSpPr>
          <p:cNvPr id="4" name="Rounded Rectangle 3"/>
          <p:cNvSpPr/>
          <p:nvPr/>
        </p:nvSpPr>
        <p:spPr bwMode="auto">
          <a:xfrm>
            <a:off x="1767078" y="3691293"/>
            <a:ext cx="1987084" cy="1749933"/>
          </a:xfrm>
          <a:prstGeom prst="roundRect">
            <a:avLst/>
          </a:prstGeom>
          <a:gradFill flip="none" rotWithShape="1">
            <a:gsLst>
              <a:gs pos="0">
                <a:srgbClr val="0099CC">
                  <a:tint val="66000"/>
                  <a:satMod val="160000"/>
                </a:srgbClr>
              </a:gs>
              <a:gs pos="50000">
                <a:srgbClr val="0099CC">
                  <a:tint val="44500"/>
                  <a:satMod val="160000"/>
                </a:srgbClr>
              </a:gs>
              <a:gs pos="100000">
                <a:srgbClr val="0099CC">
                  <a:tint val="23500"/>
                  <a:satMod val="160000"/>
                </a:srgb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iPECS Hotel PMS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3931446" y="3670865"/>
            <a:ext cx="1987084" cy="1749933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  <a:alpha val="50000"/>
                </a:schemeClr>
              </a:gs>
              <a:gs pos="50000">
                <a:schemeClr val="bg1">
                  <a:lumMod val="85000"/>
                  <a:alpha val="56000"/>
                </a:schemeClr>
              </a:gs>
              <a:gs pos="100000">
                <a:schemeClr val="bg1">
                  <a:lumMod val="95000"/>
                  <a:alpha val="49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algn="ctr" latinLnBrk="0">
              <a:spcBef>
                <a:spcPct val="50000"/>
              </a:spcBef>
            </a:pPr>
            <a:r>
              <a:rPr kumimoji="0" lang="en-US" sz="1600" dirty="0">
                <a:solidFill>
                  <a:schemeClr val="tx1"/>
                </a:solidFill>
                <a:latin typeface="Arial" charset="0"/>
              </a:rPr>
              <a:t>3rd party Local Hotel PMS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6095813" y="2438400"/>
            <a:ext cx="1987084" cy="176841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75000"/>
                  <a:alpha val="50000"/>
                </a:schemeClr>
              </a:gs>
              <a:gs pos="50000">
                <a:schemeClr val="bg1">
                  <a:lumMod val="85000"/>
                  <a:alpha val="56000"/>
                </a:schemeClr>
              </a:gs>
              <a:gs pos="100000">
                <a:schemeClr val="bg1">
                  <a:lumMod val="95000"/>
                  <a:alpha val="49000"/>
                </a:schemeClr>
              </a:gs>
            </a:gsLst>
            <a:lin ang="16200000" scaled="1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algn="ctr" latinLnBrk="0">
              <a:spcBef>
                <a:spcPct val="50000"/>
              </a:spcBef>
            </a:pPr>
            <a:r>
              <a:rPr kumimoji="0" lang="en-US" sz="1600" dirty="0">
                <a:solidFill>
                  <a:schemeClr val="tx1"/>
                </a:solidFill>
                <a:latin typeface="Arial" charset="0"/>
              </a:rPr>
              <a:t>High-end Hotel PMS (i.e. Fidelio)</a:t>
            </a: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1385131" y="2558402"/>
            <a:ext cx="0" cy="316984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" name="Straight Arrow Connector 9"/>
          <p:cNvCxnSpPr/>
          <p:nvPr/>
        </p:nvCxnSpPr>
        <p:spPr bwMode="auto">
          <a:xfrm>
            <a:off x="1385131" y="5728245"/>
            <a:ext cx="6768269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609600" y="2573287"/>
            <a:ext cx="775531" cy="381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100" b="1" dirty="0" smtClean="0">
                <a:latin typeface="Arial" charset="0"/>
                <a:cs typeface="Arial" charset="0"/>
              </a:rPr>
              <a:t>Size of Hotels</a:t>
            </a:r>
            <a:endParaRPr kumimoji="0" lang="en-US" sz="1100" b="1" dirty="0">
              <a:latin typeface="Arial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49453" y="4318325"/>
            <a:ext cx="1895071" cy="4514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System Hotel feature license</a:t>
            </a:r>
          </a:p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iPECS PMS (IP ATD Hotel)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931446" y="4272284"/>
            <a:ext cx="1987084" cy="61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System Hotel feature license (including 3</a:t>
            </a:r>
            <a:r>
              <a:rPr kumimoji="0" lang="en-US" sz="1000" baseline="30000" dirty="0" smtClean="0">
                <a:latin typeface="Arial" charset="0"/>
                <a:cs typeface="Arial" charset="0"/>
              </a:rPr>
              <a:t>rd</a:t>
            </a:r>
            <a:r>
              <a:rPr kumimoji="0" lang="en-US" sz="1000" dirty="0" smtClean="0">
                <a:latin typeface="Arial" charset="0"/>
                <a:cs typeface="Arial" charset="0"/>
              </a:rPr>
              <a:t> party PMS I/F)</a:t>
            </a:r>
          </a:p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3</a:t>
            </a:r>
            <a:r>
              <a:rPr kumimoji="0" lang="en-US" sz="1000" baseline="30000" dirty="0" smtClean="0">
                <a:latin typeface="Arial" charset="0"/>
                <a:cs typeface="Arial" charset="0"/>
              </a:rPr>
              <a:t>rd</a:t>
            </a:r>
            <a:r>
              <a:rPr kumimoji="0" lang="en-US" sz="1000" dirty="0" smtClean="0">
                <a:latin typeface="Arial" charset="0"/>
                <a:cs typeface="Arial" charset="0"/>
              </a:rPr>
              <a:t> party PMS solution* 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grpSp>
        <p:nvGrpSpPr>
          <p:cNvPr id="21" name="그룹 23"/>
          <p:cNvGrpSpPr>
            <a:grpSpLocks noChangeAspect="1"/>
          </p:cNvGrpSpPr>
          <p:nvPr/>
        </p:nvGrpSpPr>
        <p:grpSpPr bwMode="auto">
          <a:xfrm>
            <a:off x="2039870" y="4867821"/>
            <a:ext cx="422813" cy="398065"/>
            <a:chOff x="1555751" y="2663824"/>
            <a:chExt cx="1630363" cy="1614482"/>
          </a:xfrm>
          <a:solidFill>
            <a:schemeClr val="tx1"/>
          </a:solidFill>
        </p:grpSpPr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187576" y="2952750"/>
              <a:ext cx="52388" cy="915988"/>
            </a:xfrm>
            <a:custGeom>
              <a:avLst/>
              <a:gdLst>
                <a:gd name="T0" fmla="*/ 0 w 97"/>
                <a:gd name="T1" fmla="*/ 0 h 1731"/>
                <a:gd name="T2" fmla="*/ 2147483647 w 97"/>
                <a:gd name="T3" fmla="*/ 0 h 1731"/>
                <a:gd name="T4" fmla="*/ 2147483647 w 97"/>
                <a:gd name="T5" fmla="*/ 2147483647 h 1731"/>
                <a:gd name="T6" fmla="*/ 2147483647 w 97"/>
                <a:gd name="T7" fmla="*/ 2147483647 h 1731"/>
                <a:gd name="T8" fmla="*/ 2147483647 w 97"/>
                <a:gd name="T9" fmla="*/ 2147483647 h 1731"/>
                <a:gd name="T10" fmla="*/ 2147483647 w 97"/>
                <a:gd name="T11" fmla="*/ 2147483647 h 1731"/>
                <a:gd name="T12" fmla="*/ 2147483647 w 97"/>
                <a:gd name="T13" fmla="*/ 2147483647 h 1731"/>
                <a:gd name="T14" fmla="*/ 2147483647 w 97"/>
                <a:gd name="T15" fmla="*/ 2147483647 h 1731"/>
                <a:gd name="T16" fmla="*/ 2147483647 w 97"/>
                <a:gd name="T17" fmla="*/ 2147483647 h 1731"/>
                <a:gd name="T18" fmla="*/ 2147483647 w 97"/>
                <a:gd name="T19" fmla="*/ 2147483647 h 1731"/>
                <a:gd name="T20" fmla="*/ 2147483647 w 97"/>
                <a:gd name="T21" fmla="*/ 2147483647 h 1731"/>
                <a:gd name="T22" fmla="*/ 2147483647 w 97"/>
                <a:gd name="T23" fmla="*/ 2147483647 h 1731"/>
                <a:gd name="T24" fmla="*/ 2147483647 w 97"/>
                <a:gd name="T25" fmla="*/ 2147483647 h 1731"/>
                <a:gd name="T26" fmla="*/ 2147483647 w 97"/>
                <a:gd name="T27" fmla="*/ 2147483647 h 1731"/>
                <a:gd name="T28" fmla="*/ 0 w 97"/>
                <a:gd name="T29" fmla="*/ 2147483647 h 1731"/>
                <a:gd name="T30" fmla="*/ 0 w 97"/>
                <a:gd name="T31" fmla="*/ 0 h 17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731">
                  <a:moveTo>
                    <a:pt x="0" y="0"/>
                  </a:moveTo>
                  <a:lnTo>
                    <a:pt x="97" y="0"/>
                  </a:lnTo>
                  <a:lnTo>
                    <a:pt x="97" y="1623"/>
                  </a:lnTo>
                  <a:lnTo>
                    <a:pt x="96" y="1649"/>
                  </a:lnTo>
                  <a:lnTo>
                    <a:pt x="91" y="1670"/>
                  </a:lnTo>
                  <a:lnTo>
                    <a:pt x="84" y="1689"/>
                  </a:lnTo>
                  <a:lnTo>
                    <a:pt x="77" y="1703"/>
                  </a:lnTo>
                  <a:lnTo>
                    <a:pt x="68" y="1713"/>
                  </a:lnTo>
                  <a:lnTo>
                    <a:pt x="58" y="1720"/>
                  </a:lnTo>
                  <a:lnTo>
                    <a:pt x="50" y="1725"/>
                  </a:lnTo>
                  <a:lnTo>
                    <a:pt x="41" y="1729"/>
                  </a:lnTo>
                  <a:lnTo>
                    <a:pt x="33" y="1730"/>
                  </a:lnTo>
                  <a:lnTo>
                    <a:pt x="29" y="1731"/>
                  </a:lnTo>
                  <a:lnTo>
                    <a:pt x="25" y="1731"/>
                  </a:lnTo>
                  <a:lnTo>
                    <a:pt x="0" y="17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2500313" y="2952750"/>
              <a:ext cx="52388" cy="528638"/>
            </a:xfrm>
            <a:custGeom>
              <a:avLst/>
              <a:gdLst>
                <a:gd name="T0" fmla="*/ 0 w 97"/>
                <a:gd name="T1" fmla="*/ 0 h 1000"/>
                <a:gd name="T2" fmla="*/ 2147483647 w 97"/>
                <a:gd name="T3" fmla="*/ 0 h 1000"/>
                <a:gd name="T4" fmla="*/ 2147483647 w 97"/>
                <a:gd name="T5" fmla="*/ 2147483647 h 1000"/>
                <a:gd name="T6" fmla="*/ 2147483647 w 97"/>
                <a:gd name="T7" fmla="*/ 2147483647 h 1000"/>
                <a:gd name="T8" fmla="*/ 2147483647 w 97"/>
                <a:gd name="T9" fmla="*/ 2147483647 h 1000"/>
                <a:gd name="T10" fmla="*/ 2147483647 w 97"/>
                <a:gd name="T11" fmla="*/ 2147483647 h 1000"/>
                <a:gd name="T12" fmla="*/ 2147483647 w 97"/>
                <a:gd name="T13" fmla="*/ 2147483647 h 1000"/>
                <a:gd name="T14" fmla="*/ 2147483647 w 97"/>
                <a:gd name="T15" fmla="*/ 2147483647 h 1000"/>
                <a:gd name="T16" fmla="*/ 2147483647 w 97"/>
                <a:gd name="T17" fmla="*/ 2147483647 h 1000"/>
                <a:gd name="T18" fmla="*/ 2147483647 w 97"/>
                <a:gd name="T19" fmla="*/ 2147483647 h 1000"/>
                <a:gd name="T20" fmla="*/ 2147483647 w 97"/>
                <a:gd name="T21" fmla="*/ 2147483647 h 1000"/>
                <a:gd name="T22" fmla="*/ 2147483647 w 97"/>
                <a:gd name="T23" fmla="*/ 2147483647 h 1000"/>
                <a:gd name="T24" fmla="*/ 2147483647 w 97"/>
                <a:gd name="T25" fmla="*/ 2147483647 h 1000"/>
                <a:gd name="T26" fmla="*/ 2147483647 w 97"/>
                <a:gd name="T27" fmla="*/ 2147483647 h 1000"/>
                <a:gd name="T28" fmla="*/ 0 w 97"/>
                <a:gd name="T29" fmla="*/ 2147483647 h 1000"/>
                <a:gd name="T30" fmla="*/ 0 w 97"/>
                <a:gd name="T31" fmla="*/ 0 h 10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000">
                  <a:moveTo>
                    <a:pt x="0" y="0"/>
                  </a:moveTo>
                  <a:lnTo>
                    <a:pt x="97" y="0"/>
                  </a:lnTo>
                  <a:lnTo>
                    <a:pt x="97" y="892"/>
                  </a:lnTo>
                  <a:lnTo>
                    <a:pt x="94" y="918"/>
                  </a:lnTo>
                  <a:lnTo>
                    <a:pt x="91" y="939"/>
                  </a:lnTo>
                  <a:lnTo>
                    <a:pt x="84" y="958"/>
                  </a:lnTo>
                  <a:lnTo>
                    <a:pt x="76" y="971"/>
                  </a:lnTo>
                  <a:lnTo>
                    <a:pt x="67" y="981"/>
                  </a:lnTo>
                  <a:lnTo>
                    <a:pt x="58" y="989"/>
                  </a:lnTo>
                  <a:lnTo>
                    <a:pt x="48" y="994"/>
                  </a:lnTo>
                  <a:lnTo>
                    <a:pt x="40" y="998"/>
                  </a:lnTo>
                  <a:lnTo>
                    <a:pt x="33" y="999"/>
                  </a:lnTo>
                  <a:lnTo>
                    <a:pt x="27" y="1000"/>
                  </a:lnTo>
                  <a:lnTo>
                    <a:pt x="25" y="1000"/>
                  </a:ln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1555751" y="2663824"/>
              <a:ext cx="1630363" cy="1614482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pic>
        <p:nvPicPr>
          <p:cNvPr id="26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760620" y="4867821"/>
            <a:ext cx="726853" cy="39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" name="그룹 23"/>
          <p:cNvGrpSpPr>
            <a:grpSpLocks noChangeAspect="1"/>
          </p:cNvGrpSpPr>
          <p:nvPr/>
        </p:nvGrpSpPr>
        <p:grpSpPr bwMode="auto">
          <a:xfrm>
            <a:off x="4196227" y="4867821"/>
            <a:ext cx="422813" cy="398065"/>
            <a:chOff x="1555751" y="2663824"/>
            <a:chExt cx="1630363" cy="1614482"/>
          </a:xfrm>
          <a:solidFill>
            <a:schemeClr val="tx1"/>
          </a:solidFill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2187576" y="2952750"/>
              <a:ext cx="52388" cy="915988"/>
            </a:xfrm>
            <a:custGeom>
              <a:avLst/>
              <a:gdLst>
                <a:gd name="T0" fmla="*/ 0 w 97"/>
                <a:gd name="T1" fmla="*/ 0 h 1731"/>
                <a:gd name="T2" fmla="*/ 2147483647 w 97"/>
                <a:gd name="T3" fmla="*/ 0 h 1731"/>
                <a:gd name="T4" fmla="*/ 2147483647 w 97"/>
                <a:gd name="T5" fmla="*/ 2147483647 h 1731"/>
                <a:gd name="T6" fmla="*/ 2147483647 w 97"/>
                <a:gd name="T7" fmla="*/ 2147483647 h 1731"/>
                <a:gd name="T8" fmla="*/ 2147483647 w 97"/>
                <a:gd name="T9" fmla="*/ 2147483647 h 1731"/>
                <a:gd name="T10" fmla="*/ 2147483647 w 97"/>
                <a:gd name="T11" fmla="*/ 2147483647 h 1731"/>
                <a:gd name="T12" fmla="*/ 2147483647 w 97"/>
                <a:gd name="T13" fmla="*/ 2147483647 h 1731"/>
                <a:gd name="T14" fmla="*/ 2147483647 w 97"/>
                <a:gd name="T15" fmla="*/ 2147483647 h 1731"/>
                <a:gd name="T16" fmla="*/ 2147483647 w 97"/>
                <a:gd name="T17" fmla="*/ 2147483647 h 1731"/>
                <a:gd name="T18" fmla="*/ 2147483647 w 97"/>
                <a:gd name="T19" fmla="*/ 2147483647 h 1731"/>
                <a:gd name="T20" fmla="*/ 2147483647 w 97"/>
                <a:gd name="T21" fmla="*/ 2147483647 h 1731"/>
                <a:gd name="T22" fmla="*/ 2147483647 w 97"/>
                <a:gd name="T23" fmla="*/ 2147483647 h 1731"/>
                <a:gd name="T24" fmla="*/ 2147483647 w 97"/>
                <a:gd name="T25" fmla="*/ 2147483647 h 1731"/>
                <a:gd name="T26" fmla="*/ 2147483647 w 97"/>
                <a:gd name="T27" fmla="*/ 2147483647 h 1731"/>
                <a:gd name="T28" fmla="*/ 0 w 97"/>
                <a:gd name="T29" fmla="*/ 2147483647 h 1731"/>
                <a:gd name="T30" fmla="*/ 0 w 97"/>
                <a:gd name="T31" fmla="*/ 0 h 17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731">
                  <a:moveTo>
                    <a:pt x="0" y="0"/>
                  </a:moveTo>
                  <a:lnTo>
                    <a:pt x="97" y="0"/>
                  </a:lnTo>
                  <a:lnTo>
                    <a:pt x="97" y="1623"/>
                  </a:lnTo>
                  <a:lnTo>
                    <a:pt x="96" y="1649"/>
                  </a:lnTo>
                  <a:lnTo>
                    <a:pt x="91" y="1670"/>
                  </a:lnTo>
                  <a:lnTo>
                    <a:pt x="84" y="1689"/>
                  </a:lnTo>
                  <a:lnTo>
                    <a:pt x="77" y="1703"/>
                  </a:lnTo>
                  <a:lnTo>
                    <a:pt x="68" y="1713"/>
                  </a:lnTo>
                  <a:lnTo>
                    <a:pt x="58" y="1720"/>
                  </a:lnTo>
                  <a:lnTo>
                    <a:pt x="50" y="1725"/>
                  </a:lnTo>
                  <a:lnTo>
                    <a:pt x="41" y="1729"/>
                  </a:lnTo>
                  <a:lnTo>
                    <a:pt x="33" y="1730"/>
                  </a:lnTo>
                  <a:lnTo>
                    <a:pt x="29" y="1731"/>
                  </a:lnTo>
                  <a:lnTo>
                    <a:pt x="25" y="1731"/>
                  </a:lnTo>
                  <a:lnTo>
                    <a:pt x="0" y="17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2500313" y="2952750"/>
              <a:ext cx="52388" cy="528638"/>
            </a:xfrm>
            <a:custGeom>
              <a:avLst/>
              <a:gdLst>
                <a:gd name="T0" fmla="*/ 0 w 97"/>
                <a:gd name="T1" fmla="*/ 0 h 1000"/>
                <a:gd name="T2" fmla="*/ 2147483647 w 97"/>
                <a:gd name="T3" fmla="*/ 0 h 1000"/>
                <a:gd name="T4" fmla="*/ 2147483647 w 97"/>
                <a:gd name="T5" fmla="*/ 2147483647 h 1000"/>
                <a:gd name="T6" fmla="*/ 2147483647 w 97"/>
                <a:gd name="T7" fmla="*/ 2147483647 h 1000"/>
                <a:gd name="T8" fmla="*/ 2147483647 w 97"/>
                <a:gd name="T9" fmla="*/ 2147483647 h 1000"/>
                <a:gd name="T10" fmla="*/ 2147483647 w 97"/>
                <a:gd name="T11" fmla="*/ 2147483647 h 1000"/>
                <a:gd name="T12" fmla="*/ 2147483647 w 97"/>
                <a:gd name="T13" fmla="*/ 2147483647 h 1000"/>
                <a:gd name="T14" fmla="*/ 2147483647 w 97"/>
                <a:gd name="T15" fmla="*/ 2147483647 h 1000"/>
                <a:gd name="T16" fmla="*/ 2147483647 w 97"/>
                <a:gd name="T17" fmla="*/ 2147483647 h 1000"/>
                <a:gd name="T18" fmla="*/ 2147483647 w 97"/>
                <a:gd name="T19" fmla="*/ 2147483647 h 1000"/>
                <a:gd name="T20" fmla="*/ 2147483647 w 97"/>
                <a:gd name="T21" fmla="*/ 2147483647 h 1000"/>
                <a:gd name="T22" fmla="*/ 2147483647 w 97"/>
                <a:gd name="T23" fmla="*/ 2147483647 h 1000"/>
                <a:gd name="T24" fmla="*/ 2147483647 w 97"/>
                <a:gd name="T25" fmla="*/ 2147483647 h 1000"/>
                <a:gd name="T26" fmla="*/ 2147483647 w 97"/>
                <a:gd name="T27" fmla="*/ 2147483647 h 1000"/>
                <a:gd name="T28" fmla="*/ 0 w 97"/>
                <a:gd name="T29" fmla="*/ 2147483647 h 1000"/>
                <a:gd name="T30" fmla="*/ 0 w 97"/>
                <a:gd name="T31" fmla="*/ 0 h 10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000">
                  <a:moveTo>
                    <a:pt x="0" y="0"/>
                  </a:moveTo>
                  <a:lnTo>
                    <a:pt x="97" y="0"/>
                  </a:lnTo>
                  <a:lnTo>
                    <a:pt x="97" y="892"/>
                  </a:lnTo>
                  <a:lnTo>
                    <a:pt x="94" y="918"/>
                  </a:lnTo>
                  <a:lnTo>
                    <a:pt x="91" y="939"/>
                  </a:lnTo>
                  <a:lnTo>
                    <a:pt x="84" y="958"/>
                  </a:lnTo>
                  <a:lnTo>
                    <a:pt x="76" y="971"/>
                  </a:lnTo>
                  <a:lnTo>
                    <a:pt x="67" y="981"/>
                  </a:lnTo>
                  <a:lnTo>
                    <a:pt x="58" y="989"/>
                  </a:lnTo>
                  <a:lnTo>
                    <a:pt x="48" y="994"/>
                  </a:lnTo>
                  <a:lnTo>
                    <a:pt x="40" y="998"/>
                  </a:lnTo>
                  <a:lnTo>
                    <a:pt x="33" y="999"/>
                  </a:lnTo>
                  <a:lnTo>
                    <a:pt x="27" y="1000"/>
                  </a:lnTo>
                  <a:lnTo>
                    <a:pt x="25" y="1000"/>
                  </a:ln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1555751" y="2663824"/>
              <a:ext cx="1630363" cy="1614482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6" name="Rectangle 15"/>
          <p:cNvSpPr/>
          <p:nvPr/>
        </p:nvSpPr>
        <p:spPr bwMode="auto">
          <a:xfrm>
            <a:off x="4924988" y="4867821"/>
            <a:ext cx="690311" cy="39806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2000" tIns="45720" rIns="7200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latinLnBrk="0">
              <a:spcBef>
                <a:spcPct val="50000"/>
              </a:spcBef>
            </a:pPr>
            <a:r>
              <a:rPr kumimoji="0" lang="en-US" sz="1050" dirty="0">
                <a:latin typeface="Arial" charset="0"/>
                <a:ea typeface="+mn-ea"/>
              </a:rPr>
              <a:t>3rd </a:t>
            </a:r>
            <a:r>
              <a:rPr kumimoji="0" lang="en-US" sz="1050" dirty="0" smtClean="0">
                <a:latin typeface="Arial" charset="0"/>
                <a:ea typeface="+mn-ea"/>
              </a:rPr>
              <a:t>party PMS</a:t>
            </a:r>
            <a:endParaRPr kumimoji="0" lang="en-US" sz="1050" dirty="0">
              <a:latin typeface="Arial" charset="0"/>
              <a:ea typeface="+mn-ea"/>
            </a:endParaRPr>
          </a:p>
        </p:txBody>
      </p:sp>
      <p:grpSp>
        <p:nvGrpSpPr>
          <p:cNvPr id="36" name="그룹 23"/>
          <p:cNvGrpSpPr>
            <a:grpSpLocks noChangeAspect="1"/>
          </p:cNvGrpSpPr>
          <p:nvPr/>
        </p:nvGrpSpPr>
        <p:grpSpPr bwMode="auto">
          <a:xfrm>
            <a:off x="6320327" y="3682814"/>
            <a:ext cx="422813" cy="398065"/>
            <a:chOff x="1555751" y="2663824"/>
            <a:chExt cx="1630363" cy="1614482"/>
          </a:xfrm>
          <a:solidFill>
            <a:schemeClr val="tx1"/>
          </a:solidFill>
        </p:grpSpPr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2187576" y="2952750"/>
              <a:ext cx="52388" cy="915988"/>
            </a:xfrm>
            <a:custGeom>
              <a:avLst/>
              <a:gdLst>
                <a:gd name="T0" fmla="*/ 0 w 97"/>
                <a:gd name="T1" fmla="*/ 0 h 1731"/>
                <a:gd name="T2" fmla="*/ 2147483647 w 97"/>
                <a:gd name="T3" fmla="*/ 0 h 1731"/>
                <a:gd name="T4" fmla="*/ 2147483647 w 97"/>
                <a:gd name="T5" fmla="*/ 2147483647 h 1731"/>
                <a:gd name="T6" fmla="*/ 2147483647 w 97"/>
                <a:gd name="T7" fmla="*/ 2147483647 h 1731"/>
                <a:gd name="T8" fmla="*/ 2147483647 w 97"/>
                <a:gd name="T9" fmla="*/ 2147483647 h 1731"/>
                <a:gd name="T10" fmla="*/ 2147483647 w 97"/>
                <a:gd name="T11" fmla="*/ 2147483647 h 1731"/>
                <a:gd name="T12" fmla="*/ 2147483647 w 97"/>
                <a:gd name="T13" fmla="*/ 2147483647 h 1731"/>
                <a:gd name="T14" fmla="*/ 2147483647 w 97"/>
                <a:gd name="T15" fmla="*/ 2147483647 h 1731"/>
                <a:gd name="T16" fmla="*/ 2147483647 w 97"/>
                <a:gd name="T17" fmla="*/ 2147483647 h 1731"/>
                <a:gd name="T18" fmla="*/ 2147483647 w 97"/>
                <a:gd name="T19" fmla="*/ 2147483647 h 1731"/>
                <a:gd name="T20" fmla="*/ 2147483647 w 97"/>
                <a:gd name="T21" fmla="*/ 2147483647 h 1731"/>
                <a:gd name="T22" fmla="*/ 2147483647 w 97"/>
                <a:gd name="T23" fmla="*/ 2147483647 h 1731"/>
                <a:gd name="T24" fmla="*/ 2147483647 w 97"/>
                <a:gd name="T25" fmla="*/ 2147483647 h 1731"/>
                <a:gd name="T26" fmla="*/ 2147483647 w 97"/>
                <a:gd name="T27" fmla="*/ 2147483647 h 1731"/>
                <a:gd name="T28" fmla="*/ 0 w 97"/>
                <a:gd name="T29" fmla="*/ 2147483647 h 1731"/>
                <a:gd name="T30" fmla="*/ 0 w 97"/>
                <a:gd name="T31" fmla="*/ 0 h 17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731">
                  <a:moveTo>
                    <a:pt x="0" y="0"/>
                  </a:moveTo>
                  <a:lnTo>
                    <a:pt x="97" y="0"/>
                  </a:lnTo>
                  <a:lnTo>
                    <a:pt x="97" y="1623"/>
                  </a:lnTo>
                  <a:lnTo>
                    <a:pt x="96" y="1649"/>
                  </a:lnTo>
                  <a:lnTo>
                    <a:pt x="91" y="1670"/>
                  </a:lnTo>
                  <a:lnTo>
                    <a:pt x="84" y="1689"/>
                  </a:lnTo>
                  <a:lnTo>
                    <a:pt x="77" y="1703"/>
                  </a:lnTo>
                  <a:lnTo>
                    <a:pt x="68" y="1713"/>
                  </a:lnTo>
                  <a:lnTo>
                    <a:pt x="58" y="1720"/>
                  </a:lnTo>
                  <a:lnTo>
                    <a:pt x="50" y="1725"/>
                  </a:lnTo>
                  <a:lnTo>
                    <a:pt x="41" y="1729"/>
                  </a:lnTo>
                  <a:lnTo>
                    <a:pt x="33" y="1730"/>
                  </a:lnTo>
                  <a:lnTo>
                    <a:pt x="29" y="1731"/>
                  </a:lnTo>
                  <a:lnTo>
                    <a:pt x="25" y="1731"/>
                  </a:lnTo>
                  <a:lnTo>
                    <a:pt x="0" y="1731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2500313" y="2952750"/>
              <a:ext cx="52388" cy="528638"/>
            </a:xfrm>
            <a:custGeom>
              <a:avLst/>
              <a:gdLst>
                <a:gd name="T0" fmla="*/ 0 w 97"/>
                <a:gd name="T1" fmla="*/ 0 h 1000"/>
                <a:gd name="T2" fmla="*/ 2147483647 w 97"/>
                <a:gd name="T3" fmla="*/ 0 h 1000"/>
                <a:gd name="T4" fmla="*/ 2147483647 w 97"/>
                <a:gd name="T5" fmla="*/ 2147483647 h 1000"/>
                <a:gd name="T6" fmla="*/ 2147483647 w 97"/>
                <a:gd name="T7" fmla="*/ 2147483647 h 1000"/>
                <a:gd name="T8" fmla="*/ 2147483647 w 97"/>
                <a:gd name="T9" fmla="*/ 2147483647 h 1000"/>
                <a:gd name="T10" fmla="*/ 2147483647 w 97"/>
                <a:gd name="T11" fmla="*/ 2147483647 h 1000"/>
                <a:gd name="T12" fmla="*/ 2147483647 w 97"/>
                <a:gd name="T13" fmla="*/ 2147483647 h 1000"/>
                <a:gd name="T14" fmla="*/ 2147483647 w 97"/>
                <a:gd name="T15" fmla="*/ 2147483647 h 1000"/>
                <a:gd name="T16" fmla="*/ 2147483647 w 97"/>
                <a:gd name="T17" fmla="*/ 2147483647 h 1000"/>
                <a:gd name="T18" fmla="*/ 2147483647 w 97"/>
                <a:gd name="T19" fmla="*/ 2147483647 h 1000"/>
                <a:gd name="T20" fmla="*/ 2147483647 w 97"/>
                <a:gd name="T21" fmla="*/ 2147483647 h 1000"/>
                <a:gd name="T22" fmla="*/ 2147483647 w 97"/>
                <a:gd name="T23" fmla="*/ 2147483647 h 1000"/>
                <a:gd name="T24" fmla="*/ 2147483647 w 97"/>
                <a:gd name="T25" fmla="*/ 2147483647 h 1000"/>
                <a:gd name="T26" fmla="*/ 2147483647 w 97"/>
                <a:gd name="T27" fmla="*/ 2147483647 h 1000"/>
                <a:gd name="T28" fmla="*/ 0 w 97"/>
                <a:gd name="T29" fmla="*/ 2147483647 h 1000"/>
                <a:gd name="T30" fmla="*/ 0 w 97"/>
                <a:gd name="T31" fmla="*/ 0 h 10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7" h="1000">
                  <a:moveTo>
                    <a:pt x="0" y="0"/>
                  </a:moveTo>
                  <a:lnTo>
                    <a:pt x="97" y="0"/>
                  </a:lnTo>
                  <a:lnTo>
                    <a:pt x="97" y="892"/>
                  </a:lnTo>
                  <a:lnTo>
                    <a:pt x="94" y="918"/>
                  </a:lnTo>
                  <a:lnTo>
                    <a:pt x="91" y="939"/>
                  </a:lnTo>
                  <a:lnTo>
                    <a:pt x="84" y="958"/>
                  </a:lnTo>
                  <a:lnTo>
                    <a:pt x="76" y="971"/>
                  </a:lnTo>
                  <a:lnTo>
                    <a:pt x="67" y="981"/>
                  </a:lnTo>
                  <a:lnTo>
                    <a:pt x="58" y="989"/>
                  </a:lnTo>
                  <a:lnTo>
                    <a:pt x="48" y="994"/>
                  </a:lnTo>
                  <a:lnTo>
                    <a:pt x="40" y="998"/>
                  </a:lnTo>
                  <a:lnTo>
                    <a:pt x="33" y="999"/>
                  </a:lnTo>
                  <a:lnTo>
                    <a:pt x="27" y="1000"/>
                  </a:lnTo>
                  <a:lnTo>
                    <a:pt x="25" y="1000"/>
                  </a:ln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39" name="Freeform 10"/>
            <p:cNvSpPr>
              <a:spLocks noEditPoints="1"/>
            </p:cNvSpPr>
            <p:nvPr/>
          </p:nvSpPr>
          <p:spPr bwMode="auto">
            <a:xfrm>
              <a:off x="1555751" y="2663824"/>
              <a:ext cx="1630363" cy="1614482"/>
            </a:xfrm>
            <a:custGeom>
              <a:avLst/>
              <a:gdLst>
                <a:gd name="T0" fmla="*/ 2147483647 w 3082"/>
                <a:gd name="T1" fmla="*/ 2147483647 h 3051"/>
                <a:gd name="T2" fmla="*/ 2147483647 w 3082"/>
                <a:gd name="T3" fmla="*/ 2147483647 h 3051"/>
                <a:gd name="T4" fmla="*/ 2147483647 w 3082"/>
                <a:gd name="T5" fmla="*/ 2147483647 h 3051"/>
                <a:gd name="T6" fmla="*/ 2147483647 w 3082"/>
                <a:gd name="T7" fmla="*/ 2147483647 h 3051"/>
                <a:gd name="T8" fmla="*/ 2147483647 w 3082"/>
                <a:gd name="T9" fmla="*/ 2147483647 h 3051"/>
                <a:gd name="T10" fmla="*/ 2147483647 w 3082"/>
                <a:gd name="T11" fmla="*/ 2147483647 h 3051"/>
                <a:gd name="T12" fmla="*/ 2147483647 w 3082"/>
                <a:gd name="T13" fmla="*/ 2147483647 h 3051"/>
                <a:gd name="T14" fmla="*/ 2147483647 w 3082"/>
                <a:gd name="T15" fmla="*/ 2147483647 h 3051"/>
                <a:gd name="T16" fmla="*/ 2147483647 w 3082"/>
                <a:gd name="T17" fmla="*/ 2147483647 h 3051"/>
                <a:gd name="T18" fmla="*/ 2147483647 w 3082"/>
                <a:gd name="T19" fmla="*/ 2147483647 h 3051"/>
                <a:gd name="T20" fmla="*/ 2147483647 w 3082"/>
                <a:gd name="T21" fmla="*/ 2147483647 h 3051"/>
                <a:gd name="T22" fmla="*/ 2147483647 w 3082"/>
                <a:gd name="T23" fmla="*/ 2147483647 h 3051"/>
                <a:gd name="T24" fmla="*/ 2147483647 w 3082"/>
                <a:gd name="T25" fmla="*/ 2147483647 h 3051"/>
                <a:gd name="T26" fmla="*/ 2147483647 w 3082"/>
                <a:gd name="T27" fmla="*/ 2147483647 h 3051"/>
                <a:gd name="T28" fmla="*/ 2147483647 w 3082"/>
                <a:gd name="T29" fmla="*/ 2147483647 h 3051"/>
                <a:gd name="T30" fmla="*/ 2147483647 w 3082"/>
                <a:gd name="T31" fmla="*/ 2147483647 h 3051"/>
                <a:gd name="T32" fmla="*/ 2147483647 w 3082"/>
                <a:gd name="T33" fmla="*/ 2147483647 h 3051"/>
                <a:gd name="T34" fmla="*/ 2147483647 w 3082"/>
                <a:gd name="T35" fmla="*/ 2147483647 h 3051"/>
                <a:gd name="T36" fmla="*/ 2147483647 w 3082"/>
                <a:gd name="T37" fmla="*/ 2147483647 h 3051"/>
                <a:gd name="T38" fmla="*/ 2147483647 w 3082"/>
                <a:gd name="T39" fmla="*/ 2147483647 h 3051"/>
                <a:gd name="T40" fmla="*/ 2147483647 w 3082"/>
                <a:gd name="T41" fmla="*/ 2147483647 h 3051"/>
                <a:gd name="T42" fmla="*/ 2147483647 w 3082"/>
                <a:gd name="T43" fmla="*/ 2147483647 h 3051"/>
                <a:gd name="T44" fmla="*/ 2147483647 w 3082"/>
                <a:gd name="T45" fmla="*/ 2147483647 h 3051"/>
                <a:gd name="T46" fmla="*/ 2147483647 w 3082"/>
                <a:gd name="T47" fmla="*/ 2147483647 h 3051"/>
                <a:gd name="T48" fmla="*/ 2147483647 w 3082"/>
                <a:gd name="T49" fmla="*/ 2147483647 h 3051"/>
                <a:gd name="T50" fmla="*/ 2147483647 w 3082"/>
                <a:gd name="T51" fmla="*/ 2147483647 h 3051"/>
                <a:gd name="T52" fmla="*/ 2147483647 w 3082"/>
                <a:gd name="T53" fmla="*/ 2147483647 h 3051"/>
                <a:gd name="T54" fmla="*/ 2147483647 w 3082"/>
                <a:gd name="T55" fmla="*/ 2147483647 h 3051"/>
                <a:gd name="T56" fmla="*/ 2147483647 w 3082"/>
                <a:gd name="T57" fmla="*/ 2147483647 h 3051"/>
                <a:gd name="T58" fmla="*/ 2147483647 w 3082"/>
                <a:gd name="T59" fmla="*/ 2147483647 h 3051"/>
                <a:gd name="T60" fmla="*/ 2147483647 w 3082"/>
                <a:gd name="T61" fmla="*/ 2147483647 h 3051"/>
                <a:gd name="T62" fmla="*/ 2147483647 w 3082"/>
                <a:gd name="T63" fmla="*/ 2147483647 h 3051"/>
                <a:gd name="T64" fmla="*/ 2147483647 w 3082"/>
                <a:gd name="T65" fmla="*/ 2147483647 h 3051"/>
                <a:gd name="T66" fmla="*/ 2147483647 w 3082"/>
                <a:gd name="T67" fmla="*/ 2147483647 h 3051"/>
                <a:gd name="T68" fmla="*/ 2147483647 w 3082"/>
                <a:gd name="T69" fmla="*/ 2147483647 h 3051"/>
                <a:gd name="T70" fmla="*/ 2147483647 w 3082"/>
                <a:gd name="T71" fmla="*/ 2147483647 h 3051"/>
                <a:gd name="T72" fmla="*/ 2147483647 w 3082"/>
                <a:gd name="T73" fmla="*/ 2147483647 h 3051"/>
                <a:gd name="T74" fmla="*/ 2147483647 w 3082"/>
                <a:gd name="T75" fmla="*/ 2147483647 h 3051"/>
                <a:gd name="T76" fmla="*/ 2147483647 w 3082"/>
                <a:gd name="T77" fmla="*/ 2147483647 h 3051"/>
                <a:gd name="T78" fmla="*/ 2147483647 w 3082"/>
                <a:gd name="T79" fmla="*/ 2147483647 h 3051"/>
                <a:gd name="T80" fmla="*/ 2147483647 w 3082"/>
                <a:gd name="T81" fmla="*/ 2147483647 h 3051"/>
                <a:gd name="T82" fmla="*/ 2147483647 w 3082"/>
                <a:gd name="T83" fmla="*/ 2147483647 h 3051"/>
                <a:gd name="T84" fmla="*/ 2147483647 w 3082"/>
                <a:gd name="T85" fmla="*/ 2147483647 h 3051"/>
                <a:gd name="T86" fmla="*/ 2147483647 w 3082"/>
                <a:gd name="T87" fmla="*/ 2147483647 h 3051"/>
                <a:gd name="T88" fmla="*/ 2147483647 w 3082"/>
                <a:gd name="T89" fmla="*/ 2147483647 h 3051"/>
                <a:gd name="T90" fmla="*/ 0 w 3082"/>
                <a:gd name="T91" fmla="*/ 2147483647 h 3051"/>
                <a:gd name="T92" fmla="*/ 2147483647 w 3082"/>
                <a:gd name="T93" fmla="*/ 2147483647 h 3051"/>
                <a:gd name="T94" fmla="*/ 2147483647 w 3082"/>
                <a:gd name="T95" fmla="*/ 2147483647 h 3051"/>
                <a:gd name="T96" fmla="*/ 2147483647 w 3082"/>
                <a:gd name="T97" fmla="*/ 2147483647 h 3051"/>
                <a:gd name="T98" fmla="*/ 2147483647 w 3082"/>
                <a:gd name="T99" fmla="*/ 2147483647 h 3051"/>
                <a:gd name="T100" fmla="*/ 2147483647 w 3082"/>
                <a:gd name="T101" fmla="*/ 2147483647 h 3051"/>
                <a:gd name="T102" fmla="*/ 2147483647 w 3082"/>
                <a:gd name="T103" fmla="*/ 2147483647 h 3051"/>
                <a:gd name="T104" fmla="*/ 2147483647 w 3082"/>
                <a:gd name="T105" fmla="*/ 2147483647 h 3051"/>
                <a:gd name="T106" fmla="*/ 2147483647 w 3082"/>
                <a:gd name="T107" fmla="*/ 2147483647 h 3051"/>
                <a:gd name="T108" fmla="*/ 2147483647 w 3082"/>
                <a:gd name="T109" fmla="*/ 2147483647 h 3051"/>
                <a:gd name="T110" fmla="*/ 2147483647 w 3082"/>
                <a:gd name="T111" fmla="*/ 2147483647 h 3051"/>
                <a:gd name="T112" fmla="*/ 2147483647 w 3082"/>
                <a:gd name="T113" fmla="*/ 2147483647 h 305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082" h="3051">
                  <a:moveTo>
                    <a:pt x="745" y="1534"/>
                  </a:moveTo>
                  <a:lnTo>
                    <a:pt x="635" y="1534"/>
                  </a:lnTo>
                  <a:lnTo>
                    <a:pt x="614" y="1616"/>
                  </a:lnTo>
                  <a:lnTo>
                    <a:pt x="592" y="1694"/>
                  </a:lnTo>
                  <a:lnTo>
                    <a:pt x="567" y="1771"/>
                  </a:lnTo>
                  <a:lnTo>
                    <a:pt x="541" y="1847"/>
                  </a:lnTo>
                  <a:lnTo>
                    <a:pt x="512" y="1919"/>
                  </a:lnTo>
                  <a:lnTo>
                    <a:pt x="483" y="1990"/>
                  </a:lnTo>
                  <a:lnTo>
                    <a:pt x="454" y="2057"/>
                  </a:lnTo>
                  <a:lnTo>
                    <a:pt x="424" y="2123"/>
                  </a:lnTo>
                  <a:lnTo>
                    <a:pt x="394" y="2184"/>
                  </a:lnTo>
                  <a:lnTo>
                    <a:pt x="364" y="2244"/>
                  </a:lnTo>
                  <a:lnTo>
                    <a:pt x="334" y="2299"/>
                  </a:lnTo>
                  <a:lnTo>
                    <a:pt x="304" y="2351"/>
                  </a:lnTo>
                  <a:lnTo>
                    <a:pt x="277" y="2399"/>
                  </a:lnTo>
                  <a:lnTo>
                    <a:pt x="250" y="2444"/>
                  </a:lnTo>
                  <a:lnTo>
                    <a:pt x="225" y="2484"/>
                  </a:lnTo>
                  <a:lnTo>
                    <a:pt x="201" y="2521"/>
                  </a:lnTo>
                  <a:lnTo>
                    <a:pt x="180" y="2552"/>
                  </a:lnTo>
                  <a:lnTo>
                    <a:pt x="161" y="2581"/>
                  </a:lnTo>
                  <a:lnTo>
                    <a:pt x="145" y="2603"/>
                  </a:lnTo>
                  <a:lnTo>
                    <a:pt x="133" y="2622"/>
                  </a:lnTo>
                  <a:lnTo>
                    <a:pt x="123" y="2634"/>
                  </a:lnTo>
                  <a:lnTo>
                    <a:pt x="117" y="2642"/>
                  </a:lnTo>
                  <a:lnTo>
                    <a:pt x="114" y="2648"/>
                  </a:lnTo>
                  <a:lnTo>
                    <a:pt x="108" y="2659"/>
                  </a:lnTo>
                  <a:lnTo>
                    <a:pt x="103" y="2674"/>
                  </a:lnTo>
                  <a:lnTo>
                    <a:pt x="98" y="2692"/>
                  </a:lnTo>
                  <a:lnTo>
                    <a:pt x="95" y="2712"/>
                  </a:lnTo>
                  <a:lnTo>
                    <a:pt x="95" y="2893"/>
                  </a:lnTo>
                  <a:lnTo>
                    <a:pt x="97" y="2899"/>
                  </a:lnTo>
                  <a:lnTo>
                    <a:pt x="99" y="2908"/>
                  </a:lnTo>
                  <a:lnTo>
                    <a:pt x="104" y="2917"/>
                  </a:lnTo>
                  <a:lnTo>
                    <a:pt x="110" y="2925"/>
                  </a:lnTo>
                  <a:lnTo>
                    <a:pt x="119" y="2934"/>
                  </a:lnTo>
                  <a:lnTo>
                    <a:pt x="131" y="2943"/>
                  </a:lnTo>
                  <a:lnTo>
                    <a:pt x="146" y="2949"/>
                  </a:lnTo>
                  <a:lnTo>
                    <a:pt x="166" y="2953"/>
                  </a:lnTo>
                  <a:lnTo>
                    <a:pt x="191" y="2955"/>
                  </a:lnTo>
                  <a:lnTo>
                    <a:pt x="745" y="2955"/>
                  </a:lnTo>
                  <a:lnTo>
                    <a:pt x="745" y="1534"/>
                  </a:lnTo>
                  <a:close/>
                  <a:moveTo>
                    <a:pt x="2337" y="1531"/>
                  </a:moveTo>
                  <a:lnTo>
                    <a:pt x="2337" y="2953"/>
                  </a:lnTo>
                  <a:lnTo>
                    <a:pt x="2890" y="2953"/>
                  </a:lnTo>
                  <a:lnTo>
                    <a:pt x="2915" y="2952"/>
                  </a:lnTo>
                  <a:lnTo>
                    <a:pt x="2936" y="2947"/>
                  </a:lnTo>
                  <a:lnTo>
                    <a:pt x="2951" y="2939"/>
                  </a:lnTo>
                  <a:lnTo>
                    <a:pt x="2964" y="2930"/>
                  </a:lnTo>
                  <a:lnTo>
                    <a:pt x="2972" y="2921"/>
                  </a:lnTo>
                  <a:lnTo>
                    <a:pt x="2979" y="2911"/>
                  </a:lnTo>
                  <a:lnTo>
                    <a:pt x="2982" y="2902"/>
                  </a:lnTo>
                  <a:lnTo>
                    <a:pt x="2985" y="2896"/>
                  </a:lnTo>
                  <a:lnTo>
                    <a:pt x="2986" y="2891"/>
                  </a:lnTo>
                  <a:lnTo>
                    <a:pt x="2985" y="2709"/>
                  </a:lnTo>
                  <a:lnTo>
                    <a:pt x="2983" y="2689"/>
                  </a:lnTo>
                  <a:lnTo>
                    <a:pt x="2979" y="2672"/>
                  </a:lnTo>
                  <a:lnTo>
                    <a:pt x="2974" y="2657"/>
                  </a:lnTo>
                  <a:lnTo>
                    <a:pt x="2967" y="2646"/>
                  </a:lnTo>
                  <a:lnTo>
                    <a:pt x="2964" y="2639"/>
                  </a:lnTo>
                  <a:lnTo>
                    <a:pt x="2959" y="2632"/>
                  </a:lnTo>
                  <a:lnTo>
                    <a:pt x="2949" y="2618"/>
                  </a:lnTo>
                  <a:lnTo>
                    <a:pt x="2936" y="2601"/>
                  </a:lnTo>
                  <a:lnTo>
                    <a:pt x="2920" y="2577"/>
                  </a:lnTo>
                  <a:lnTo>
                    <a:pt x="2901" y="2550"/>
                  </a:lnTo>
                  <a:lnTo>
                    <a:pt x="2880" y="2518"/>
                  </a:lnTo>
                  <a:lnTo>
                    <a:pt x="2857" y="2482"/>
                  </a:lnTo>
                  <a:lnTo>
                    <a:pt x="2832" y="2440"/>
                  </a:lnTo>
                  <a:lnTo>
                    <a:pt x="2804" y="2397"/>
                  </a:lnTo>
                  <a:lnTo>
                    <a:pt x="2777" y="2348"/>
                  </a:lnTo>
                  <a:lnTo>
                    <a:pt x="2747" y="2296"/>
                  </a:lnTo>
                  <a:lnTo>
                    <a:pt x="2717" y="2240"/>
                  </a:lnTo>
                  <a:lnTo>
                    <a:pt x="2687" y="2182"/>
                  </a:lnTo>
                  <a:lnTo>
                    <a:pt x="2658" y="2120"/>
                  </a:lnTo>
                  <a:lnTo>
                    <a:pt x="2627" y="2055"/>
                  </a:lnTo>
                  <a:lnTo>
                    <a:pt x="2598" y="1987"/>
                  </a:lnTo>
                  <a:lnTo>
                    <a:pt x="2568" y="1917"/>
                  </a:lnTo>
                  <a:lnTo>
                    <a:pt x="2541" y="1844"/>
                  </a:lnTo>
                  <a:lnTo>
                    <a:pt x="2515" y="1769"/>
                  </a:lnTo>
                  <a:lnTo>
                    <a:pt x="2490" y="1692"/>
                  </a:lnTo>
                  <a:lnTo>
                    <a:pt x="2467" y="1612"/>
                  </a:lnTo>
                  <a:lnTo>
                    <a:pt x="2446" y="1531"/>
                  </a:lnTo>
                  <a:lnTo>
                    <a:pt x="2337" y="1531"/>
                  </a:lnTo>
                  <a:close/>
                  <a:moveTo>
                    <a:pt x="849" y="97"/>
                  </a:moveTo>
                  <a:lnTo>
                    <a:pt x="849" y="2954"/>
                  </a:lnTo>
                  <a:lnTo>
                    <a:pt x="1864" y="2954"/>
                  </a:lnTo>
                  <a:lnTo>
                    <a:pt x="1913" y="2953"/>
                  </a:lnTo>
                  <a:lnTo>
                    <a:pt x="1959" y="2945"/>
                  </a:lnTo>
                  <a:lnTo>
                    <a:pt x="1998" y="2935"/>
                  </a:lnTo>
                  <a:lnTo>
                    <a:pt x="2034" y="2921"/>
                  </a:lnTo>
                  <a:lnTo>
                    <a:pt x="2067" y="2903"/>
                  </a:lnTo>
                  <a:lnTo>
                    <a:pt x="2095" y="2883"/>
                  </a:lnTo>
                  <a:lnTo>
                    <a:pt x="2122" y="2862"/>
                  </a:lnTo>
                  <a:lnTo>
                    <a:pt x="2143" y="2838"/>
                  </a:lnTo>
                  <a:lnTo>
                    <a:pt x="2161" y="2814"/>
                  </a:lnTo>
                  <a:lnTo>
                    <a:pt x="2178" y="2787"/>
                  </a:lnTo>
                  <a:lnTo>
                    <a:pt x="2191" y="2761"/>
                  </a:lnTo>
                  <a:lnTo>
                    <a:pt x="2202" y="2736"/>
                  </a:lnTo>
                  <a:lnTo>
                    <a:pt x="2211" y="2710"/>
                  </a:lnTo>
                  <a:lnTo>
                    <a:pt x="2219" y="2687"/>
                  </a:lnTo>
                  <a:lnTo>
                    <a:pt x="2224" y="2664"/>
                  </a:lnTo>
                  <a:lnTo>
                    <a:pt x="2227" y="2643"/>
                  </a:lnTo>
                  <a:lnTo>
                    <a:pt x="2230" y="2625"/>
                  </a:lnTo>
                  <a:lnTo>
                    <a:pt x="2232" y="2608"/>
                  </a:lnTo>
                  <a:lnTo>
                    <a:pt x="2232" y="2596"/>
                  </a:lnTo>
                  <a:lnTo>
                    <a:pt x="2233" y="2588"/>
                  </a:lnTo>
                  <a:lnTo>
                    <a:pt x="2233" y="2583"/>
                  </a:lnTo>
                  <a:lnTo>
                    <a:pt x="2233" y="97"/>
                  </a:lnTo>
                  <a:lnTo>
                    <a:pt x="849" y="97"/>
                  </a:lnTo>
                  <a:close/>
                  <a:moveTo>
                    <a:pt x="753" y="0"/>
                  </a:moveTo>
                  <a:lnTo>
                    <a:pt x="2329" y="0"/>
                  </a:lnTo>
                  <a:lnTo>
                    <a:pt x="2329" y="1436"/>
                  </a:lnTo>
                  <a:lnTo>
                    <a:pt x="2377" y="1436"/>
                  </a:lnTo>
                  <a:lnTo>
                    <a:pt x="2377" y="1293"/>
                  </a:lnTo>
                  <a:lnTo>
                    <a:pt x="2425" y="1293"/>
                  </a:lnTo>
                  <a:lnTo>
                    <a:pt x="2447" y="1296"/>
                  </a:lnTo>
                  <a:lnTo>
                    <a:pt x="2467" y="1304"/>
                  </a:lnTo>
                  <a:lnTo>
                    <a:pt x="2485" y="1316"/>
                  </a:lnTo>
                  <a:lnTo>
                    <a:pt x="2497" y="1332"/>
                  </a:lnTo>
                  <a:lnTo>
                    <a:pt x="2507" y="1350"/>
                  </a:lnTo>
                  <a:lnTo>
                    <a:pt x="2512" y="1368"/>
                  </a:lnTo>
                  <a:lnTo>
                    <a:pt x="2526" y="1447"/>
                  </a:lnTo>
                  <a:lnTo>
                    <a:pt x="2543" y="1524"/>
                  </a:lnTo>
                  <a:lnTo>
                    <a:pt x="2563" y="1600"/>
                  </a:lnTo>
                  <a:lnTo>
                    <a:pt x="2585" y="1674"/>
                  </a:lnTo>
                  <a:lnTo>
                    <a:pt x="2609" y="1747"/>
                  </a:lnTo>
                  <a:lnTo>
                    <a:pt x="2634" y="1817"/>
                  </a:lnTo>
                  <a:lnTo>
                    <a:pt x="2660" y="1886"/>
                  </a:lnTo>
                  <a:lnTo>
                    <a:pt x="2687" y="1953"/>
                  </a:lnTo>
                  <a:lnTo>
                    <a:pt x="2716" y="2016"/>
                  </a:lnTo>
                  <a:lnTo>
                    <a:pt x="2745" y="2079"/>
                  </a:lnTo>
                  <a:lnTo>
                    <a:pt x="2773" y="2137"/>
                  </a:lnTo>
                  <a:lnTo>
                    <a:pt x="2802" y="2193"/>
                  </a:lnTo>
                  <a:lnTo>
                    <a:pt x="2830" y="2246"/>
                  </a:lnTo>
                  <a:lnTo>
                    <a:pt x="2858" y="2296"/>
                  </a:lnTo>
                  <a:lnTo>
                    <a:pt x="2885" y="2342"/>
                  </a:lnTo>
                  <a:lnTo>
                    <a:pt x="2911" y="2385"/>
                  </a:lnTo>
                  <a:lnTo>
                    <a:pt x="2935" y="2424"/>
                  </a:lnTo>
                  <a:lnTo>
                    <a:pt x="2957" y="2459"/>
                  </a:lnTo>
                  <a:lnTo>
                    <a:pt x="2977" y="2490"/>
                  </a:lnTo>
                  <a:lnTo>
                    <a:pt x="2996" y="2518"/>
                  </a:lnTo>
                  <a:lnTo>
                    <a:pt x="3011" y="2540"/>
                  </a:lnTo>
                  <a:lnTo>
                    <a:pt x="3023" y="2559"/>
                  </a:lnTo>
                  <a:lnTo>
                    <a:pt x="3033" y="2571"/>
                  </a:lnTo>
                  <a:lnTo>
                    <a:pt x="3039" y="2580"/>
                  </a:lnTo>
                  <a:lnTo>
                    <a:pt x="3042" y="2583"/>
                  </a:lnTo>
                  <a:lnTo>
                    <a:pt x="3043" y="2586"/>
                  </a:lnTo>
                  <a:lnTo>
                    <a:pt x="3047" y="2591"/>
                  </a:lnTo>
                  <a:lnTo>
                    <a:pt x="3053" y="2601"/>
                  </a:lnTo>
                  <a:lnTo>
                    <a:pt x="3061" y="2616"/>
                  </a:lnTo>
                  <a:lnTo>
                    <a:pt x="3068" y="2636"/>
                  </a:lnTo>
                  <a:lnTo>
                    <a:pt x="3074" y="2657"/>
                  </a:lnTo>
                  <a:lnTo>
                    <a:pt x="3079" y="2682"/>
                  </a:lnTo>
                  <a:lnTo>
                    <a:pt x="3082" y="2709"/>
                  </a:lnTo>
                  <a:lnTo>
                    <a:pt x="3082" y="2894"/>
                  </a:lnTo>
                  <a:lnTo>
                    <a:pt x="3082" y="2897"/>
                  </a:lnTo>
                  <a:lnTo>
                    <a:pt x="3079" y="2912"/>
                  </a:lnTo>
                  <a:lnTo>
                    <a:pt x="3074" y="2929"/>
                  </a:lnTo>
                  <a:lnTo>
                    <a:pt x="3068" y="2947"/>
                  </a:lnTo>
                  <a:lnTo>
                    <a:pt x="3058" y="2965"/>
                  </a:lnTo>
                  <a:lnTo>
                    <a:pt x="3046" y="2984"/>
                  </a:lnTo>
                  <a:lnTo>
                    <a:pt x="3030" y="3000"/>
                  </a:lnTo>
                  <a:lnTo>
                    <a:pt x="3010" y="3016"/>
                  </a:lnTo>
                  <a:lnTo>
                    <a:pt x="2986" y="3030"/>
                  </a:lnTo>
                  <a:lnTo>
                    <a:pt x="2959" y="3040"/>
                  </a:lnTo>
                  <a:lnTo>
                    <a:pt x="2926" y="3046"/>
                  </a:lnTo>
                  <a:lnTo>
                    <a:pt x="2890" y="3050"/>
                  </a:lnTo>
                  <a:lnTo>
                    <a:pt x="2296" y="3050"/>
                  </a:lnTo>
                  <a:lnTo>
                    <a:pt x="1900" y="3050"/>
                  </a:lnTo>
                  <a:lnTo>
                    <a:pt x="1864" y="3051"/>
                  </a:lnTo>
                  <a:lnTo>
                    <a:pt x="840" y="3051"/>
                  </a:lnTo>
                  <a:lnTo>
                    <a:pt x="191" y="3051"/>
                  </a:lnTo>
                  <a:lnTo>
                    <a:pt x="155" y="3049"/>
                  </a:lnTo>
                  <a:lnTo>
                    <a:pt x="123" y="3042"/>
                  </a:lnTo>
                  <a:lnTo>
                    <a:pt x="95" y="3031"/>
                  </a:lnTo>
                  <a:lnTo>
                    <a:pt x="72" y="3019"/>
                  </a:lnTo>
                  <a:lnTo>
                    <a:pt x="52" y="3003"/>
                  </a:lnTo>
                  <a:lnTo>
                    <a:pt x="36" y="2986"/>
                  </a:lnTo>
                  <a:lnTo>
                    <a:pt x="23" y="2968"/>
                  </a:lnTo>
                  <a:lnTo>
                    <a:pt x="13" y="2950"/>
                  </a:lnTo>
                  <a:lnTo>
                    <a:pt x="6" y="2932"/>
                  </a:lnTo>
                  <a:lnTo>
                    <a:pt x="2" y="2914"/>
                  </a:lnTo>
                  <a:lnTo>
                    <a:pt x="0" y="2899"/>
                  </a:lnTo>
                  <a:lnTo>
                    <a:pt x="0" y="2896"/>
                  </a:lnTo>
                  <a:lnTo>
                    <a:pt x="0" y="2712"/>
                  </a:lnTo>
                  <a:lnTo>
                    <a:pt x="2" y="2684"/>
                  </a:lnTo>
                  <a:lnTo>
                    <a:pt x="7" y="2661"/>
                  </a:lnTo>
                  <a:lnTo>
                    <a:pt x="13" y="2638"/>
                  </a:lnTo>
                  <a:lnTo>
                    <a:pt x="21" y="2620"/>
                  </a:lnTo>
                  <a:lnTo>
                    <a:pt x="28" y="2605"/>
                  </a:lnTo>
                  <a:lnTo>
                    <a:pt x="34" y="2593"/>
                  </a:lnTo>
                  <a:lnTo>
                    <a:pt x="38" y="2588"/>
                  </a:lnTo>
                  <a:lnTo>
                    <a:pt x="39" y="2586"/>
                  </a:lnTo>
                  <a:lnTo>
                    <a:pt x="42" y="2582"/>
                  </a:lnTo>
                  <a:lnTo>
                    <a:pt x="48" y="2575"/>
                  </a:lnTo>
                  <a:lnTo>
                    <a:pt x="57" y="2561"/>
                  </a:lnTo>
                  <a:lnTo>
                    <a:pt x="71" y="2542"/>
                  </a:lnTo>
                  <a:lnTo>
                    <a:pt x="85" y="2520"/>
                  </a:lnTo>
                  <a:lnTo>
                    <a:pt x="104" y="2494"/>
                  </a:lnTo>
                  <a:lnTo>
                    <a:pt x="124" y="2463"/>
                  </a:lnTo>
                  <a:lnTo>
                    <a:pt x="146" y="2427"/>
                  </a:lnTo>
                  <a:lnTo>
                    <a:pt x="170" y="2388"/>
                  </a:lnTo>
                  <a:lnTo>
                    <a:pt x="196" y="2345"/>
                  </a:lnTo>
                  <a:lnTo>
                    <a:pt x="222" y="2299"/>
                  </a:lnTo>
                  <a:lnTo>
                    <a:pt x="251" y="2249"/>
                  </a:lnTo>
                  <a:lnTo>
                    <a:pt x="278" y="2195"/>
                  </a:lnTo>
                  <a:lnTo>
                    <a:pt x="308" y="2140"/>
                  </a:lnTo>
                  <a:lnTo>
                    <a:pt x="337" y="2081"/>
                  </a:lnTo>
                  <a:lnTo>
                    <a:pt x="365" y="2019"/>
                  </a:lnTo>
                  <a:lnTo>
                    <a:pt x="393" y="1955"/>
                  </a:lnTo>
                  <a:lnTo>
                    <a:pt x="421" y="1888"/>
                  </a:lnTo>
                  <a:lnTo>
                    <a:pt x="447" y="1820"/>
                  </a:lnTo>
                  <a:lnTo>
                    <a:pt x="472" y="1749"/>
                  </a:lnTo>
                  <a:lnTo>
                    <a:pt x="496" y="1677"/>
                  </a:lnTo>
                  <a:lnTo>
                    <a:pt x="518" y="1602"/>
                  </a:lnTo>
                  <a:lnTo>
                    <a:pt x="538" y="1526"/>
                  </a:lnTo>
                  <a:lnTo>
                    <a:pt x="556" y="1449"/>
                  </a:lnTo>
                  <a:lnTo>
                    <a:pt x="569" y="1371"/>
                  </a:lnTo>
                  <a:lnTo>
                    <a:pt x="574" y="1352"/>
                  </a:lnTo>
                  <a:lnTo>
                    <a:pt x="584" y="1335"/>
                  </a:lnTo>
                  <a:lnTo>
                    <a:pt x="597" y="1320"/>
                  </a:lnTo>
                  <a:lnTo>
                    <a:pt x="613" y="1306"/>
                  </a:lnTo>
                  <a:lnTo>
                    <a:pt x="634" y="1299"/>
                  </a:lnTo>
                  <a:lnTo>
                    <a:pt x="656" y="1295"/>
                  </a:lnTo>
                  <a:lnTo>
                    <a:pt x="705" y="1295"/>
                  </a:lnTo>
                  <a:lnTo>
                    <a:pt x="705" y="1438"/>
                  </a:lnTo>
                  <a:lnTo>
                    <a:pt x="753" y="1438"/>
                  </a:lnTo>
                  <a:lnTo>
                    <a:pt x="75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6086796" y="3045391"/>
            <a:ext cx="1987084" cy="615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System Hotel feature license</a:t>
            </a:r>
          </a:p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Fidelio interface license</a:t>
            </a:r>
          </a:p>
          <a:p>
            <a:pPr marL="85725" indent="-85725" latinLnBrk="0">
              <a:lnSpc>
                <a:spcPts val="1400"/>
              </a:lnSpc>
              <a:buFont typeface="Arial" panose="020B0604020202020204" pitchFamily="34" charset="0"/>
              <a:buChar char="•"/>
            </a:pPr>
            <a:r>
              <a:rPr kumimoji="0" lang="en-US" sz="1000" dirty="0" smtClean="0">
                <a:latin typeface="Arial" charset="0"/>
                <a:cs typeface="Arial" charset="0"/>
              </a:rPr>
              <a:t>Fidelio PMS solution </a:t>
            </a:r>
            <a:endParaRPr kumimoji="0" lang="en-US" sz="1000" dirty="0">
              <a:latin typeface="Arial" charset="0"/>
              <a:cs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64237" y="5420798"/>
            <a:ext cx="1952056" cy="2724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indent="-85725" latinLnBrk="0"/>
            <a:r>
              <a:rPr kumimoji="0" lang="en-US" sz="700" i="1" dirty="0" smtClean="0">
                <a:latin typeface="Arial" charset="0"/>
                <a:cs typeface="Arial" charset="0"/>
              </a:rPr>
              <a:t>* Need integration with system using 3</a:t>
            </a:r>
            <a:r>
              <a:rPr kumimoji="0" lang="en-US" sz="700" i="1" baseline="30000" dirty="0" smtClean="0">
                <a:latin typeface="Arial" charset="0"/>
                <a:cs typeface="Arial" charset="0"/>
              </a:rPr>
              <a:t>rd</a:t>
            </a:r>
            <a:r>
              <a:rPr kumimoji="0" lang="en-US" sz="700" i="1" dirty="0" smtClean="0">
                <a:latin typeface="Arial" charset="0"/>
                <a:cs typeface="Arial" charset="0"/>
              </a:rPr>
              <a:t> party PMS interface from Ericsson-LG</a:t>
            </a:r>
            <a:endParaRPr kumimoji="0" lang="en-US" sz="700" i="1" dirty="0">
              <a:latin typeface="Arial" charset="0"/>
              <a:cs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233322" y="5728245"/>
            <a:ext cx="840558" cy="231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0"/>
            <a:r>
              <a:rPr kumimoji="0" lang="en-US" sz="1100" b="1" dirty="0" smtClean="0">
                <a:latin typeface="Arial" charset="0"/>
                <a:cs typeface="Arial" charset="0"/>
              </a:rPr>
              <a:t>Solutions</a:t>
            </a:r>
            <a:endParaRPr kumimoji="0" lang="en-US" sz="1100" b="1" dirty="0">
              <a:latin typeface="Arial" charset="0"/>
              <a:cs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742791" y="5265886"/>
            <a:ext cx="817513" cy="1770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85725" indent="-85725" latinLnBrk="0"/>
            <a:r>
              <a:rPr kumimoji="0" lang="en-US" sz="700" i="1" dirty="0" smtClean="0">
                <a:latin typeface="Arial" charset="0"/>
                <a:cs typeface="Arial" charset="0"/>
              </a:rPr>
              <a:t>iPECS</a:t>
            </a:r>
            <a:r>
              <a:rPr kumimoji="0" lang="en-US" sz="700" i="1" dirty="0">
                <a:latin typeface="Arial" charset="0"/>
                <a:cs typeface="Arial" charset="0"/>
              </a:rPr>
              <a:t> </a:t>
            </a:r>
            <a:r>
              <a:rPr kumimoji="0" lang="en-US" sz="700" i="1" dirty="0" smtClean="0">
                <a:latin typeface="Arial" charset="0"/>
                <a:cs typeface="Arial" charset="0"/>
              </a:rPr>
              <a:t>ATD Hotel</a:t>
            </a:r>
            <a:endParaRPr kumimoji="0" lang="en-US" sz="700" i="1" dirty="0">
              <a:latin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317" y="3670865"/>
            <a:ext cx="700982" cy="44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5715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1905000"/>
          </a:xfrm>
        </p:spPr>
        <p:txBody>
          <a:bodyPr/>
          <a:lstStyle/>
          <a:p>
            <a:r>
              <a:rPr lang="en-US" sz="2000" dirty="0" smtClean="0"/>
              <a:t>Powerful Hotel PMS Solution optimized for small to medium sized hotels</a:t>
            </a:r>
            <a:endParaRPr lang="en-US" sz="1200" dirty="0" smtClean="0"/>
          </a:p>
          <a:p>
            <a:pPr lvl="1"/>
            <a:r>
              <a:rPr lang="en-US" sz="1600" dirty="0" smtClean="0"/>
              <a:t>Effective front desk and staff work </a:t>
            </a:r>
          </a:p>
          <a:p>
            <a:pPr lvl="1"/>
            <a:r>
              <a:rPr lang="en-US" sz="1600" dirty="0" smtClean="0"/>
              <a:t>Maximize guest service</a:t>
            </a:r>
          </a:p>
          <a:p>
            <a:pPr lvl="1"/>
            <a:r>
              <a:rPr lang="en-US" sz="1600" dirty="0"/>
              <a:t>Effective Call </a:t>
            </a:r>
            <a:r>
              <a:rPr lang="en-US" sz="1600" dirty="0" smtClean="0"/>
              <a:t>Management</a:t>
            </a:r>
          </a:p>
          <a:p>
            <a:pPr lvl="1"/>
            <a:endParaRPr lang="en-US" sz="1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Hospitality - iPECS Hotel PMS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817787"/>
              </p:ext>
            </p:extLst>
          </p:nvPr>
        </p:nvGraphicFramePr>
        <p:xfrm>
          <a:off x="381000" y="3124200"/>
          <a:ext cx="8382000" cy="30480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276600"/>
                <a:gridCol w="2667000"/>
                <a:gridCol w="2438400"/>
              </a:tblGrid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Effective front</a:t>
                      </a:r>
                      <a:r>
                        <a:rPr lang="en-US" sz="1200" baseline="0" dirty="0" smtClean="0"/>
                        <a:t> desk &amp; staff work support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Maximize guest service</a:t>
                      </a: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Effective call management</a:t>
                      </a:r>
                      <a:endParaRPr lang="en-US" sz="1200" dirty="0"/>
                    </a:p>
                  </a:txBody>
                  <a:tcPr anchor="ctr"/>
                </a:tc>
              </a:tr>
              <a:tr h="2697480">
                <a:tc>
                  <a:txBody>
                    <a:bodyPr/>
                    <a:lstStyle/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smtClean="0"/>
                        <a:t>Room Overview &amp; Status management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Check-in / Check-out management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Guest service management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aseline="0" dirty="0" smtClean="0"/>
                        <a:t>  - Room change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aseline="0" dirty="0" smtClean="0"/>
                        <a:t>  - Wake-up call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aseline="0" dirty="0" smtClean="0"/>
                        <a:t>  - Voice message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 smtClean="0"/>
                        <a:t>  - Call charge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aseline="0" dirty="0" smtClean="0"/>
                        <a:t>  - Minibar charge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aseline="0" dirty="0" smtClean="0"/>
                        <a:t>  - Room status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baseline="0" dirty="0" smtClean="0"/>
                        <a:t>  - Message</a:t>
                      </a:r>
                    </a:p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smtClean="0"/>
                        <a:t>Caller IP/Name Display</a:t>
                      </a:r>
                      <a:endParaRPr lang="en-US" sz="1100" dirty="0" smtClean="0"/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Embedded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/>
                        <a:t>Billing support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Billing information for 3</a:t>
                      </a:r>
                      <a:r>
                        <a:rPr lang="en-US" sz="1100" baseline="30000" dirty="0" smtClean="0"/>
                        <a:t>rd</a:t>
                      </a:r>
                      <a:r>
                        <a:rPr lang="en-US" sz="1100" dirty="0" smtClean="0"/>
                        <a:t> party billing solution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Reservation support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Attendant Activity report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Staff Mobility</a:t>
                      </a:r>
                      <a:endParaRPr lang="en-US" sz="11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Multi-language</a:t>
                      </a:r>
                      <a:r>
                        <a:rPr lang="en-US" sz="1100" baseline="0" dirty="0" smtClean="0"/>
                        <a:t> Voice Mail Service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Call Recording Service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Wake-up call service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baseline="0" dirty="0" smtClean="0"/>
                        <a:t>Unanswered wake-up call escalation</a:t>
                      </a:r>
                    </a:p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smtClean="0"/>
                        <a:t>Bath Alarm</a:t>
                      </a:r>
                    </a:p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endParaRPr lang="en-US" sz="1100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indent="-85725">
                        <a:buFont typeface="Arial" panose="020B0604020202020204" pitchFamily="34" charset="0"/>
                        <a:buChar char="•"/>
                      </a:pPr>
                      <a:r>
                        <a:rPr lang="en-US" sz="1100" dirty="0" smtClean="0"/>
                        <a:t>Embedded</a:t>
                      </a:r>
                      <a:r>
                        <a:rPr lang="en-US" sz="1100" baseline="0" dirty="0" smtClean="0"/>
                        <a:t> IP Attendant application</a:t>
                      </a:r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68" name="Straight Connector 67"/>
          <p:cNvCxnSpPr/>
          <p:nvPr/>
        </p:nvCxnSpPr>
        <p:spPr bwMode="auto">
          <a:xfrm>
            <a:off x="3638550" y="3124200"/>
            <a:ext cx="0" cy="3048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/>
          <p:cNvCxnSpPr/>
          <p:nvPr/>
        </p:nvCxnSpPr>
        <p:spPr bwMode="auto">
          <a:xfrm>
            <a:off x="6323703" y="3124200"/>
            <a:ext cx="0" cy="3048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524000"/>
            <a:ext cx="4711819" cy="1469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702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1905000"/>
          </a:xfrm>
        </p:spPr>
        <p:txBody>
          <a:bodyPr/>
          <a:lstStyle/>
          <a:p>
            <a:r>
              <a:rPr lang="en-US" sz="2000" dirty="0" smtClean="0"/>
              <a:t>iPECS UCP provides integration with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party alarm messaging solution</a:t>
            </a:r>
          </a:p>
          <a:p>
            <a:pPr lvl="1"/>
            <a:r>
              <a:rPr lang="en-US" sz="1600" dirty="0" smtClean="0"/>
              <a:t>Instant delivery of pre-defined alarm messages to the recipients via DECT phones</a:t>
            </a:r>
          </a:p>
          <a:p>
            <a:pPr lvl="1"/>
            <a:r>
              <a:rPr lang="en-US" sz="1600" dirty="0" smtClean="0"/>
              <a:t>Confirmation of alarm message receipt or forward to alternative destinations</a:t>
            </a:r>
          </a:p>
          <a:p>
            <a:pPr marL="355600" lvl="1" indent="0">
              <a:buNone/>
            </a:pPr>
            <a:endParaRPr lang="en-US" sz="1200" i="1" dirty="0" smtClean="0"/>
          </a:p>
          <a:p>
            <a:pPr marL="355600" lvl="1" indent="0">
              <a:buNone/>
            </a:pPr>
            <a:r>
              <a:rPr lang="en-US" sz="1200" i="1" dirty="0" smtClean="0">
                <a:solidFill>
                  <a:srgbClr val="0000CC"/>
                </a:solidFill>
              </a:rPr>
              <a:t>* Need pre-IOT with local 3</a:t>
            </a:r>
            <a:r>
              <a:rPr lang="en-US" sz="1200" i="1" baseline="30000" dirty="0" smtClean="0">
                <a:solidFill>
                  <a:srgbClr val="0000CC"/>
                </a:solidFill>
              </a:rPr>
              <a:t>rd</a:t>
            </a:r>
            <a:r>
              <a:rPr lang="en-US" sz="1200" i="1" dirty="0" smtClean="0">
                <a:solidFill>
                  <a:srgbClr val="0000CC"/>
                </a:solidFill>
              </a:rPr>
              <a:t> party alarm messaging solution using ELG SIP based Protocol</a:t>
            </a:r>
          </a:p>
          <a:p>
            <a:pPr lvl="1"/>
            <a:endParaRPr lang="en-US" sz="1600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152400"/>
            <a:ext cx="8915400" cy="533400"/>
          </a:xfrm>
        </p:spPr>
        <p:txBody>
          <a:bodyPr/>
          <a:lstStyle/>
          <a:p>
            <a:r>
              <a:rPr lang="en-US" dirty="0" smtClean="0"/>
              <a:t>Hospitality – </a:t>
            </a:r>
            <a:r>
              <a:rPr lang="en-US" sz="2000" dirty="0" smtClean="0"/>
              <a:t>Integration with 3</a:t>
            </a:r>
            <a:r>
              <a:rPr lang="en-US" sz="2000" baseline="30000" dirty="0" smtClean="0"/>
              <a:t>rd</a:t>
            </a:r>
            <a:r>
              <a:rPr lang="en-US" sz="2000" dirty="0" smtClean="0"/>
              <a:t> party Alarm Messaging Solution</a:t>
            </a:r>
            <a:endParaRPr lang="en-US" sz="2000" dirty="0"/>
          </a:p>
        </p:txBody>
      </p:sp>
      <p:grpSp>
        <p:nvGrpSpPr>
          <p:cNvPr id="231" name="Group 230"/>
          <p:cNvGrpSpPr/>
          <p:nvPr/>
        </p:nvGrpSpPr>
        <p:grpSpPr>
          <a:xfrm>
            <a:off x="304800" y="2678483"/>
            <a:ext cx="8472871" cy="3407199"/>
            <a:chOff x="159743" y="3070697"/>
            <a:chExt cx="10255636" cy="4095104"/>
          </a:xfrm>
        </p:grpSpPr>
        <p:pic>
          <p:nvPicPr>
            <p:cNvPr id="232" name="Picture 20" descr="http://www.truenorth3mobile.com/blog/wp-content/uploads/2012/07/How-Doctors-Dentists-are-Using-Mobile-Marketing-for-their-Businesses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3864" y="4021819"/>
              <a:ext cx="2857500" cy="189547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3" name="Picture 18" descr="http://www.christenberry-systems.com/images/Nurse_Cal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002" y="3890049"/>
              <a:ext cx="1498219" cy="224620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4" name="Rounded Rectangle 233"/>
            <p:cNvSpPr/>
            <p:nvPr/>
          </p:nvSpPr>
          <p:spPr>
            <a:xfrm>
              <a:off x="5272311" y="3205361"/>
              <a:ext cx="5143068" cy="3960440"/>
            </a:xfrm>
            <a:prstGeom prst="roundRect">
              <a:avLst>
                <a:gd name="adj" fmla="val 21600"/>
              </a:avLst>
            </a:prstGeom>
            <a:gradFill flip="none" rotWithShape="1">
              <a:gsLst>
                <a:gs pos="0">
                  <a:srgbClr val="F2F2F2">
                    <a:shade val="30000"/>
                    <a:satMod val="115000"/>
                    <a:alpha val="53000"/>
                  </a:srgbClr>
                </a:gs>
                <a:gs pos="50000">
                  <a:srgbClr val="F2F2F2">
                    <a:shade val="67500"/>
                    <a:satMod val="115000"/>
                    <a:alpha val="37000"/>
                  </a:srgbClr>
                </a:gs>
                <a:gs pos="100000">
                  <a:srgbClr val="F2F2F2">
                    <a:shade val="100000"/>
                    <a:satMod val="115000"/>
                    <a:alpha val="16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35" name="Rounded Rectangle 234"/>
            <p:cNvSpPr/>
            <p:nvPr/>
          </p:nvSpPr>
          <p:spPr>
            <a:xfrm>
              <a:off x="159743" y="3205361"/>
              <a:ext cx="4928870" cy="3960440"/>
            </a:xfrm>
            <a:prstGeom prst="roundRect">
              <a:avLst>
                <a:gd name="adj" fmla="val 22268"/>
              </a:avLst>
            </a:prstGeom>
            <a:gradFill flip="none" rotWithShape="1">
              <a:gsLst>
                <a:gs pos="0">
                  <a:srgbClr val="F2F2F2">
                    <a:shade val="30000"/>
                    <a:satMod val="115000"/>
                    <a:alpha val="53000"/>
                  </a:srgbClr>
                </a:gs>
                <a:gs pos="50000">
                  <a:srgbClr val="F2F2F2">
                    <a:shade val="67500"/>
                    <a:satMod val="115000"/>
                    <a:alpha val="37000"/>
                  </a:srgbClr>
                </a:gs>
                <a:gs pos="100000">
                  <a:srgbClr val="F2F2F2">
                    <a:shade val="100000"/>
                    <a:satMod val="115000"/>
                    <a:alpha val="16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softEdge rad="3175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grpSp>
          <p:nvGrpSpPr>
            <p:cNvPr id="236" name="그룹 43"/>
            <p:cNvGrpSpPr>
              <a:grpSpLocks noChangeAspect="1"/>
            </p:cNvGrpSpPr>
            <p:nvPr/>
          </p:nvGrpSpPr>
          <p:grpSpPr bwMode="auto">
            <a:xfrm>
              <a:off x="7230601" y="4799096"/>
              <a:ext cx="419337" cy="421268"/>
              <a:chOff x="1627188" y="2608263"/>
              <a:chExt cx="1658938" cy="17192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313" name="Freeform 8"/>
              <p:cNvSpPr>
                <a:spLocks/>
              </p:cNvSpPr>
              <p:nvPr/>
            </p:nvSpPr>
            <p:spPr bwMode="auto">
              <a:xfrm>
                <a:off x="2270125" y="4044951"/>
                <a:ext cx="50800" cy="52388"/>
              </a:xfrm>
              <a:custGeom>
                <a:avLst/>
                <a:gdLst>
                  <a:gd name="T0" fmla="*/ 2147483647 w 98"/>
                  <a:gd name="T1" fmla="*/ 0 h 100"/>
                  <a:gd name="T2" fmla="*/ 2147483647 w 98"/>
                  <a:gd name="T3" fmla="*/ 2147483647 h 100"/>
                  <a:gd name="T4" fmla="*/ 2147483647 w 98"/>
                  <a:gd name="T5" fmla="*/ 2147483647 h 100"/>
                  <a:gd name="T6" fmla="*/ 2147483647 w 98"/>
                  <a:gd name="T7" fmla="*/ 2147483647 h 100"/>
                  <a:gd name="T8" fmla="*/ 2147483647 w 98"/>
                  <a:gd name="T9" fmla="*/ 2147483647 h 100"/>
                  <a:gd name="T10" fmla="*/ 2147483647 w 98"/>
                  <a:gd name="T11" fmla="*/ 2147483647 h 100"/>
                  <a:gd name="T12" fmla="*/ 2147483647 w 98"/>
                  <a:gd name="T13" fmla="*/ 2147483647 h 100"/>
                  <a:gd name="T14" fmla="*/ 2147483647 w 98"/>
                  <a:gd name="T15" fmla="*/ 2147483647 h 100"/>
                  <a:gd name="T16" fmla="*/ 2147483647 w 98"/>
                  <a:gd name="T17" fmla="*/ 2147483647 h 100"/>
                  <a:gd name="T18" fmla="*/ 2147483647 w 98"/>
                  <a:gd name="T19" fmla="*/ 2147483647 h 100"/>
                  <a:gd name="T20" fmla="*/ 2147483647 w 98"/>
                  <a:gd name="T21" fmla="*/ 2147483647 h 100"/>
                  <a:gd name="T22" fmla="*/ 2147483647 w 98"/>
                  <a:gd name="T23" fmla="*/ 2147483647 h 100"/>
                  <a:gd name="T24" fmla="*/ 2147483647 w 98"/>
                  <a:gd name="T25" fmla="*/ 2147483647 h 100"/>
                  <a:gd name="T26" fmla="*/ 2147483647 w 98"/>
                  <a:gd name="T27" fmla="*/ 2147483647 h 100"/>
                  <a:gd name="T28" fmla="*/ 2147483647 w 98"/>
                  <a:gd name="T29" fmla="*/ 2147483647 h 100"/>
                  <a:gd name="T30" fmla="*/ 0 w 98"/>
                  <a:gd name="T31" fmla="*/ 2147483647 h 100"/>
                  <a:gd name="T32" fmla="*/ 2147483647 w 98"/>
                  <a:gd name="T33" fmla="*/ 2147483647 h 100"/>
                  <a:gd name="T34" fmla="*/ 2147483647 w 98"/>
                  <a:gd name="T35" fmla="*/ 2147483647 h 100"/>
                  <a:gd name="T36" fmla="*/ 2147483647 w 98"/>
                  <a:gd name="T37" fmla="*/ 2147483647 h 100"/>
                  <a:gd name="T38" fmla="*/ 2147483647 w 98"/>
                  <a:gd name="T39" fmla="*/ 2147483647 h 100"/>
                  <a:gd name="T40" fmla="*/ 2147483647 w 98"/>
                  <a:gd name="T41" fmla="*/ 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8" h="100">
                    <a:moveTo>
                      <a:pt x="50" y="0"/>
                    </a:moveTo>
                    <a:lnTo>
                      <a:pt x="64" y="3"/>
                    </a:lnTo>
                    <a:lnTo>
                      <a:pt x="78" y="10"/>
                    </a:lnTo>
                    <a:lnTo>
                      <a:pt x="89" y="21"/>
                    </a:lnTo>
                    <a:lnTo>
                      <a:pt x="96" y="35"/>
                    </a:lnTo>
                    <a:lnTo>
                      <a:pt x="98" y="50"/>
                    </a:lnTo>
                    <a:lnTo>
                      <a:pt x="96" y="66"/>
                    </a:lnTo>
                    <a:lnTo>
                      <a:pt x="89" y="80"/>
                    </a:lnTo>
                    <a:lnTo>
                      <a:pt x="78" y="90"/>
                    </a:lnTo>
                    <a:lnTo>
                      <a:pt x="64" y="97"/>
                    </a:lnTo>
                    <a:lnTo>
                      <a:pt x="50" y="100"/>
                    </a:lnTo>
                    <a:lnTo>
                      <a:pt x="33" y="97"/>
                    </a:lnTo>
                    <a:lnTo>
                      <a:pt x="20" y="90"/>
                    </a:lnTo>
                    <a:lnTo>
                      <a:pt x="8" y="80"/>
                    </a:lnTo>
                    <a:lnTo>
                      <a:pt x="2" y="66"/>
                    </a:lnTo>
                    <a:lnTo>
                      <a:pt x="0" y="50"/>
                    </a:lnTo>
                    <a:lnTo>
                      <a:pt x="2" y="35"/>
                    </a:lnTo>
                    <a:lnTo>
                      <a:pt x="8" y="21"/>
                    </a:lnTo>
                    <a:lnTo>
                      <a:pt x="20" y="10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4" name="Freeform 9"/>
              <p:cNvSpPr>
                <a:spLocks/>
              </p:cNvSpPr>
              <p:nvPr/>
            </p:nvSpPr>
            <p:spPr bwMode="auto">
              <a:xfrm>
                <a:off x="2413000" y="4044951"/>
                <a:ext cx="53975" cy="52388"/>
              </a:xfrm>
              <a:custGeom>
                <a:avLst/>
                <a:gdLst>
                  <a:gd name="T0" fmla="*/ 2147483647 w 100"/>
                  <a:gd name="T1" fmla="*/ 0 h 100"/>
                  <a:gd name="T2" fmla="*/ 2147483647 w 100"/>
                  <a:gd name="T3" fmla="*/ 2147483647 h 100"/>
                  <a:gd name="T4" fmla="*/ 2147483647 w 100"/>
                  <a:gd name="T5" fmla="*/ 2147483647 h 100"/>
                  <a:gd name="T6" fmla="*/ 2147483647 w 100"/>
                  <a:gd name="T7" fmla="*/ 2147483647 h 100"/>
                  <a:gd name="T8" fmla="*/ 2147483647 w 100"/>
                  <a:gd name="T9" fmla="*/ 2147483647 h 100"/>
                  <a:gd name="T10" fmla="*/ 2147483647 w 100"/>
                  <a:gd name="T11" fmla="*/ 2147483647 h 100"/>
                  <a:gd name="T12" fmla="*/ 2147483647 w 100"/>
                  <a:gd name="T13" fmla="*/ 2147483647 h 100"/>
                  <a:gd name="T14" fmla="*/ 2147483647 w 100"/>
                  <a:gd name="T15" fmla="*/ 2147483647 h 100"/>
                  <a:gd name="T16" fmla="*/ 2147483647 w 100"/>
                  <a:gd name="T17" fmla="*/ 2147483647 h 100"/>
                  <a:gd name="T18" fmla="*/ 2147483647 w 100"/>
                  <a:gd name="T19" fmla="*/ 2147483647 h 100"/>
                  <a:gd name="T20" fmla="*/ 2147483647 w 100"/>
                  <a:gd name="T21" fmla="*/ 2147483647 h 100"/>
                  <a:gd name="T22" fmla="*/ 2147483647 w 100"/>
                  <a:gd name="T23" fmla="*/ 2147483647 h 100"/>
                  <a:gd name="T24" fmla="*/ 2147483647 w 100"/>
                  <a:gd name="T25" fmla="*/ 2147483647 h 100"/>
                  <a:gd name="T26" fmla="*/ 2147483647 w 100"/>
                  <a:gd name="T27" fmla="*/ 2147483647 h 100"/>
                  <a:gd name="T28" fmla="*/ 2147483647 w 100"/>
                  <a:gd name="T29" fmla="*/ 2147483647 h 100"/>
                  <a:gd name="T30" fmla="*/ 0 w 100"/>
                  <a:gd name="T31" fmla="*/ 2147483647 h 100"/>
                  <a:gd name="T32" fmla="*/ 2147483647 w 100"/>
                  <a:gd name="T33" fmla="*/ 2147483647 h 100"/>
                  <a:gd name="T34" fmla="*/ 2147483647 w 100"/>
                  <a:gd name="T35" fmla="*/ 2147483647 h 100"/>
                  <a:gd name="T36" fmla="*/ 2147483647 w 100"/>
                  <a:gd name="T37" fmla="*/ 2147483647 h 100"/>
                  <a:gd name="T38" fmla="*/ 2147483647 w 100"/>
                  <a:gd name="T39" fmla="*/ 2147483647 h 100"/>
                  <a:gd name="T40" fmla="*/ 2147483647 w 100"/>
                  <a:gd name="T41" fmla="*/ 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0" h="100">
                    <a:moveTo>
                      <a:pt x="50" y="0"/>
                    </a:moveTo>
                    <a:lnTo>
                      <a:pt x="66" y="3"/>
                    </a:lnTo>
                    <a:lnTo>
                      <a:pt x="80" y="10"/>
                    </a:lnTo>
                    <a:lnTo>
                      <a:pt x="90" y="21"/>
                    </a:lnTo>
                    <a:lnTo>
                      <a:pt x="97" y="35"/>
                    </a:lnTo>
                    <a:lnTo>
                      <a:pt x="100" y="50"/>
                    </a:lnTo>
                    <a:lnTo>
                      <a:pt x="97" y="66"/>
                    </a:lnTo>
                    <a:lnTo>
                      <a:pt x="90" y="80"/>
                    </a:lnTo>
                    <a:lnTo>
                      <a:pt x="80" y="90"/>
                    </a:lnTo>
                    <a:lnTo>
                      <a:pt x="66" y="97"/>
                    </a:lnTo>
                    <a:lnTo>
                      <a:pt x="50" y="100"/>
                    </a:lnTo>
                    <a:lnTo>
                      <a:pt x="34" y="97"/>
                    </a:lnTo>
                    <a:lnTo>
                      <a:pt x="21" y="90"/>
                    </a:lnTo>
                    <a:lnTo>
                      <a:pt x="10" y="80"/>
                    </a:lnTo>
                    <a:lnTo>
                      <a:pt x="3" y="66"/>
                    </a:lnTo>
                    <a:lnTo>
                      <a:pt x="0" y="50"/>
                    </a:lnTo>
                    <a:lnTo>
                      <a:pt x="3" y="35"/>
                    </a:lnTo>
                    <a:lnTo>
                      <a:pt x="10" y="21"/>
                    </a:lnTo>
                    <a:lnTo>
                      <a:pt x="21" y="10"/>
                    </a:lnTo>
                    <a:lnTo>
                      <a:pt x="34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5" name="Freeform 10"/>
              <p:cNvSpPr>
                <a:spLocks/>
              </p:cNvSpPr>
              <p:nvPr/>
            </p:nvSpPr>
            <p:spPr bwMode="auto">
              <a:xfrm>
                <a:off x="2559050" y="4044951"/>
                <a:ext cx="50800" cy="52388"/>
              </a:xfrm>
              <a:custGeom>
                <a:avLst/>
                <a:gdLst>
                  <a:gd name="T0" fmla="*/ 2147483647 w 98"/>
                  <a:gd name="T1" fmla="*/ 0 h 100"/>
                  <a:gd name="T2" fmla="*/ 2147483647 w 98"/>
                  <a:gd name="T3" fmla="*/ 2147483647 h 100"/>
                  <a:gd name="T4" fmla="*/ 2147483647 w 98"/>
                  <a:gd name="T5" fmla="*/ 2147483647 h 100"/>
                  <a:gd name="T6" fmla="*/ 2147483647 w 98"/>
                  <a:gd name="T7" fmla="*/ 2147483647 h 100"/>
                  <a:gd name="T8" fmla="*/ 2147483647 w 98"/>
                  <a:gd name="T9" fmla="*/ 2147483647 h 100"/>
                  <a:gd name="T10" fmla="*/ 2147483647 w 98"/>
                  <a:gd name="T11" fmla="*/ 2147483647 h 100"/>
                  <a:gd name="T12" fmla="*/ 2147483647 w 98"/>
                  <a:gd name="T13" fmla="*/ 2147483647 h 100"/>
                  <a:gd name="T14" fmla="*/ 2147483647 w 98"/>
                  <a:gd name="T15" fmla="*/ 2147483647 h 100"/>
                  <a:gd name="T16" fmla="*/ 2147483647 w 98"/>
                  <a:gd name="T17" fmla="*/ 2147483647 h 100"/>
                  <a:gd name="T18" fmla="*/ 2147483647 w 98"/>
                  <a:gd name="T19" fmla="*/ 2147483647 h 100"/>
                  <a:gd name="T20" fmla="*/ 2147483647 w 98"/>
                  <a:gd name="T21" fmla="*/ 2147483647 h 100"/>
                  <a:gd name="T22" fmla="*/ 2147483647 w 98"/>
                  <a:gd name="T23" fmla="*/ 2147483647 h 100"/>
                  <a:gd name="T24" fmla="*/ 2147483647 w 98"/>
                  <a:gd name="T25" fmla="*/ 2147483647 h 100"/>
                  <a:gd name="T26" fmla="*/ 2147483647 w 98"/>
                  <a:gd name="T27" fmla="*/ 2147483647 h 100"/>
                  <a:gd name="T28" fmla="*/ 2147483647 w 98"/>
                  <a:gd name="T29" fmla="*/ 2147483647 h 100"/>
                  <a:gd name="T30" fmla="*/ 0 w 98"/>
                  <a:gd name="T31" fmla="*/ 2147483647 h 100"/>
                  <a:gd name="T32" fmla="*/ 2147483647 w 98"/>
                  <a:gd name="T33" fmla="*/ 2147483647 h 100"/>
                  <a:gd name="T34" fmla="*/ 2147483647 w 98"/>
                  <a:gd name="T35" fmla="*/ 2147483647 h 100"/>
                  <a:gd name="T36" fmla="*/ 2147483647 w 98"/>
                  <a:gd name="T37" fmla="*/ 2147483647 h 100"/>
                  <a:gd name="T38" fmla="*/ 2147483647 w 98"/>
                  <a:gd name="T39" fmla="*/ 2147483647 h 100"/>
                  <a:gd name="T40" fmla="*/ 2147483647 w 98"/>
                  <a:gd name="T41" fmla="*/ 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8" h="100">
                    <a:moveTo>
                      <a:pt x="50" y="0"/>
                    </a:moveTo>
                    <a:lnTo>
                      <a:pt x="64" y="3"/>
                    </a:lnTo>
                    <a:lnTo>
                      <a:pt x="78" y="10"/>
                    </a:lnTo>
                    <a:lnTo>
                      <a:pt x="89" y="21"/>
                    </a:lnTo>
                    <a:lnTo>
                      <a:pt x="96" y="35"/>
                    </a:lnTo>
                    <a:lnTo>
                      <a:pt x="98" y="50"/>
                    </a:lnTo>
                    <a:lnTo>
                      <a:pt x="96" y="66"/>
                    </a:lnTo>
                    <a:lnTo>
                      <a:pt x="89" y="80"/>
                    </a:lnTo>
                    <a:lnTo>
                      <a:pt x="78" y="90"/>
                    </a:lnTo>
                    <a:lnTo>
                      <a:pt x="64" y="97"/>
                    </a:lnTo>
                    <a:lnTo>
                      <a:pt x="50" y="100"/>
                    </a:lnTo>
                    <a:lnTo>
                      <a:pt x="33" y="97"/>
                    </a:lnTo>
                    <a:lnTo>
                      <a:pt x="20" y="90"/>
                    </a:lnTo>
                    <a:lnTo>
                      <a:pt x="9" y="80"/>
                    </a:lnTo>
                    <a:lnTo>
                      <a:pt x="2" y="66"/>
                    </a:lnTo>
                    <a:lnTo>
                      <a:pt x="0" y="50"/>
                    </a:lnTo>
                    <a:lnTo>
                      <a:pt x="2" y="35"/>
                    </a:lnTo>
                    <a:lnTo>
                      <a:pt x="9" y="21"/>
                    </a:lnTo>
                    <a:lnTo>
                      <a:pt x="20" y="10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6" name="Freeform 11"/>
              <p:cNvSpPr>
                <a:spLocks noEditPoints="1"/>
              </p:cNvSpPr>
              <p:nvPr/>
            </p:nvSpPr>
            <p:spPr bwMode="auto">
              <a:xfrm>
                <a:off x="1627188" y="2608263"/>
                <a:ext cx="1658938" cy="1719263"/>
              </a:xfrm>
              <a:custGeom>
                <a:avLst/>
                <a:gdLst>
                  <a:gd name="T0" fmla="*/ 2147483647 w 3136"/>
                  <a:gd name="T1" fmla="*/ 2147483647 h 3250"/>
                  <a:gd name="T2" fmla="*/ 2147483647 w 3136"/>
                  <a:gd name="T3" fmla="*/ 2147483647 h 3250"/>
                  <a:gd name="T4" fmla="*/ 2147483647 w 3136"/>
                  <a:gd name="T5" fmla="*/ 2147483647 h 3250"/>
                  <a:gd name="T6" fmla="*/ 2147483647 w 3136"/>
                  <a:gd name="T7" fmla="*/ 2147483647 h 3250"/>
                  <a:gd name="T8" fmla="*/ 2147483647 w 3136"/>
                  <a:gd name="T9" fmla="*/ 2147483647 h 3250"/>
                  <a:gd name="T10" fmla="*/ 2147483647 w 3136"/>
                  <a:gd name="T11" fmla="*/ 2147483647 h 3250"/>
                  <a:gd name="T12" fmla="*/ 2147483647 w 3136"/>
                  <a:gd name="T13" fmla="*/ 2147483647 h 3250"/>
                  <a:gd name="T14" fmla="*/ 2147483647 w 3136"/>
                  <a:gd name="T15" fmla="*/ 2147483647 h 3250"/>
                  <a:gd name="T16" fmla="*/ 2147483647 w 3136"/>
                  <a:gd name="T17" fmla="*/ 2147483647 h 3250"/>
                  <a:gd name="T18" fmla="*/ 2147483647 w 3136"/>
                  <a:gd name="T19" fmla="*/ 2147483647 h 3250"/>
                  <a:gd name="T20" fmla="*/ 2147483647 w 3136"/>
                  <a:gd name="T21" fmla="*/ 2147483647 h 3250"/>
                  <a:gd name="T22" fmla="*/ 2147483647 w 3136"/>
                  <a:gd name="T23" fmla="*/ 2147483647 h 3250"/>
                  <a:gd name="T24" fmla="*/ 2147483647 w 3136"/>
                  <a:gd name="T25" fmla="*/ 2147483647 h 3250"/>
                  <a:gd name="T26" fmla="*/ 2147483647 w 3136"/>
                  <a:gd name="T27" fmla="*/ 2147483647 h 3250"/>
                  <a:gd name="T28" fmla="*/ 2147483647 w 3136"/>
                  <a:gd name="T29" fmla="*/ 2147483647 h 3250"/>
                  <a:gd name="T30" fmla="*/ 2147483647 w 3136"/>
                  <a:gd name="T31" fmla="*/ 2147483647 h 3250"/>
                  <a:gd name="T32" fmla="*/ 2147483647 w 3136"/>
                  <a:gd name="T33" fmla="*/ 2147483647 h 3250"/>
                  <a:gd name="T34" fmla="*/ 2147483647 w 3136"/>
                  <a:gd name="T35" fmla="*/ 2147483647 h 3250"/>
                  <a:gd name="T36" fmla="*/ 2147483647 w 3136"/>
                  <a:gd name="T37" fmla="*/ 2147483647 h 3250"/>
                  <a:gd name="T38" fmla="*/ 2147483647 w 3136"/>
                  <a:gd name="T39" fmla="*/ 2147483647 h 3250"/>
                  <a:gd name="T40" fmla="*/ 2147483647 w 3136"/>
                  <a:gd name="T41" fmla="*/ 2147483647 h 3250"/>
                  <a:gd name="T42" fmla="*/ 2147483647 w 3136"/>
                  <a:gd name="T43" fmla="*/ 2147483647 h 3250"/>
                  <a:gd name="T44" fmla="*/ 2147483647 w 3136"/>
                  <a:gd name="T45" fmla="*/ 2147483647 h 3250"/>
                  <a:gd name="T46" fmla="*/ 2147483647 w 3136"/>
                  <a:gd name="T47" fmla="*/ 2147483647 h 3250"/>
                  <a:gd name="T48" fmla="*/ 2147483647 w 3136"/>
                  <a:gd name="T49" fmla="*/ 2147483647 h 3250"/>
                  <a:gd name="T50" fmla="*/ 2147483647 w 3136"/>
                  <a:gd name="T51" fmla="*/ 2147483647 h 3250"/>
                  <a:gd name="T52" fmla="*/ 2147483647 w 3136"/>
                  <a:gd name="T53" fmla="*/ 2147483647 h 3250"/>
                  <a:gd name="T54" fmla="*/ 2147483647 w 3136"/>
                  <a:gd name="T55" fmla="*/ 2147483647 h 3250"/>
                  <a:gd name="T56" fmla="*/ 2147483647 w 3136"/>
                  <a:gd name="T57" fmla="*/ 2147483647 h 3250"/>
                  <a:gd name="T58" fmla="*/ 2147483647 w 3136"/>
                  <a:gd name="T59" fmla="*/ 2147483647 h 3250"/>
                  <a:gd name="T60" fmla="*/ 2147483647 w 3136"/>
                  <a:gd name="T61" fmla="*/ 2147483647 h 3250"/>
                  <a:gd name="T62" fmla="*/ 2147483647 w 3136"/>
                  <a:gd name="T63" fmla="*/ 2147483647 h 3250"/>
                  <a:gd name="T64" fmla="*/ 2147483647 w 3136"/>
                  <a:gd name="T65" fmla="*/ 2147483647 h 3250"/>
                  <a:gd name="T66" fmla="*/ 2147483647 w 3136"/>
                  <a:gd name="T67" fmla="*/ 2147483647 h 3250"/>
                  <a:gd name="T68" fmla="*/ 2147483647 w 3136"/>
                  <a:gd name="T69" fmla="*/ 2147483647 h 3250"/>
                  <a:gd name="T70" fmla="*/ 2147483647 w 3136"/>
                  <a:gd name="T71" fmla="*/ 2147483647 h 3250"/>
                  <a:gd name="T72" fmla="*/ 2147483647 w 3136"/>
                  <a:gd name="T73" fmla="*/ 2147483647 h 3250"/>
                  <a:gd name="T74" fmla="*/ 2147483647 w 3136"/>
                  <a:gd name="T75" fmla="*/ 2147483647 h 3250"/>
                  <a:gd name="T76" fmla="*/ 2147483647 w 3136"/>
                  <a:gd name="T77" fmla="*/ 2147483647 h 3250"/>
                  <a:gd name="T78" fmla="*/ 2147483647 w 3136"/>
                  <a:gd name="T79" fmla="*/ 2147483647 h 3250"/>
                  <a:gd name="T80" fmla="*/ 2147483647 w 3136"/>
                  <a:gd name="T81" fmla="*/ 2147483647 h 3250"/>
                  <a:gd name="T82" fmla="*/ 2147483647 w 3136"/>
                  <a:gd name="T83" fmla="*/ 2147483647 h 3250"/>
                  <a:gd name="T84" fmla="*/ 2147483647 w 3136"/>
                  <a:gd name="T85" fmla="*/ 2147483647 h 3250"/>
                  <a:gd name="T86" fmla="*/ 2147483647 w 3136"/>
                  <a:gd name="T87" fmla="*/ 2147483647 h 3250"/>
                  <a:gd name="T88" fmla="*/ 2147483647 w 3136"/>
                  <a:gd name="T89" fmla="*/ 2147483647 h 3250"/>
                  <a:gd name="T90" fmla="*/ 2147483647 w 3136"/>
                  <a:gd name="T91" fmla="*/ 2147483647 h 3250"/>
                  <a:gd name="T92" fmla="*/ 2147483647 w 3136"/>
                  <a:gd name="T93" fmla="*/ 2147483647 h 3250"/>
                  <a:gd name="T94" fmla="*/ 2147483647 w 3136"/>
                  <a:gd name="T95" fmla="*/ 2147483647 h 3250"/>
                  <a:gd name="T96" fmla="*/ 2147483647 w 3136"/>
                  <a:gd name="T97" fmla="*/ 2147483647 h 3250"/>
                  <a:gd name="T98" fmla="*/ 2147483647 w 3136"/>
                  <a:gd name="T99" fmla="*/ 2147483647 h 3250"/>
                  <a:gd name="T100" fmla="*/ 2147483647 w 3136"/>
                  <a:gd name="T101" fmla="*/ 2147483647 h 3250"/>
                  <a:gd name="T102" fmla="*/ 2147483647 w 3136"/>
                  <a:gd name="T103" fmla="*/ 2147483647 h 3250"/>
                  <a:gd name="T104" fmla="*/ 2147483647 w 3136"/>
                  <a:gd name="T105" fmla="*/ 2147483647 h 3250"/>
                  <a:gd name="T106" fmla="*/ 0 w 3136"/>
                  <a:gd name="T107" fmla="*/ 2147483647 h 3250"/>
                  <a:gd name="T108" fmla="*/ 2147483647 w 3136"/>
                  <a:gd name="T109" fmla="*/ 2147483647 h 3250"/>
                  <a:gd name="T110" fmla="*/ 2147483647 w 3136"/>
                  <a:gd name="T111" fmla="*/ 2147483647 h 325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3136" h="3250">
                    <a:moveTo>
                      <a:pt x="2256" y="3088"/>
                    </a:moveTo>
                    <a:lnTo>
                      <a:pt x="2256" y="3154"/>
                    </a:lnTo>
                    <a:lnTo>
                      <a:pt x="2558" y="3154"/>
                    </a:lnTo>
                    <a:lnTo>
                      <a:pt x="2558" y="3088"/>
                    </a:lnTo>
                    <a:lnTo>
                      <a:pt x="2256" y="3088"/>
                    </a:lnTo>
                    <a:close/>
                    <a:moveTo>
                      <a:pt x="523" y="3088"/>
                    </a:moveTo>
                    <a:lnTo>
                      <a:pt x="523" y="3154"/>
                    </a:lnTo>
                    <a:lnTo>
                      <a:pt x="817" y="3154"/>
                    </a:lnTo>
                    <a:lnTo>
                      <a:pt x="817" y="3088"/>
                    </a:lnTo>
                    <a:lnTo>
                      <a:pt x="523" y="3088"/>
                    </a:lnTo>
                    <a:close/>
                    <a:moveTo>
                      <a:pt x="1536" y="1573"/>
                    </a:moveTo>
                    <a:lnTo>
                      <a:pt x="1473" y="1576"/>
                    </a:lnTo>
                    <a:lnTo>
                      <a:pt x="1415" y="1583"/>
                    </a:lnTo>
                    <a:lnTo>
                      <a:pt x="1360" y="1593"/>
                    </a:lnTo>
                    <a:lnTo>
                      <a:pt x="1311" y="1608"/>
                    </a:lnTo>
                    <a:lnTo>
                      <a:pt x="1263" y="1626"/>
                    </a:lnTo>
                    <a:lnTo>
                      <a:pt x="1221" y="1647"/>
                    </a:lnTo>
                    <a:lnTo>
                      <a:pt x="1182" y="1670"/>
                    </a:lnTo>
                    <a:lnTo>
                      <a:pt x="1146" y="1695"/>
                    </a:lnTo>
                    <a:lnTo>
                      <a:pt x="1114" y="1723"/>
                    </a:lnTo>
                    <a:lnTo>
                      <a:pt x="1084" y="1752"/>
                    </a:lnTo>
                    <a:lnTo>
                      <a:pt x="1058" y="1782"/>
                    </a:lnTo>
                    <a:lnTo>
                      <a:pt x="1034" y="1813"/>
                    </a:lnTo>
                    <a:lnTo>
                      <a:pt x="1013" y="1846"/>
                    </a:lnTo>
                    <a:lnTo>
                      <a:pt x="996" y="1878"/>
                    </a:lnTo>
                    <a:lnTo>
                      <a:pt x="980" y="1909"/>
                    </a:lnTo>
                    <a:lnTo>
                      <a:pt x="966" y="1942"/>
                    </a:lnTo>
                    <a:lnTo>
                      <a:pt x="954" y="1971"/>
                    </a:lnTo>
                    <a:lnTo>
                      <a:pt x="944" y="2000"/>
                    </a:lnTo>
                    <a:lnTo>
                      <a:pt x="935" y="2029"/>
                    </a:lnTo>
                    <a:lnTo>
                      <a:pt x="929" y="2053"/>
                    </a:lnTo>
                    <a:lnTo>
                      <a:pt x="924" y="2077"/>
                    </a:lnTo>
                    <a:lnTo>
                      <a:pt x="919" y="2098"/>
                    </a:lnTo>
                    <a:lnTo>
                      <a:pt x="916" y="2116"/>
                    </a:lnTo>
                    <a:lnTo>
                      <a:pt x="914" y="2131"/>
                    </a:lnTo>
                    <a:lnTo>
                      <a:pt x="913" y="2140"/>
                    </a:lnTo>
                    <a:lnTo>
                      <a:pt x="913" y="2148"/>
                    </a:lnTo>
                    <a:lnTo>
                      <a:pt x="913" y="3148"/>
                    </a:lnTo>
                    <a:lnTo>
                      <a:pt x="2160" y="3148"/>
                    </a:lnTo>
                    <a:lnTo>
                      <a:pt x="2160" y="2148"/>
                    </a:lnTo>
                    <a:lnTo>
                      <a:pt x="2160" y="2140"/>
                    </a:lnTo>
                    <a:lnTo>
                      <a:pt x="2159" y="2131"/>
                    </a:lnTo>
                    <a:lnTo>
                      <a:pt x="2156" y="2116"/>
                    </a:lnTo>
                    <a:lnTo>
                      <a:pt x="2154" y="2098"/>
                    </a:lnTo>
                    <a:lnTo>
                      <a:pt x="2149" y="2077"/>
                    </a:lnTo>
                    <a:lnTo>
                      <a:pt x="2144" y="2053"/>
                    </a:lnTo>
                    <a:lnTo>
                      <a:pt x="2138" y="2029"/>
                    </a:lnTo>
                    <a:lnTo>
                      <a:pt x="2129" y="2001"/>
                    </a:lnTo>
                    <a:lnTo>
                      <a:pt x="2119" y="1971"/>
                    </a:lnTo>
                    <a:lnTo>
                      <a:pt x="2107" y="1942"/>
                    </a:lnTo>
                    <a:lnTo>
                      <a:pt x="2093" y="1910"/>
                    </a:lnTo>
                    <a:lnTo>
                      <a:pt x="2077" y="1878"/>
                    </a:lnTo>
                    <a:lnTo>
                      <a:pt x="2059" y="1846"/>
                    </a:lnTo>
                    <a:lnTo>
                      <a:pt x="2038" y="1815"/>
                    </a:lnTo>
                    <a:lnTo>
                      <a:pt x="2015" y="1782"/>
                    </a:lnTo>
                    <a:lnTo>
                      <a:pt x="1988" y="1752"/>
                    </a:lnTo>
                    <a:lnTo>
                      <a:pt x="1959" y="1724"/>
                    </a:lnTo>
                    <a:lnTo>
                      <a:pt x="1926" y="1695"/>
                    </a:lnTo>
                    <a:lnTo>
                      <a:pt x="1890" y="1670"/>
                    </a:lnTo>
                    <a:lnTo>
                      <a:pt x="1852" y="1647"/>
                    </a:lnTo>
                    <a:lnTo>
                      <a:pt x="1809" y="1626"/>
                    </a:lnTo>
                    <a:lnTo>
                      <a:pt x="1762" y="1608"/>
                    </a:lnTo>
                    <a:lnTo>
                      <a:pt x="1712" y="1593"/>
                    </a:lnTo>
                    <a:lnTo>
                      <a:pt x="1658" y="1583"/>
                    </a:lnTo>
                    <a:lnTo>
                      <a:pt x="1599" y="1576"/>
                    </a:lnTo>
                    <a:lnTo>
                      <a:pt x="1536" y="1573"/>
                    </a:lnTo>
                    <a:close/>
                    <a:moveTo>
                      <a:pt x="95" y="797"/>
                    </a:moveTo>
                    <a:lnTo>
                      <a:pt x="95" y="2991"/>
                    </a:lnTo>
                    <a:lnTo>
                      <a:pt x="817" y="2991"/>
                    </a:lnTo>
                    <a:lnTo>
                      <a:pt x="817" y="2143"/>
                    </a:lnTo>
                    <a:lnTo>
                      <a:pt x="817" y="2139"/>
                    </a:lnTo>
                    <a:lnTo>
                      <a:pt x="818" y="2132"/>
                    </a:lnTo>
                    <a:lnTo>
                      <a:pt x="819" y="2119"/>
                    </a:lnTo>
                    <a:lnTo>
                      <a:pt x="822" y="2103"/>
                    </a:lnTo>
                    <a:lnTo>
                      <a:pt x="825" y="2085"/>
                    </a:lnTo>
                    <a:lnTo>
                      <a:pt x="829" y="2061"/>
                    </a:lnTo>
                    <a:lnTo>
                      <a:pt x="835" y="2036"/>
                    </a:lnTo>
                    <a:lnTo>
                      <a:pt x="843" y="2007"/>
                    </a:lnTo>
                    <a:lnTo>
                      <a:pt x="852" y="1978"/>
                    </a:lnTo>
                    <a:lnTo>
                      <a:pt x="863" y="1945"/>
                    </a:lnTo>
                    <a:lnTo>
                      <a:pt x="876" y="1913"/>
                    </a:lnTo>
                    <a:lnTo>
                      <a:pt x="890" y="1878"/>
                    </a:lnTo>
                    <a:lnTo>
                      <a:pt x="908" y="1843"/>
                    </a:lnTo>
                    <a:lnTo>
                      <a:pt x="927" y="1807"/>
                    </a:lnTo>
                    <a:lnTo>
                      <a:pt x="950" y="1772"/>
                    </a:lnTo>
                    <a:lnTo>
                      <a:pt x="975" y="1738"/>
                    </a:lnTo>
                    <a:lnTo>
                      <a:pt x="1002" y="1703"/>
                    </a:lnTo>
                    <a:lnTo>
                      <a:pt x="1032" y="1670"/>
                    </a:lnTo>
                    <a:lnTo>
                      <a:pt x="1066" y="1638"/>
                    </a:lnTo>
                    <a:lnTo>
                      <a:pt x="1103" y="1608"/>
                    </a:lnTo>
                    <a:lnTo>
                      <a:pt x="1144" y="1581"/>
                    </a:lnTo>
                    <a:lnTo>
                      <a:pt x="1187" y="1556"/>
                    </a:lnTo>
                    <a:lnTo>
                      <a:pt x="1236" y="1534"/>
                    </a:lnTo>
                    <a:lnTo>
                      <a:pt x="1287" y="1515"/>
                    </a:lnTo>
                    <a:lnTo>
                      <a:pt x="1343" y="1499"/>
                    </a:lnTo>
                    <a:lnTo>
                      <a:pt x="1403" y="1488"/>
                    </a:lnTo>
                    <a:lnTo>
                      <a:pt x="1467" y="1480"/>
                    </a:lnTo>
                    <a:lnTo>
                      <a:pt x="1536" y="1478"/>
                    </a:lnTo>
                    <a:lnTo>
                      <a:pt x="1605" y="1480"/>
                    </a:lnTo>
                    <a:lnTo>
                      <a:pt x="1670" y="1488"/>
                    </a:lnTo>
                    <a:lnTo>
                      <a:pt x="1730" y="1499"/>
                    </a:lnTo>
                    <a:lnTo>
                      <a:pt x="1786" y="1515"/>
                    </a:lnTo>
                    <a:lnTo>
                      <a:pt x="1837" y="1534"/>
                    </a:lnTo>
                    <a:lnTo>
                      <a:pt x="1885" y="1556"/>
                    </a:lnTo>
                    <a:lnTo>
                      <a:pt x="1929" y="1581"/>
                    </a:lnTo>
                    <a:lnTo>
                      <a:pt x="1970" y="1608"/>
                    </a:lnTo>
                    <a:lnTo>
                      <a:pt x="2006" y="1638"/>
                    </a:lnTo>
                    <a:lnTo>
                      <a:pt x="2041" y="1670"/>
                    </a:lnTo>
                    <a:lnTo>
                      <a:pt x="2071" y="1703"/>
                    </a:lnTo>
                    <a:lnTo>
                      <a:pt x="2098" y="1738"/>
                    </a:lnTo>
                    <a:lnTo>
                      <a:pt x="2123" y="1772"/>
                    </a:lnTo>
                    <a:lnTo>
                      <a:pt x="2145" y="1807"/>
                    </a:lnTo>
                    <a:lnTo>
                      <a:pt x="2165" y="1843"/>
                    </a:lnTo>
                    <a:lnTo>
                      <a:pt x="2181" y="1878"/>
                    </a:lnTo>
                    <a:lnTo>
                      <a:pt x="2196" y="1913"/>
                    </a:lnTo>
                    <a:lnTo>
                      <a:pt x="2210" y="1945"/>
                    </a:lnTo>
                    <a:lnTo>
                      <a:pt x="2220" y="1978"/>
                    </a:lnTo>
                    <a:lnTo>
                      <a:pt x="2230" y="2007"/>
                    </a:lnTo>
                    <a:lnTo>
                      <a:pt x="2237" y="2036"/>
                    </a:lnTo>
                    <a:lnTo>
                      <a:pt x="2243" y="2061"/>
                    </a:lnTo>
                    <a:lnTo>
                      <a:pt x="2247" y="2085"/>
                    </a:lnTo>
                    <a:lnTo>
                      <a:pt x="2251" y="2103"/>
                    </a:lnTo>
                    <a:lnTo>
                      <a:pt x="2253" y="2119"/>
                    </a:lnTo>
                    <a:lnTo>
                      <a:pt x="2255" y="2132"/>
                    </a:lnTo>
                    <a:lnTo>
                      <a:pt x="2256" y="2139"/>
                    </a:lnTo>
                    <a:lnTo>
                      <a:pt x="2256" y="2143"/>
                    </a:lnTo>
                    <a:lnTo>
                      <a:pt x="2256" y="2145"/>
                    </a:lnTo>
                    <a:lnTo>
                      <a:pt x="2256" y="2991"/>
                    </a:lnTo>
                    <a:lnTo>
                      <a:pt x="2699" y="2991"/>
                    </a:lnTo>
                    <a:lnTo>
                      <a:pt x="2747" y="2990"/>
                    </a:lnTo>
                    <a:lnTo>
                      <a:pt x="2791" y="2982"/>
                    </a:lnTo>
                    <a:lnTo>
                      <a:pt x="2829" y="2971"/>
                    </a:lnTo>
                    <a:lnTo>
                      <a:pt x="2864" y="2958"/>
                    </a:lnTo>
                    <a:lnTo>
                      <a:pt x="2894" y="2940"/>
                    </a:lnTo>
                    <a:lnTo>
                      <a:pt x="2921" y="2920"/>
                    </a:lnTo>
                    <a:lnTo>
                      <a:pt x="2945" y="2899"/>
                    </a:lnTo>
                    <a:lnTo>
                      <a:pt x="2965" y="2875"/>
                    </a:lnTo>
                    <a:lnTo>
                      <a:pt x="2982" y="2851"/>
                    </a:lnTo>
                    <a:lnTo>
                      <a:pt x="2996" y="2826"/>
                    </a:lnTo>
                    <a:lnTo>
                      <a:pt x="3007" y="2801"/>
                    </a:lnTo>
                    <a:lnTo>
                      <a:pt x="3017" y="2776"/>
                    </a:lnTo>
                    <a:lnTo>
                      <a:pt x="3025" y="2752"/>
                    </a:lnTo>
                    <a:lnTo>
                      <a:pt x="3031" y="2729"/>
                    </a:lnTo>
                    <a:lnTo>
                      <a:pt x="3034" y="2709"/>
                    </a:lnTo>
                    <a:lnTo>
                      <a:pt x="3037" y="2690"/>
                    </a:lnTo>
                    <a:lnTo>
                      <a:pt x="3038" y="2674"/>
                    </a:lnTo>
                    <a:lnTo>
                      <a:pt x="3039" y="2662"/>
                    </a:lnTo>
                    <a:lnTo>
                      <a:pt x="3039" y="2654"/>
                    </a:lnTo>
                    <a:lnTo>
                      <a:pt x="3039" y="2649"/>
                    </a:lnTo>
                    <a:lnTo>
                      <a:pt x="3039" y="797"/>
                    </a:lnTo>
                    <a:lnTo>
                      <a:pt x="383" y="797"/>
                    </a:lnTo>
                    <a:lnTo>
                      <a:pt x="95" y="797"/>
                    </a:lnTo>
                    <a:close/>
                    <a:moveTo>
                      <a:pt x="2345" y="96"/>
                    </a:moveTo>
                    <a:lnTo>
                      <a:pt x="2333" y="100"/>
                    </a:lnTo>
                    <a:lnTo>
                      <a:pt x="2324" y="108"/>
                    </a:lnTo>
                    <a:lnTo>
                      <a:pt x="2321" y="120"/>
                    </a:lnTo>
                    <a:lnTo>
                      <a:pt x="2321" y="702"/>
                    </a:lnTo>
                    <a:lnTo>
                      <a:pt x="2369" y="702"/>
                    </a:lnTo>
                    <a:lnTo>
                      <a:pt x="2369" y="120"/>
                    </a:lnTo>
                    <a:lnTo>
                      <a:pt x="2365" y="108"/>
                    </a:lnTo>
                    <a:lnTo>
                      <a:pt x="2357" y="100"/>
                    </a:lnTo>
                    <a:lnTo>
                      <a:pt x="2345" y="96"/>
                    </a:lnTo>
                    <a:close/>
                    <a:moveTo>
                      <a:pt x="735" y="96"/>
                    </a:moveTo>
                    <a:lnTo>
                      <a:pt x="722" y="100"/>
                    </a:lnTo>
                    <a:lnTo>
                      <a:pt x="714" y="108"/>
                    </a:lnTo>
                    <a:lnTo>
                      <a:pt x="710" y="120"/>
                    </a:lnTo>
                    <a:lnTo>
                      <a:pt x="710" y="702"/>
                    </a:lnTo>
                    <a:lnTo>
                      <a:pt x="758" y="702"/>
                    </a:lnTo>
                    <a:lnTo>
                      <a:pt x="758" y="120"/>
                    </a:lnTo>
                    <a:lnTo>
                      <a:pt x="755" y="108"/>
                    </a:lnTo>
                    <a:lnTo>
                      <a:pt x="747" y="100"/>
                    </a:lnTo>
                    <a:lnTo>
                      <a:pt x="735" y="96"/>
                    </a:lnTo>
                    <a:close/>
                    <a:moveTo>
                      <a:pt x="735" y="0"/>
                    </a:moveTo>
                    <a:lnTo>
                      <a:pt x="762" y="4"/>
                    </a:lnTo>
                    <a:lnTo>
                      <a:pt x="787" y="13"/>
                    </a:lnTo>
                    <a:lnTo>
                      <a:pt x="809" y="26"/>
                    </a:lnTo>
                    <a:lnTo>
                      <a:pt x="828" y="45"/>
                    </a:lnTo>
                    <a:lnTo>
                      <a:pt x="842" y="67"/>
                    </a:lnTo>
                    <a:lnTo>
                      <a:pt x="852" y="92"/>
                    </a:lnTo>
                    <a:lnTo>
                      <a:pt x="854" y="120"/>
                    </a:lnTo>
                    <a:lnTo>
                      <a:pt x="854" y="702"/>
                    </a:lnTo>
                    <a:lnTo>
                      <a:pt x="2225" y="702"/>
                    </a:lnTo>
                    <a:lnTo>
                      <a:pt x="2225" y="120"/>
                    </a:lnTo>
                    <a:lnTo>
                      <a:pt x="2228" y="92"/>
                    </a:lnTo>
                    <a:lnTo>
                      <a:pt x="2237" y="67"/>
                    </a:lnTo>
                    <a:lnTo>
                      <a:pt x="2251" y="45"/>
                    </a:lnTo>
                    <a:lnTo>
                      <a:pt x="2270" y="26"/>
                    </a:lnTo>
                    <a:lnTo>
                      <a:pt x="2292" y="13"/>
                    </a:lnTo>
                    <a:lnTo>
                      <a:pt x="2318" y="4"/>
                    </a:lnTo>
                    <a:lnTo>
                      <a:pt x="2345" y="0"/>
                    </a:lnTo>
                    <a:lnTo>
                      <a:pt x="2373" y="4"/>
                    </a:lnTo>
                    <a:lnTo>
                      <a:pt x="2398" y="13"/>
                    </a:lnTo>
                    <a:lnTo>
                      <a:pt x="2420" y="26"/>
                    </a:lnTo>
                    <a:lnTo>
                      <a:pt x="2439" y="45"/>
                    </a:lnTo>
                    <a:lnTo>
                      <a:pt x="2452" y="67"/>
                    </a:lnTo>
                    <a:lnTo>
                      <a:pt x="2462" y="92"/>
                    </a:lnTo>
                    <a:lnTo>
                      <a:pt x="2465" y="120"/>
                    </a:lnTo>
                    <a:lnTo>
                      <a:pt x="2465" y="702"/>
                    </a:lnTo>
                    <a:lnTo>
                      <a:pt x="3136" y="702"/>
                    </a:lnTo>
                    <a:lnTo>
                      <a:pt x="3136" y="2649"/>
                    </a:lnTo>
                    <a:lnTo>
                      <a:pt x="3136" y="2650"/>
                    </a:lnTo>
                    <a:lnTo>
                      <a:pt x="3136" y="2654"/>
                    </a:lnTo>
                    <a:lnTo>
                      <a:pt x="3135" y="2659"/>
                    </a:lnTo>
                    <a:lnTo>
                      <a:pt x="3135" y="3048"/>
                    </a:lnTo>
                    <a:lnTo>
                      <a:pt x="3133" y="3063"/>
                    </a:lnTo>
                    <a:lnTo>
                      <a:pt x="3124" y="3076"/>
                    </a:lnTo>
                    <a:lnTo>
                      <a:pt x="3113" y="3084"/>
                    </a:lnTo>
                    <a:lnTo>
                      <a:pt x="3098" y="3087"/>
                    </a:lnTo>
                    <a:lnTo>
                      <a:pt x="2711" y="3087"/>
                    </a:lnTo>
                    <a:lnTo>
                      <a:pt x="2705" y="3088"/>
                    </a:lnTo>
                    <a:lnTo>
                      <a:pt x="2699" y="3088"/>
                    </a:lnTo>
                    <a:lnTo>
                      <a:pt x="2654" y="3088"/>
                    </a:lnTo>
                    <a:lnTo>
                      <a:pt x="2654" y="3250"/>
                    </a:lnTo>
                    <a:lnTo>
                      <a:pt x="427" y="3250"/>
                    </a:lnTo>
                    <a:lnTo>
                      <a:pt x="427" y="3088"/>
                    </a:lnTo>
                    <a:lnTo>
                      <a:pt x="0" y="3088"/>
                    </a:lnTo>
                    <a:lnTo>
                      <a:pt x="0" y="702"/>
                    </a:lnTo>
                    <a:lnTo>
                      <a:pt x="383" y="702"/>
                    </a:lnTo>
                    <a:lnTo>
                      <a:pt x="614" y="702"/>
                    </a:lnTo>
                    <a:lnTo>
                      <a:pt x="614" y="120"/>
                    </a:lnTo>
                    <a:lnTo>
                      <a:pt x="618" y="92"/>
                    </a:lnTo>
                    <a:lnTo>
                      <a:pt x="626" y="67"/>
                    </a:lnTo>
                    <a:lnTo>
                      <a:pt x="641" y="45"/>
                    </a:lnTo>
                    <a:lnTo>
                      <a:pt x="659" y="26"/>
                    </a:lnTo>
                    <a:lnTo>
                      <a:pt x="681" y="13"/>
                    </a:lnTo>
                    <a:lnTo>
                      <a:pt x="707" y="4"/>
                    </a:lnTo>
                    <a:lnTo>
                      <a:pt x="7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7" name="Freeform 12"/>
              <p:cNvSpPr>
                <a:spLocks/>
              </p:cNvSpPr>
              <p:nvPr/>
            </p:nvSpPr>
            <p:spPr bwMode="auto">
              <a:xfrm>
                <a:off x="2270125" y="4044951"/>
                <a:ext cx="50800" cy="52388"/>
              </a:xfrm>
              <a:custGeom>
                <a:avLst/>
                <a:gdLst>
                  <a:gd name="T0" fmla="*/ 2147483647 w 98"/>
                  <a:gd name="T1" fmla="*/ 0 h 100"/>
                  <a:gd name="T2" fmla="*/ 2147483647 w 98"/>
                  <a:gd name="T3" fmla="*/ 2147483647 h 100"/>
                  <a:gd name="T4" fmla="*/ 2147483647 w 98"/>
                  <a:gd name="T5" fmla="*/ 2147483647 h 100"/>
                  <a:gd name="T6" fmla="*/ 2147483647 w 98"/>
                  <a:gd name="T7" fmla="*/ 2147483647 h 100"/>
                  <a:gd name="T8" fmla="*/ 2147483647 w 98"/>
                  <a:gd name="T9" fmla="*/ 2147483647 h 100"/>
                  <a:gd name="T10" fmla="*/ 2147483647 w 98"/>
                  <a:gd name="T11" fmla="*/ 2147483647 h 100"/>
                  <a:gd name="T12" fmla="*/ 2147483647 w 98"/>
                  <a:gd name="T13" fmla="*/ 2147483647 h 100"/>
                  <a:gd name="T14" fmla="*/ 2147483647 w 98"/>
                  <a:gd name="T15" fmla="*/ 2147483647 h 100"/>
                  <a:gd name="T16" fmla="*/ 2147483647 w 98"/>
                  <a:gd name="T17" fmla="*/ 2147483647 h 100"/>
                  <a:gd name="T18" fmla="*/ 2147483647 w 98"/>
                  <a:gd name="T19" fmla="*/ 2147483647 h 100"/>
                  <a:gd name="T20" fmla="*/ 2147483647 w 98"/>
                  <a:gd name="T21" fmla="*/ 2147483647 h 100"/>
                  <a:gd name="T22" fmla="*/ 2147483647 w 98"/>
                  <a:gd name="T23" fmla="*/ 2147483647 h 100"/>
                  <a:gd name="T24" fmla="*/ 2147483647 w 98"/>
                  <a:gd name="T25" fmla="*/ 2147483647 h 100"/>
                  <a:gd name="T26" fmla="*/ 2147483647 w 98"/>
                  <a:gd name="T27" fmla="*/ 2147483647 h 100"/>
                  <a:gd name="T28" fmla="*/ 2147483647 w 98"/>
                  <a:gd name="T29" fmla="*/ 2147483647 h 100"/>
                  <a:gd name="T30" fmla="*/ 0 w 98"/>
                  <a:gd name="T31" fmla="*/ 2147483647 h 100"/>
                  <a:gd name="T32" fmla="*/ 2147483647 w 98"/>
                  <a:gd name="T33" fmla="*/ 2147483647 h 100"/>
                  <a:gd name="T34" fmla="*/ 2147483647 w 98"/>
                  <a:gd name="T35" fmla="*/ 2147483647 h 100"/>
                  <a:gd name="T36" fmla="*/ 2147483647 w 98"/>
                  <a:gd name="T37" fmla="*/ 2147483647 h 100"/>
                  <a:gd name="T38" fmla="*/ 2147483647 w 98"/>
                  <a:gd name="T39" fmla="*/ 2147483647 h 100"/>
                  <a:gd name="T40" fmla="*/ 2147483647 w 98"/>
                  <a:gd name="T41" fmla="*/ 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8" h="100">
                    <a:moveTo>
                      <a:pt x="50" y="0"/>
                    </a:moveTo>
                    <a:lnTo>
                      <a:pt x="64" y="3"/>
                    </a:lnTo>
                    <a:lnTo>
                      <a:pt x="78" y="10"/>
                    </a:lnTo>
                    <a:lnTo>
                      <a:pt x="89" y="21"/>
                    </a:lnTo>
                    <a:lnTo>
                      <a:pt x="96" y="35"/>
                    </a:lnTo>
                    <a:lnTo>
                      <a:pt x="98" y="50"/>
                    </a:lnTo>
                    <a:lnTo>
                      <a:pt x="96" y="66"/>
                    </a:lnTo>
                    <a:lnTo>
                      <a:pt x="89" y="80"/>
                    </a:lnTo>
                    <a:lnTo>
                      <a:pt x="78" y="90"/>
                    </a:lnTo>
                    <a:lnTo>
                      <a:pt x="64" y="97"/>
                    </a:lnTo>
                    <a:lnTo>
                      <a:pt x="50" y="100"/>
                    </a:lnTo>
                    <a:lnTo>
                      <a:pt x="33" y="97"/>
                    </a:lnTo>
                    <a:lnTo>
                      <a:pt x="20" y="90"/>
                    </a:lnTo>
                    <a:lnTo>
                      <a:pt x="8" y="80"/>
                    </a:lnTo>
                    <a:lnTo>
                      <a:pt x="2" y="66"/>
                    </a:lnTo>
                    <a:lnTo>
                      <a:pt x="0" y="50"/>
                    </a:lnTo>
                    <a:lnTo>
                      <a:pt x="2" y="35"/>
                    </a:lnTo>
                    <a:lnTo>
                      <a:pt x="8" y="21"/>
                    </a:lnTo>
                    <a:lnTo>
                      <a:pt x="20" y="10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8" name="Freeform 13"/>
              <p:cNvSpPr>
                <a:spLocks/>
              </p:cNvSpPr>
              <p:nvPr/>
            </p:nvSpPr>
            <p:spPr bwMode="auto">
              <a:xfrm>
                <a:off x="2413000" y="4044951"/>
                <a:ext cx="53975" cy="52388"/>
              </a:xfrm>
              <a:custGeom>
                <a:avLst/>
                <a:gdLst>
                  <a:gd name="T0" fmla="*/ 2147483647 w 100"/>
                  <a:gd name="T1" fmla="*/ 0 h 100"/>
                  <a:gd name="T2" fmla="*/ 2147483647 w 100"/>
                  <a:gd name="T3" fmla="*/ 2147483647 h 100"/>
                  <a:gd name="T4" fmla="*/ 2147483647 w 100"/>
                  <a:gd name="T5" fmla="*/ 2147483647 h 100"/>
                  <a:gd name="T6" fmla="*/ 2147483647 w 100"/>
                  <a:gd name="T7" fmla="*/ 2147483647 h 100"/>
                  <a:gd name="T8" fmla="*/ 2147483647 w 100"/>
                  <a:gd name="T9" fmla="*/ 2147483647 h 100"/>
                  <a:gd name="T10" fmla="*/ 2147483647 w 100"/>
                  <a:gd name="T11" fmla="*/ 2147483647 h 100"/>
                  <a:gd name="T12" fmla="*/ 2147483647 w 100"/>
                  <a:gd name="T13" fmla="*/ 2147483647 h 100"/>
                  <a:gd name="T14" fmla="*/ 2147483647 w 100"/>
                  <a:gd name="T15" fmla="*/ 2147483647 h 100"/>
                  <a:gd name="T16" fmla="*/ 2147483647 w 100"/>
                  <a:gd name="T17" fmla="*/ 2147483647 h 100"/>
                  <a:gd name="T18" fmla="*/ 2147483647 w 100"/>
                  <a:gd name="T19" fmla="*/ 2147483647 h 100"/>
                  <a:gd name="T20" fmla="*/ 2147483647 w 100"/>
                  <a:gd name="T21" fmla="*/ 2147483647 h 100"/>
                  <a:gd name="T22" fmla="*/ 2147483647 w 100"/>
                  <a:gd name="T23" fmla="*/ 2147483647 h 100"/>
                  <a:gd name="T24" fmla="*/ 2147483647 w 100"/>
                  <a:gd name="T25" fmla="*/ 2147483647 h 100"/>
                  <a:gd name="T26" fmla="*/ 2147483647 w 100"/>
                  <a:gd name="T27" fmla="*/ 2147483647 h 100"/>
                  <a:gd name="T28" fmla="*/ 2147483647 w 100"/>
                  <a:gd name="T29" fmla="*/ 2147483647 h 100"/>
                  <a:gd name="T30" fmla="*/ 0 w 100"/>
                  <a:gd name="T31" fmla="*/ 2147483647 h 100"/>
                  <a:gd name="T32" fmla="*/ 2147483647 w 100"/>
                  <a:gd name="T33" fmla="*/ 2147483647 h 100"/>
                  <a:gd name="T34" fmla="*/ 2147483647 w 100"/>
                  <a:gd name="T35" fmla="*/ 2147483647 h 100"/>
                  <a:gd name="T36" fmla="*/ 2147483647 w 100"/>
                  <a:gd name="T37" fmla="*/ 2147483647 h 100"/>
                  <a:gd name="T38" fmla="*/ 2147483647 w 100"/>
                  <a:gd name="T39" fmla="*/ 2147483647 h 100"/>
                  <a:gd name="T40" fmla="*/ 2147483647 w 100"/>
                  <a:gd name="T41" fmla="*/ 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0" h="100">
                    <a:moveTo>
                      <a:pt x="50" y="0"/>
                    </a:moveTo>
                    <a:lnTo>
                      <a:pt x="66" y="3"/>
                    </a:lnTo>
                    <a:lnTo>
                      <a:pt x="80" y="10"/>
                    </a:lnTo>
                    <a:lnTo>
                      <a:pt x="90" y="21"/>
                    </a:lnTo>
                    <a:lnTo>
                      <a:pt x="97" y="35"/>
                    </a:lnTo>
                    <a:lnTo>
                      <a:pt x="100" y="50"/>
                    </a:lnTo>
                    <a:lnTo>
                      <a:pt x="97" y="66"/>
                    </a:lnTo>
                    <a:lnTo>
                      <a:pt x="90" y="80"/>
                    </a:lnTo>
                    <a:lnTo>
                      <a:pt x="80" y="90"/>
                    </a:lnTo>
                    <a:lnTo>
                      <a:pt x="66" y="97"/>
                    </a:lnTo>
                    <a:lnTo>
                      <a:pt x="50" y="100"/>
                    </a:lnTo>
                    <a:lnTo>
                      <a:pt x="34" y="97"/>
                    </a:lnTo>
                    <a:lnTo>
                      <a:pt x="21" y="90"/>
                    </a:lnTo>
                    <a:lnTo>
                      <a:pt x="10" y="80"/>
                    </a:lnTo>
                    <a:lnTo>
                      <a:pt x="3" y="66"/>
                    </a:lnTo>
                    <a:lnTo>
                      <a:pt x="0" y="50"/>
                    </a:lnTo>
                    <a:lnTo>
                      <a:pt x="3" y="35"/>
                    </a:lnTo>
                    <a:lnTo>
                      <a:pt x="10" y="21"/>
                    </a:lnTo>
                    <a:lnTo>
                      <a:pt x="21" y="10"/>
                    </a:lnTo>
                    <a:lnTo>
                      <a:pt x="34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  <p:sp>
            <p:nvSpPr>
              <p:cNvPr id="319" name="Freeform 14"/>
              <p:cNvSpPr>
                <a:spLocks/>
              </p:cNvSpPr>
              <p:nvPr/>
            </p:nvSpPr>
            <p:spPr bwMode="auto">
              <a:xfrm>
                <a:off x="2559050" y="4044951"/>
                <a:ext cx="50800" cy="52388"/>
              </a:xfrm>
              <a:custGeom>
                <a:avLst/>
                <a:gdLst>
                  <a:gd name="T0" fmla="*/ 2147483647 w 98"/>
                  <a:gd name="T1" fmla="*/ 0 h 100"/>
                  <a:gd name="T2" fmla="*/ 2147483647 w 98"/>
                  <a:gd name="T3" fmla="*/ 2147483647 h 100"/>
                  <a:gd name="T4" fmla="*/ 2147483647 w 98"/>
                  <a:gd name="T5" fmla="*/ 2147483647 h 100"/>
                  <a:gd name="T6" fmla="*/ 2147483647 w 98"/>
                  <a:gd name="T7" fmla="*/ 2147483647 h 100"/>
                  <a:gd name="T8" fmla="*/ 2147483647 w 98"/>
                  <a:gd name="T9" fmla="*/ 2147483647 h 100"/>
                  <a:gd name="T10" fmla="*/ 2147483647 w 98"/>
                  <a:gd name="T11" fmla="*/ 2147483647 h 100"/>
                  <a:gd name="T12" fmla="*/ 2147483647 w 98"/>
                  <a:gd name="T13" fmla="*/ 2147483647 h 100"/>
                  <a:gd name="T14" fmla="*/ 2147483647 w 98"/>
                  <a:gd name="T15" fmla="*/ 2147483647 h 100"/>
                  <a:gd name="T16" fmla="*/ 2147483647 w 98"/>
                  <a:gd name="T17" fmla="*/ 2147483647 h 100"/>
                  <a:gd name="T18" fmla="*/ 2147483647 w 98"/>
                  <a:gd name="T19" fmla="*/ 2147483647 h 100"/>
                  <a:gd name="T20" fmla="*/ 2147483647 w 98"/>
                  <a:gd name="T21" fmla="*/ 2147483647 h 100"/>
                  <a:gd name="T22" fmla="*/ 2147483647 w 98"/>
                  <a:gd name="T23" fmla="*/ 2147483647 h 100"/>
                  <a:gd name="T24" fmla="*/ 2147483647 w 98"/>
                  <a:gd name="T25" fmla="*/ 2147483647 h 100"/>
                  <a:gd name="T26" fmla="*/ 2147483647 w 98"/>
                  <a:gd name="T27" fmla="*/ 2147483647 h 100"/>
                  <a:gd name="T28" fmla="*/ 2147483647 w 98"/>
                  <a:gd name="T29" fmla="*/ 2147483647 h 100"/>
                  <a:gd name="T30" fmla="*/ 0 w 98"/>
                  <a:gd name="T31" fmla="*/ 2147483647 h 100"/>
                  <a:gd name="T32" fmla="*/ 2147483647 w 98"/>
                  <a:gd name="T33" fmla="*/ 2147483647 h 100"/>
                  <a:gd name="T34" fmla="*/ 2147483647 w 98"/>
                  <a:gd name="T35" fmla="*/ 2147483647 h 100"/>
                  <a:gd name="T36" fmla="*/ 2147483647 w 98"/>
                  <a:gd name="T37" fmla="*/ 2147483647 h 100"/>
                  <a:gd name="T38" fmla="*/ 2147483647 w 98"/>
                  <a:gd name="T39" fmla="*/ 2147483647 h 100"/>
                  <a:gd name="T40" fmla="*/ 2147483647 w 98"/>
                  <a:gd name="T41" fmla="*/ 0 h 10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8" h="100">
                    <a:moveTo>
                      <a:pt x="50" y="0"/>
                    </a:moveTo>
                    <a:lnTo>
                      <a:pt x="64" y="3"/>
                    </a:lnTo>
                    <a:lnTo>
                      <a:pt x="78" y="10"/>
                    </a:lnTo>
                    <a:lnTo>
                      <a:pt x="89" y="21"/>
                    </a:lnTo>
                    <a:lnTo>
                      <a:pt x="96" y="35"/>
                    </a:lnTo>
                    <a:lnTo>
                      <a:pt x="98" y="50"/>
                    </a:lnTo>
                    <a:lnTo>
                      <a:pt x="96" y="66"/>
                    </a:lnTo>
                    <a:lnTo>
                      <a:pt x="89" y="80"/>
                    </a:lnTo>
                    <a:lnTo>
                      <a:pt x="78" y="90"/>
                    </a:lnTo>
                    <a:lnTo>
                      <a:pt x="64" y="97"/>
                    </a:lnTo>
                    <a:lnTo>
                      <a:pt x="50" y="100"/>
                    </a:lnTo>
                    <a:lnTo>
                      <a:pt x="33" y="97"/>
                    </a:lnTo>
                    <a:lnTo>
                      <a:pt x="20" y="90"/>
                    </a:lnTo>
                    <a:lnTo>
                      <a:pt x="9" y="80"/>
                    </a:lnTo>
                    <a:lnTo>
                      <a:pt x="2" y="66"/>
                    </a:lnTo>
                    <a:lnTo>
                      <a:pt x="0" y="50"/>
                    </a:lnTo>
                    <a:lnTo>
                      <a:pt x="2" y="35"/>
                    </a:lnTo>
                    <a:lnTo>
                      <a:pt x="9" y="21"/>
                    </a:lnTo>
                    <a:lnTo>
                      <a:pt x="20" y="10"/>
                    </a:lnTo>
                    <a:lnTo>
                      <a:pt x="33" y="3"/>
                    </a:ln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/>
              </a:p>
            </p:txBody>
          </p:sp>
        </p:grpSp>
        <p:grpSp>
          <p:nvGrpSpPr>
            <p:cNvPr id="237" name="그룹 23"/>
            <p:cNvGrpSpPr>
              <a:grpSpLocks noChangeAspect="1"/>
            </p:cNvGrpSpPr>
            <p:nvPr/>
          </p:nvGrpSpPr>
          <p:grpSpPr bwMode="auto">
            <a:xfrm>
              <a:off x="5955197" y="4532881"/>
              <a:ext cx="816619" cy="1002862"/>
              <a:chOff x="1555751" y="2663824"/>
              <a:chExt cx="1630363" cy="1614482"/>
            </a:xfrm>
            <a:solidFill>
              <a:schemeClr val="bg1">
                <a:lumMod val="95000"/>
              </a:schemeClr>
            </a:solidFill>
          </p:grpSpPr>
          <p:sp>
            <p:nvSpPr>
              <p:cNvPr id="310" name="Freeform 8"/>
              <p:cNvSpPr>
                <a:spLocks/>
              </p:cNvSpPr>
              <p:nvPr/>
            </p:nvSpPr>
            <p:spPr bwMode="auto">
              <a:xfrm>
                <a:off x="2187576" y="2952750"/>
                <a:ext cx="52388" cy="915988"/>
              </a:xfrm>
              <a:custGeom>
                <a:avLst/>
                <a:gdLst>
                  <a:gd name="T0" fmla="*/ 0 w 97"/>
                  <a:gd name="T1" fmla="*/ 0 h 1731"/>
                  <a:gd name="T2" fmla="*/ 2147483647 w 97"/>
                  <a:gd name="T3" fmla="*/ 0 h 1731"/>
                  <a:gd name="T4" fmla="*/ 2147483647 w 97"/>
                  <a:gd name="T5" fmla="*/ 2147483647 h 1731"/>
                  <a:gd name="T6" fmla="*/ 2147483647 w 97"/>
                  <a:gd name="T7" fmla="*/ 2147483647 h 1731"/>
                  <a:gd name="T8" fmla="*/ 2147483647 w 97"/>
                  <a:gd name="T9" fmla="*/ 2147483647 h 1731"/>
                  <a:gd name="T10" fmla="*/ 2147483647 w 97"/>
                  <a:gd name="T11" fmla="*/ 2147483647 h 1731"/>
                  <a:gd name="T12" fmla="*/ 2147483647 w 97"/>
                  <a:gd name="T13" fmla="*/ 2147483647 h 1731"/>
                  <a:gd name="T14" fmla="*/ 2147483647 w 97"/>
                  <a:gd name="T15" fmla="*/ 2147483647 h 1731"/>
                  <a:gd name="T16" fmla="*/ 2147483647 w 97"/>
                  <a:gd name="T17" fmla="*/ 2147483647 h 1731"/>
                  <a:gd name="T18" fmla="*/ 2147483647 w 97"/>
                  <a:gd name="T19" fmla="*/ 2147483647 h 1731"/>
                  <a:gd name="T20" fmla="*/ 2147483647 w 97"/>
                  <a:gd name="T21" fmla="*/ 2147483647 h 1731"/>
                  <a:gd name="T22" fmla="*/ 2147483647 w 97"/>
                  <a:gd name="T23" fmla="*/ 2147483647 h 1731"/>
                  <a:gd name="T24" fmla="*/ 2147483647 w 97"/>
                  <a:gd name="T25" fmla="*/ 2147483647 h 1731"/>
                  <a:gd name="T26" fmla="*/ 2147483647 w 97"/>
                  <a:gd name="T27" fmla="*/ 2147483647 h 1731"/>
                  <a:gd name="T28" fmla="*/ 0 w 97"/>
                  <a:gd name="T29" fmla="*/ 2147483647 h 1731"/>
                  <a:gd name="T30" fmla="*/ 0 w 97"/>
                  <a:gd name="T31" fmla="*/ 0 h 17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731">
                    <a:moveTo>
                      <a:pt x="0" y="0"/>
                    </a:moveTo>
                    <a:lnTo>
                      <a:pt x="97" y="0"/>
                    </a:lnTo>
                    <a:lnTo>
                      <a:pt x="97" y="1623"/>
                    </a:lnTo>
                    <a:lnTo>
                      <a:pt x="96" y="1649"/>
                    </a:lnTo>
                    <a:lnTo>
                      <a:pt x="91" y="1670"/>
                    </a:lnTo>
                    <a:lnTo>
                      <a:pt x="84" y="1689"/>
                    </a:lnTo>
                    <a:lnTo>
                      <a:pt x="77" y="1703"/>
                    </a:lnTo>
                    <a:lnTo>
                      <a:pt x="68" y="1713"/>
                    </a:lnTo>
                    <a:lnTo>
                      <a:pt x="58" y="1720"/>
                    </a:lnTo>
                    <a:lnTo>
                      <a:pt x="50" y="1725"/>
                    </a:lnTo>
                    <a:lnTo>
                      <a:pt x="41" y="1729"/>
                    </a:lnTo>
                    <a:lnTo>
                      <a:pt x="33" y="1730"/>
                    </a:lnTo>
                    <a:lnTo>
                      <a:pt x="29" y="1731"/>
                    </a:lnTo>
                    <a:lnTo>
                      <a:pt x="25" y="1731"/>
                    </a:lnTo>
                    <a:lnTo>
                      <a:pt x="0" y="17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1" name="Freeform 9"/>
              <p:cNvSpPr>
                <a:spLocks/>
              </p:cNvSpPr>
              <p:nvPr/>
            </p:nvSpPr>
            <p:spPr bwMode="auto">
              <a:xfrm>
                <a:off x="2500313" y="2952750"/>
                <a:ext cx="52388" cy="528638"/>
              </a:xfrm>
              <a:custGeom>
                <a:avLst/>
                <a:gdLst>
                  <a:gd name="T0" fmla="*/ 0 w 97"/>
                  <a:gd name="T1" fmla="*/ 0 h 1000"/>
                  <a:gd name="T2" fmla="*/ 2147483647 w 97"/>
                  <a:gd name="T3" fmla="*/ 0 h 1000"/>
                  <a:gd name="T4" fmla="*/ 2147483647 w 97"/>
                  <a:gd name="T5" fmla="*/ 2147483647 h 1000"/>
                  <a:gd name="T6" fmla="*/ 2147483647 w 97"/>
                  <a:gd name="T7" fmla="*/ 2147483647 h 1000"/>
                  <a:gd name="T8" fmla="*/ 2147483647 w 97"/>
                  <a:gd name="T9" fmla="*/ 2147483647 h 1000"/>
                  <a:gd name="T10" fmla="*/ 2147483647 w 97"/>
                  <a:gd name="T11" fmla="*/ 2147483647 h 1000"/>
                  <a:gd name="T12" fmla="*/ 2147483647 w 97"/>
                  <a:gd name="T13" fmla="*/ 2147483647 h 1000"/>
                  <a:gd name="T14" fmla="*/ 2147483647 w 97"/>
                  <a:gd name="T15" fmla="*/ 2147483647 h 1000"/>
                  <a:gd name="T16" fmla="*/ 2147483647 w 97"/>
                  <a:gd name="T17" fmla="*/ 2147483647 h 1000"/>
                  <a:gd name="T18" fmla="*/ 2147483647 w 97"/>
                  <a:gd name="T19" fmla="*/ 2147483647 h 1000"/>
                  <a:gd name="T20" fmla="*/ 2147483647 w 97"/>
                  <a:gd name="T21" fmla="*/ 2147483647 h 1000"/>
                  <a:gd name="T22" fmla="*/ 2147483647 w 97"/>
                  <a:gd name="T23" fmla="*/ 2147483647 h 1000"/>
                  <a:gd name="T24" fmla="*/ 2147483647 w 97"/>
                  <a:gd name="T25" fmla="*/ 2147483647 h 1000"/>
                  <a:gd name="T26" fmla="*/ 2147483647 w 97"/>
                  <a:gd name="T27" fmla="*/ 2147483647 h 1000"/>
                  <a:gd name="T28" fmla="*/ 0 w 97"/>
                  <a:gd name="T29" fmla="*/ 2147483647 h 1000"/>
                  <a:gd name="T30" fmla="*/ 0 w 97"/>
                  <a:gd name="T31" fmla="*/ 0 h 100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1000">
                    <a:moveTo>
                      <a:pt x="0" y="0"/>
                    </a:moveTo>
                    <a:lnTo>
                      <a:pt x="97" y="0"/>
                    </a:lnTo>
                    <a:lnTo>
                      <a:pt x="97" y="892"/>
                    </a:lnTo>
                    <a:lnTo>
                      <a:pt x="94" y="918"/>
                    </a:lnTo>
                    <a:lnTo>
                      <a:pt x="91" y="939"/>
                    </a:lnTo>
                    <a:lnTo>
                      <a:pt x="84" y="958"/>
                    </a:lnTo>
                    <a:lnTo>
                      <a:pt x="76" y="971"/>
                    </a:lnTo>
                    <a:lnTo>
                      <a:pt x="67" y="981"/>
                    </a:lnTo>
                    <a:lnTo>
                      <a:pt x="58" y="989"/>
                    </a:lnTo>
                    <a:lnTo>
                      <a:pt x="48" y="994"/>
                    </a:lnTo>
                    <a:lnTo>
                      <a:pt x="40" y="998"/>
                    </a:lnTo>
                    <a:lnTo>
                      <a:pt x="33" y="999"/>
                    </a:lnTo>
                    <a:lnTo>
                      <a:pt x="27" y="1000"/>
                    </a:lnTo>
                    <a:lnTo>
                      <a:pt x="25" y="1000"/>
                    </a:lnTo>
                    <a:lnTo>
                      <a:pt x="0" y="10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12" name="Freeform 10"/>
              <p:cNvSpPr>
                <a:spLocks noEditPoints="1"/>
              </p:cNvSpPr>
              <p:nvPr/>
            </p:nvSpPr>
            <p:spPr bwMode="auto">
              <a:xfrm>
                <a:off x="1555751" y="2663824"/>
                <a:ext cx="1630363" cy="1614482"/>
              </a:xfrm>
              <a:custGeom>
                <a:avLst/>
                <a:gdLst>
                  <a:gd name="T0" fmla="*/ 2147483647 w 3082"/>
                  <a:gd name="T1" fmla="*/ 2147483647 h 3051"/>
                  <a:gd name="T2" fmla="*/ 2147483647 w 3082"/>
                  <a:gd name="T3" fmla="*/ 2147483647 h 3051"/>
                  <a:gd name="T4" fmla="*/ 2147483647 w 3082"/>
                  <a:gd name="T5" fmla="*/ 2147483647 h 3051"/>
                  <a:gd name="T6" fmla="*/ 2147483647 w 3082"/>
                  <a:gd name="T7" fmla="*/ 2147483647 h 3051"/>
                  <a:gd name="T8" fmla="*/ 2147483647 w 3082"/>
                  <a:gd name="T9" fmla="*/ 2147483647 h 3051"/>
                  <a:gd name="T10" fmla="*/ 2147483647 w 3082"/>
                  <a:gd name="T11" fmla="*/ 2147483647 h 3051"/>
                  <a:gd name="T12" fmla="*/ 2147483647 w 3082"/>
                  <a:gd name="T13" fmla="*/ 2147483647 h 3051"/>
                  <a:gd name="T14" fmla="*/ 2147483647 w 3082"/>
                  <a:gd name="T15" fmla="*/ 2147483647 h 3051"/>
                  <a:gd name="T16" fmla="*/ 2147483647 w 3082"/>
                  <a:gd name="T17" fmla="*/ 2147483647 h 3051"/>
                  <a:gd name="T18" fmla="*/ 2147483647 w 3082"/>
                  <a:gd name="T19" fmla="*/ 2147483647 h 3051"/>
                  <a:gd name="T20" fmla="*/ 2147483647 w 3082"/>
                  <a:gd name="T21" fmla="*/ 2147483647 h 3051"/>
                  <a:gd name="T22" fmla="*/ 2147483647 w 3082"/>
                  <a:gd name="T23" fmla="*/ 2147483647 h 3051"/>
                  <a:gd name="T24" fmla="*/ 2147483647 w 3082"/>
                  <a:gd name="T25" fmla="*/ 2147483647 h 3051"/>
                  <a:gd name="T26" fmla="*/ 2147483647 w 3082"/>
                  <a:gd name="T27" fmla="*/ 2147483647 h 3051"/>
                  <a:gd name="T28" fmla="*/ 2147483647 w 3082"/>
                  <a:gd name="T29" fmla="*/ 2147483647 h 3051"/>
                  <a:gd name="T30" fmla="*/ 2147483647 w 3082"/>
                  <a:gd name="T31" fmla="*/ 2147483647 h 3051"/>
                  <a:gd name="T32" fmla="*/ 2147483647 w 3082"/>
                  <a:gd name="T33" fmla="*/ 2147483647 h 3051"/>
                  <a:gd name="T34" fmla="*/ 2147483647 w 3082"/>
                  <a:gd name="T35" fmla="*/ 2147483647 h 3051"/>
                  <a:gd name="T36" fmla="*/ 2147483647 w 3082"/>
                  <a:gd name="T37" fmla="*/ 2147483647 h 3051"/>
                  <a:gd name="T38" fmla="*/ 2147483647 w 3082"/>
                  <a:gd name="T39" fmla="*/ 2147483647 h 3051"/>
                  <a:gd name="T40" fmla="*/ 2147483647 w 3082"/>
                  <a:gd name="T41" fmla="*/ 2147483647 h 3051"/>
                  <a:gd name="T42" fmla="*/ 2147483647 w 3082"/>
                  <a:gd name="T43" fmla="*/ 2147483647 h 3051"/>
                  <a:gd name="T44" fmla="*/ 2147483647 w 3082"/>
                  <a:gd name="T45" fmla="*/ 2147483647 h 3051"/>
                  <a:gd name="T46" fmla="*/ 2147483647 w 3082"/>
                  <a:gd name="T47" fmla="*/ 2147483647 h 3051"/>
                  <a:gd name="T48" fmla="*/ 2147483647 w 3082"/>
                  <a:gd name="T49" fmla="*/ 2147483647 h 3051"/>
                  <a:gd name="T50" fmla="*/ 2147483647 w 3082"/>
                  <a:gd name="T51" fmla="*/ 2147483647 h 3051"/>
                  <a:gd name="T52" fmla="*/ 2147483647 w 3082"/>
                  <a:gd name="T53" fmla="*/ 2147483647 h 3051"/>
                  <a:gd name="T54" fmla="*/ 2147483647 w 3082"/>
                  <a:gd name="T55" fmla="*/ 2147483647 h 3051"/>
                  <a:gd name="T56" fmla="*/ 2147483647 w 3082"/>
                  <a:gd name="T57" fmla="*/ 2147483647 h 3051"/>
                  <a:gd name="T58" fmla="*/ 2147483647 w 3082"/>
                  <a:gd name="T59" fmla="*/ 2147483647 h 3051"/>
                  <a:gd name="T60" fmla="*/ 2147483647 w 3082"/>
                  <a:gd name="T61" fmla="*/ 2147483647 h 3051"/>
                  <a:gd name="T62" fmla="*/ 2147483647 w 3082"/>
                  <a:gd name="T63" fmla="*/ 2147483647 h 3051"/>
                  <a:gd name="T64" fmla="*/ 2147483647 w 3082"/>
                  <a:gd name="T65" fmla="*/ 2147483647 h 3051"/>
                  <a:gd name="T66" fmla="*/ 2147483647 w 3082"/>
                  <a:gd name="T67" fmla="*/ 2147483647 h 3051"/>
                  <a:gd name="T68" fmla="*/ 2147483647 w 3082"/>
                  <a:gd name="T69" fmla="*/ 2147483647 h 3051"/>
                  <a:gd name="T70" fmla="*/ 2147483647 w 3082"/>
                  <a:gd name="T71" fmla="*/ 2147483647 h 3051"/>
                  <a:gd name="T72" fmla="*/ 2147483647 w 3082"/>
                  <a:gd name="T73" fmla="*/ 2147483647 h 3051"/>
                  <a:gd name="T74" fmla="*/ 2147483647 w 3082"/>
                  <a:gd name="T75" fmla="*/ 2147483647 h 3051"/>
                  <a:gd name="T76" fmla="*/ 2147483647 w 3082"/>
                  <a:gd name="T77" fmla="*/ 2147483647 h 3051"/>
                  <a:gd name="T78" fmla="*/ 2147483647 w 3082"/>
                  <a:gd name="T79" fmla="*/ 2147483647 h 3051"/>
                  <a:gd name="T80" fmla="*/ 2147483647 w 3082"/>
                  <a:gd name="T81" fmla="*/ 2147483647 h 3051"/>
                  <a:gd name="T82" fmla="*/ 2147483647 w 3082"/>
                  <a:gd name="T83" fmla="*/ 2147483647 h 3051"/>
                  <a:gd name="T84" fmla="*/ 2147483647 w 3082"/>
                  <a:gd name="T85" fmla="*/ 2147483647 h 3051"/>
                  <a:gd name="T86" fmla="*/ 2147483647 w 3082"/>
                  <a:gd name="T87" fmla="*/ 2147483647 h 3051"/>
                  <a:gd name="T88" fmla="*/ 2147483647 w 3082"/>
                  <a:gd name="T89" fmla="*/ 2147483647 h 3051"/>
                  <a:gd name="T90" fmla="*/ 0 w 3082"/>
                  <a:gd name="T91" fmla="*/ 2147483647 h 3051"/>
                  <a:gd name="T92" fmla="*/ 2147483647 w 3082"/>
                  <a:gd name="T93" fmla="*/ 2147483647 h 3051"/>
                  <a:gd name="T94" fmla="*/ 2147483647 w 3082"/>
                  <a:gd name="T95" fmla="*/ 2147483647 h 3051"/>
                  <a:gd name="T96" fmla="*/ 2147483647 w 3082"/>
                  <a:gd name="T97" fmla="*/ 2147483647 h 3051"/>
                  <a:gd name="T98" fmla="*/ 2147483647 w 3082"/>
                  <a:gd name="T99" fmla="*/ 2147483647 h 3051"/>
                  <a:gd name="T100" fmla="*/ 2147483647 w 3082"/>
                  <a:gd name="T101" fmla="*/ 2147483647 h 3051"/>
                  <a:gd name="T102" fmla="*/ 2147483647 w 3082"/>
                  <a:gd name="T103" fmla="*/ 2147483647 h 3051"/>
                  <a:gd name="T104" fmla="*/ 2147483647 w 3082"/>
                  <a:gd name="T105" fmla="*/ 2147483647 h 3051"/>
                  <a:gd name="T106" fmla="*/ 2147483647 w 3082"/>
                  <a:gd name="T107" fmla="*/ 2147483647 h 3051"/>
                  <a:gd name="T108" fmla="*/ 2147483647 w 3082"/>
                  <a:gd name="T109" fmla="*/ 2147483647 h 3051"/>
                  <a:gd name="T110" fmla="*/ 2147483647 w 3082"/>
                  <a:gd name="T111" fmla="*/ 2147483647 h 3051"/>
                  <a:gd name="T112" fmla="*/ 2147483647 w 3082"/>
                  <a:gd name="T113" fmla="*/ 2147483647 h 305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82" h="3051">
                    <a:moveTo>
                      <a:pt x="745" y="1534"/>
                    </a:moveTo>
                    <a:lnTo>
                      <a:pt x="635" y="1534"/>
                    </a:lnTo>
                    <a:lnTo>
                      <a:pt x="614" y="1616"/>
                    </a:lnTo>
                    <a:lnTo>
                      <a:pt x="592" y="1694"/>
                    </a:lnTo>
                    <a:lnTo>
                      <a:pt x="567" y="1771"/>
                    </a:lnTo>
                    <a:lnTo>
                      <a:pt x="541" y="1847"/>
                    </a:lnTo>
                    <a:lnTo>
                      <a:pt x="512" y="1919"/>
                    </a:lnTo>
                    <a:lnTo>
                      <a:pt x="483" y="1990"/>
                    </a:lnTo>
                    <a:lnTo>
                      <a:pt x="454" y="2057"/>
                    </a:lnTo>
                    <a:lnTo>
                      <a:pt x="424" y="2123"/>
                    </a:lnTo>
                    <a:lnTo>
                      <a:pt x="394" y="2184"/>
                    </a:lnTo>
                    <a:lnTo>
                      <a:pt x="364" y="2244"/>
                    </a:lnTo>
                    <a:lnTo>
                      <a:pt x="334" y="2299"/>
                    </a:lnTo>
                    <a:lnTo>
                      <a:pt x="304" y="2351"/>
                    </a:lnTo>
                    <a:lnTo>
                      <a:pt x="277" y="2399"/>
                    </a:lnTo>
                    <a:lnTo>
                      <a:pt x="250" y="2444"/>
                    </a:lnTo>
                    <a:lnTo>
                      <a:pt x="225" y="2484"/>
                    </a:lnTo>
                    <a:lnTo>
                      <a:pt x="201" y="2521"/>
                    </a:lnTo>
                    <a:lnTo>
                      <a:pt x="180" y="2552"/>
                    </a:lnTo>
                    <a:lnTo>
                      <a:pt x="161" y="2581"/>
                    </a:lnTo>
                    <a:lnTo>
                      <a:pt x="145" y="2603"/>
                    </a:lnTo>
                    <a:lnTo>
                      <a:pt x="133" y="2622"/>
                    </a:lnTo>
                    <a:lnTo>
                      <a:pt x="123" y="2634"/>
                    </a:lnTo>
                    <a:lnTo>
                      <a:pt x="117" y="2642"/>
                    </a:lnTo>
                    <a:lnTo>
                      <a:pt x="114" y="2648"/>
                    </a:lnTo>
                    <a:lnTo>
                      <a:pt x="108" y="2659"/>
                    </a:lnTo>
                    <a:lnTo>
                      <a:pt x="103" y="2674"/>
                    </a:lnTo>
                    <a:lnTo>
                      <a:pt x="98" y="2692"/>
                    </a:lnTo>
                    <a:lnTo>
                      <a:pt x="95" y="2712"/>
                    </a:lnTo>
                    <a:lnTo>
                      <a:pt x="95" y="2893"/>
                    </a:lnTo>
                    <a:lnTo>
                      <a:pt x="97" y="2899"/>
                    </a:lnTo>
                    <a:lnTo>
                      <a:pt x="99" y="2908"/>
                    </a:lnTo>
                    <a:lnTo>
                      <a:pt x="104" y="2917"/>
                    </a:lnTo>
                    <a:lnTo>
                      <a:pt x="110" y="2925"/>
                    </a:lnTo>
                    <a:lnTo>
                      <a:pt x="119" y="2934"/>
                    </a:lnTo>
                    <a:lnTo>
                      <a:pt x="131" y="2943"/>
                    </a:lnTo>
                    <a:lnTo>
                      <a:pt x="146" y="2949"/>
                    </a:lnTo>
                    <a:lnTo>
                      <a:pt x="166" y="2953"/>
                    </a:lnTo>
                    <a:lnTo>
                      <a:pt x="191" y="2955"/>
                    </a:lnTo>
                    <a:lnTo>
                      <a:pt x="745" y="2955"/>
                    </a:lnTo>
                    <a:lnTo>
                      <a:pt x="745" y="1534"/>
                    </a:lnTo>
                    <a:close/>
                    <a:moveTo>
                      <a:pt x="2337" y="1531"/>
                    </a:moveTo>
                    <a:lnTo>
                      <a:pt x="2337" y="2953"/>
                    </a:lnTo>
                    <a:lnTo>
                      <a:pt x="2890" y="2953"/>
                    </a:lnTo>
                    <a:lnTo>
                      <a:pt x="2915" y="2952"/>
                    </a:lnTo>
                    <a:lnTo>
                      <a:pt x="2936" y="2947"/>
                    </a:lnTo>
                    <a:lnTo>
                      <a:pt x="2951" y="2939"/>
                    </a:lnTo>
                    <a:lnTo>
                      <a:pt x="2964" y="2930"/>
                    </a:lnTo>
                    <a:lnTo>
                      <a:pt x="2972" y="2921"/>
                    </a:lnTo>
                    <a:lnTo>
                      <a:pt x="2979" y="2911"/>
                    </a:lnTo>
                    <a:lnTo>
                      <a:pt x="2982" y="2902"/>
                    </a:lnTo>
                    <a:lnTo>
                      <a:pt x="2985" y="2896"/>
                    </a:lnTo>
                    <a:lnTo>
                      <a:pt x="2986" y="2891"/>
                    </a:lnTo>
                    <a:lnTo>
                      <a:pt x="2985" y="2709"/>
                    </a:lnTo>
                    <a:lnTo>
                      <a:pt x="2983" y="2689"/>
                    </a:lnTo>
                    <a:lnTo>
                      <a:pt x="2979" y="2672"/>
                    </a:lnTo>
                    <a:lnTo>
                      <a:pt x="2974" y="2657"/>
                    </a:lnTo>
                    <a:lnTo>
                      <a:pt x="2967" y="2646"/>
                    </a:lnTo>
                    <a:lnTo>
                      <a:pt x="2964" y="2639"/>
                    </a:lnTo>
                    <a:lnTo>
                      <a:pt x="2959" y="2632"/>
                    </a:lnTo>
                    <a:lnTo>
                      <a:pt x="2949" y="2618"/>
                    </a:lnTo>
                    <a:lnTo>
                      <a:pt x="2936" y="2601"/>
                    </a:lnTo>
                    <a:lnTo>
                      <a:pt x="2920" y="2577"/>
                    </a:lnTo>
                    <a:lnTo>
                      <a:pt x="2901" y="2550"/>
                    </a:lnTo>
                    <a:lnTo>
                      <a:pt x="2880" y="2518"/>
                    </a:lnTo>
                    <a:lnTo>
                      <a:pt x="2857" y="2482"/>
                    </a:lnTo>
                    <a:lnTo>
                      <a:pt x="2832" y="2440"/>
                    </a:lnTo>
                    <a:lnTo>
                      <a:pt x="2804" y="2397"/>
                    </a:lnTo>
                    <a:lnTo>
                      <a:pt x="2777" y="2348"/>
                    </a:lnTo>
                    <a:lnTo>
                      <a:pt x="2747" y="2296"/>
                    </a:lnTo>
                    <a:lnTo>
                      <a:pt x="2717" y="2240"/>
                    </a:lnTo>
                    <a:lnTo>
                      <a:pt x="2687" y="2182"/>
                    </a:lnTo>
                    <a:lnTo>
                      <a:pt x="2658" y="2120"/>
                    </a:lnTo>
                    <a:lnTo>
                      <a:pt x="2627" y="2055"/>
                    </a:lnTo>
                    <a:lnTo>
                      <a:pt x="2598" y="1987"/>
                    </a:lnTo>
                    <a:lnTo>
                      <a:pt x="2568" y="1917"/>
                    </a:lnTo>
                    <a:lnTo>
                      <a:pt x="2541" y="1844"/>
                    </a:lnTo>
                    <a:lnTo>
                      <a:pt x="2515" y="1769"/>
                    </a:lnTo>
                    <a:lnTo>
                      <a:pt x="2490" y="1692"/>
                    </a:lnTo>
                    <a:lnTo>
                      <a:pt x="2467" y="1612"/>
                    </a:lnTo>
                    <a:lnTo>
                      <a:pt x="2446" y="1531"/>
                    </a:lnTo>
                    <a:lnTo>
                      <a:pt x="2337" y="1531"/>
                    </a:lnTo>
                    <a:close/>
                    <a:moveTo>
                      <a:pt x="849" y="97"/>
                    </a:moveTo>
                    <a:lnTo>
                      <a:pt x="849" y="2954"/>
                    </a:lnTo>
                    <a:lnTo>
                      <a:pt x="1864" y="2954"/>
                    </a:lnTo>
                    <a:lnTo>
                      <a:pt x="1913" y="2953"/>
                    </a:lnTo>
                    <a:lnTo>
                      <a:pt x="1959" y="2945"/>
                    </a:lnTo>
                    <a:lnTo>
                      <a:pt x="1998" y="2935"/>
                    </a:lnTo>
                    <a:lnTo>
                      <a:pt x="2034" y="2921"/>
                    </a:lnTo>
                    <a:lnTo>
                      <a:pt x="2067" y="2903"/>
                    </a:lnTo>
                    <a:lnTo>
                      <a:pt x="2095" y="2883"/>
                    </a:lnTo>
                    <a:lnTo>
                      <a:pt x="2122" y="2862"/>
                    </a:lnTo>
                    <a:lnTo>
                      <a:pt x="2143" y="2838"/>
                    </a:lnTo>
                    <a:lnTo>
                      <a:pt x="2161" y="2814"/>
                    </a:lnTo>
                    <a:lnTo>
                      <a:pt x="2178" y="2787"/>
                    </a:lnTo>
                    <a:lnTo>
                      <a:pt x="2191" y="2761"/>
                    </a:lnTo>
                    <a:lnTo>
                      <a:pt x="2202" y="2736"/>
                    </a:lnTo>
                    <a:lnTo>
                      <a:pt x="2211" y="2710"/>
                    </a:lnTo>
                    <a:lnTo>
                      <a:pt x="2219" y="2687"/>
                    </a:lnTo>
                    <a:lnTo>
                      <a:pt x="2224" y="2664"/>
                    </a:lnTo>
                    <a:lnTo>
                      <a:pt x="2227" y="2643"/>
                    </a:lnTo>
                    <a:lnTo>
                      <a:pt x="2230" y="2625"/>
                    </a:lnTo>
                    <a:lnTo>
                      <a:pt x="2232" y="2608"/>
                    </a:lnTo>
                    <a:lnTo>
                      <a:pt x="2232" y="2596"/>
                    </a:lnTo>
                    <a:lnTo>
                      <a:pt x="2233" y="2588"/>
                    </a:lnTo>
                    <a:lnTo>
                      <a:pt x="2233" y="2583"/>
                    </a:lnTo>
                    <a:lnTo>
                      <a:pt x="2233" y="97"/>
                    </a:lnTo>
                    <a:lnTo>
                      <a:pt x="849" y="97"/>
                    </a:lnTo>
                    <a:close/>
                    <a:moveTo>
                      <a:pt x="753" y="0"/>
                    </a:moveTo>
                    <a:lnTo>
                      <a:pt x="2329" y="0"/>
                    </a:lnTo>
                    <a:lnTo>
                      <a:pt x="2329" y="1436"/>
                    </a:lnTo>
                    <a:lnTo>
                      <a:pt x="2377" y="1436"/>
                    </a:lnTo>
                    <a:lnTo>
                      <a:pt x="2377" y="1293"/>
                    </a:lnTo>
                    <a:lnTo>
                      <a:pt x="2425" y="1293"/>
                    </a:lnTo>
                    <a:lnTo>
                      <a:pt x="2447" y="1296"/>
                    </a:lnTo>
                    <a:lnTo>
                      <a:pt x="2467" y="1304"/>
                    </a:lnTo>
                    <a:lnTo>
                      <a:pt x="2485" y="1316"/>
                    </a:lnTo>
                    <a:lnTo>
                      <a:pt x="2497" y="1332"/>
                    </a:lnTo>
                    <a:lnTo>
                      <a:pt x="2507" y="1350"/>
                    </a:lnTo>
                    <a:lnTo>
                      <a:pt x="2512" y="1368"/>
                    </a:lnTo>
                    <a:lnTo>
                      <a:pt x="2526" y="1447"/>
                    </a:lnTo>
                    <a:lnTo>
                      <a:pt x="2543" y="1524"/>
                    </a:lnTo>
                    <a:lnTo>
                      <a:pt x="2563" y="1600"/>
                    </a:lnTo>
                    <a:lnTo>
                      <a:pt x="2585" y="1674"/>
                    </a:lnTo>
                    <a:lnTo>
                      <a:pt x="2609" y="1747"/>
                    </a:lnTo>
                    <a:lnTo>
                      <a:pt x="2634" y="1817"/>
                    </a:lnTo>
                    <a:lnTo>
                      <a:pt x="2660" y="1886"/>
                    </a:lnTo>
                    <a:lnTo>
                      <a:pt x="2687" y="1953"/>
                    </a:lnTo>
                    <a:lnTo>
                      <a:pt x="2716" y="2016"/>
                    </a:lnTo>
                    <a:lnTo>
                      <a:pt x="2745" y="2079"/>
                    </a:lnTo>
                    <a:lnTo>
                      <a:pt x="2773" y="2137"/>
                    </a:lnTo>
                    <a:lnTo>
                      <a:pt x="2802" y="2193"/>
                    </a:lnTo>
                    <a:lnTo>
                      <a:pt x="2830" y="2246"/>
                    </a:lnTo>
                    <a:lnTo>
                      <a:pt x="2858" y="2296"/>
                    </a:lnTo>
                    <a:lnTo>
                      <a:pt x="2885" y="2342"/>
                    </a:lnTo>
                    <a:lnTo>
                      <a:pt x="2911" y="2385"/>
                    </a:lnTo>
                    <a:lnTo>
                      <a:pt x="2935" y="2424"/>
                    </a:lnTo>
                    <a:lnTo>
                      <a:pt x="2957" y="2459"/>
                    </a:lnTo>
                    <a:lnTo>
                      <a:pt x="2977" y="2490"/>
                    </a:lnTo>
                    <a:lnTo>
                      <a:pt x="2996" y="2518"/>
                    </a:lnTo>
                    <a:lnTo>
                      <a:pt x="3011" y="2540"/>
                    </a:lnTo>
                    <a:lnTo>
                      <a:pt x="3023" y="2559"/>
                    </a:lnTo>
                    <a:lnTo>
                      <a:pt x="3033" y="2571"/>
                    </a:lnTo>
                    <a:lnTo>
                      <a:pt x="3039" y="2580"/>
                    </a:lnTo>
                    <a:lnTo>
                      <a:pt x="3042" y="2583"/>
                    </a:lnTo>
                    <a:lnTo>
                      <a:pt x="3043" y="2586"/>
                    </a:lnTo>
                    <a:lnTo>
                      <a:pt x="3047" y="2591"/>
                    </a:lnTo>
                    <a:lnTo>
                      <a:pt x="3053" y="2601"/>
                    </a:lnTo>
                    <a:lnTo>
                      <a:pt x="3061" y="2616"/>
                    </a:lnTo>
                    <a:lnTo>
                      <a:pt x="3068" y="2636"/>
                    </a:lnTo>
                    <a:lnTo>
                      <a:pt x="3074" y="2657"/>
                    </a:lnTo>
                    <a:lnTo>
                      <a:pt x="3079" y="2682"/>
                    </a:lnTo>
                    <a:lnTo>
                      <a:pt x="3082" y="2709"/>
                    </a:lnTo>
                    <a:lnTo>
                      <a:pt x="3082" y="2894"/>
                    </a:lnTo>
                    <a:lnTo>
                      <a:pt x="3082" y="2897"/>
                    </a:lnTo>
                    <a:lnTo>
                      <a:pt x="3079" y="2912"/>
                    </a:lnTo>
                    <a:lnTo>
                      <a:pt x="3074" y="2929"/>
                    </a:lnTo>
                    <a:lnTo>
                      <a:pt x="3068" y="2947"/>
                    </a:lnTo>
                    <a:lnTo>
                      <a:pt x="3058" y="2965"/>
                    </a:lnTo>
                    <a:lnTo>
                      <a:pt x="3046" y="2984"/>
                    </a:lnTo>
                    <a:lnTo>
                      <a:pt x="3030" y="3000"/>
                    </a:lnTo>
                    <a:lnTo>
                      <a:pt x="3010" y="3016"/>
                    </a:lnTo>
                    <a:lnTo>
                      <a:pt x="2986" y="3030"/>
                    </a:lnTo>
                    <a:lnTo>
                      <a:pt x="2959" y="3040"/>
                    </a:lnTo>
                    <a:lnTo>
                      <a:pt x="2926" y="3046"/>
                    </a:lnTo>
                    <a:lnTo>
                      <a:pt x="2890" y="3050"/>
                    </a:lnTo>
                    <a:lnTo>
                      <a:pt x="2296" y="3050"/>
                    </a:lnTo>
                    <a:lnTo>
                      <a:pt x="1900" y="3050"/>
                    </a:lnTo>
                    <a:lnTo>
                      <a:pt x="1864" y="3051"/>
                    </a:lnTo>
                    <a:lnTo>
                      <a:pt x="840" y="3051"/>
                    </a:lnTo>
                    <a:lnTo>
                      <a:pt x="191" y="3051"/>
                    </a:lnTo>
                    <a:lnTo>
                      <a:pt x="155" y="3049"/>
                    </a:lnTo>
                    <a:lnTo>
                      <a:pt x="123" y="3042"/>
                    </a:lnTo>
                    <a:lnTo>
                      <a:pt x="95" y="3031"/>
                    </a:lnTo>
                    <a:lnTo>
                      <a:pt x="72" y="3019"/>
                    </a:lnTo>
                    <a:lnTo>
                      <a:pt x="52" y="3003"/>
                    </a:lnTo>
                    <a:lnTo>
                      <a:pt x="36" y="2986"/>
                    </a:lnTo>
                    <a:lnTo>
                      <a:pt x="23" y="2968"/>
                    </a:lnTo>
                    <a:lnTo>
                      <a:pt x="13" y="2950"/>
                    </a:lnTo>
                    <a:lnTo>
                      <a:pt x="6" y="2932"/>
                    </a:lnTo>
                    <a:lnTo>
                      <a:pt x="2" y="2914"/>
                    </a:lnTo>
                    <a:lnTo>
                      <a:pt x="0" y="2899"/>
                    </a:lnTo>
                    <a:lnTo>
                      <a:pt x="0" y="2896"/>
                    </a:lnTo>
                    <a:lnTo>
                      <a:pt x="0" y="2712"/>
                    </a:lnTo>
                    <a:lnTo>
                      <a:pt x="2" y="2684"/>
                    </a:lnTo>
                    <a:lnTo>
                      <a:pt x="7" y="2661"/>
                    </a:lnTo>
                    <a:lnTo>
                      <a:pt x="13" y="2638"/>
                    </a:lnTo>
                    <a:lnTo>
                      <a:pt x="21" y="2620"/>
                    </a:lnTo>
                    <a:lnTo>
                      <a:pt x="28" y="2605"/>
                    </a:lnTo>
                    <a:lnTo>
                      <a:pt x="34" y="2593"/>
                    </a:lnTo>
                    <a:lnTo>
                      <a:pt x="38" y="2588"/>
                    </a:lnTo>
                    <a:lnTo>
                      <a:pt x="39" y="2586"/>
                    </a:lnTo>
                    <a:lnTo>
                      <a:pt x="42" y="2582"/>
                    </a:lnTo>
                    <a:lnTo>
                      <a:pt x="48" y="2575"/>
                    </a:lnTo>
                    <a:lnTo>
                      <a:pt x="57" y="2561"/>
                    </a:lnTo>
                    <a:lnTo>
                      <a:pt x="71" y="2542"/>
                    </a:lnTo>
                    <a:lnTo>
                      <a:pt x="85" y="2520"/>
                    </a:lnTo>
                    <a:lnTo>
                      <a:pt x="104" y="2494"/>
                    </a:lnTo>
                    <a:lnTo>
                      <a:pt x="124" y="2463"/>
                    </a:lnTo>
                    <a:lnTo>
                      <a:pt x="146" y="2427"/>
                    </a:lnTo>
                    <a:lnTo>
                      <a:pt x="170" y="2388"/>
                    </a:lnTo>
                    <a:lnTo>
                      <a:pt x="196" y="2345"/>
                    </a:lnTo>
                    <a:lnTo>
                      <a:pt x="222" y="2299"/>
                    </a:lnTo>
                    <a:lnTo>
                      <a:pt x="251" y="2249"/>
                    </a:lnTo>
                    <a:lnTo>
                      <a:pt x="278" y="2195"/>
                    </a:lnTo>
                    <a:lnTo>
                      <a:pt x="308" y="2140"/>
                    </a:lnTo>
                    <a:lnTo>
                      <a:pt x="337" y="2081"/>
                    </a:lnTo>
                    <a:lnTo>
                      <a:pt x="365" y="2019"/>
                    </a:lnTo>
                    <a:lnTo>
                      <a:pt x="393" y="1955"/>
                    </a:lnTo>
                    <a:lnTo>
                      <a:pt x="421" y="1888"/>
                    </a:lnTo>
                    <a:lnTo>
                      <a:pt x="447" y="1820"/>
                    </a:lnTo>
                    <a:lnTo>
                      <a:pt x="472" y="1749"/>
                    </a:lnTo>
                    <a:lnTo>
                      <a:pt x="496" y="1677"/>
                    </a:lnTo>
                    <a:lnTo>
                      <a:pt x="518" y="1602"/>
                    </a:lnTo>
                    <a:lnTo>
                      <a:pt x="538" y="1526"/>
                    </a:lnTo>
                    <a:lnTo>
                      <a:pt x="556" y="1449"/>
                    </a:lnTo>
                    <a:lnTo>
                      <a:pt x="569" y="1371"/>
                    </a:lnTo>
                    <a:lnTo>
                      <a:pt x="574" y="1352"/>
                    </a:lnTo>
                    <a:lnTo>
                      <a:pt x="584" y="1335"/>
                    </a:lnTo>
                    <a:lnTo>
                      <a:pt x="597" y="1320"/>
                    </a:lnTo>
                    <a:lnTo>
                      <a:pt x="613" y="1306"/>
                    </a:lnTo>
                    <a:lnTo>
                      <a:pt x="634" y="1299"/>
                    </a:lnTo>
                    <a:lnTo>
                      <a:pt x="656" y="1295"/>
                    </a:lnTo>
                    <a:lnTo>
                      <a:pt x="705" y="1295"/>
                    </a:lnTo>
                    <a:lnTo>
                      <a:pt x="705" y="1438"/>
                    </a:lnTo>
                    <a:lnTo>
                      <a:pt x="753" y="1438"/>
                    </a:lnTo>
                    <a:lnTo>
                      <a:pt x="75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38" name="그룹 17"/>
            <p:cNvGrpSpPr>
              <a:grpSpLocks noChangeAspect="1"/>
            </p:cNvGrpSpPr>
            <p:nvPr/>
          </p:nvGrpSpPr>
          <p:grpSpPr bwMode="auto">
            <a:xfrm>
              <a:off x="9394592" y="3994014"/>
              <a:ext cx="251022" cy="429490"/>
              <a:chOff x="4060825" y="2411413"/>
              <a:chExt cx="1098550" cy="1714500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99" name="Freeform 7"/>
              <p:cNvSpPr>
                <a:spLocks noEditPoints="1"/>
              </p:cNvSpPr>
              <p:nvPr/>
            </p:nvSpPr>
            <p:spPr bwMode="auto">
              <a:xfrm>
                <a:off x="4060825" y="2411413"/>
                <a:ext cx="1098550" cy="1714500"/>
              </a:xfrm>
              <a:custGeom>
                <a:avLst/>
                <a:gdLst>
                  <a:gd name="T0" fmla="*/ 2147483647 w 692"/>
                  <a:gd name="T1" fmla="*/ 2147483647 h 1080"/>
                  <a:gd name="T2" fmla="*/ 2147483647 w 692"/>
                  <a:gd name="T3" fmla="*/ 2147483647 h 1080"/>
                  <a:gd name="T4" fmla="*/ 2147483647 w 692"/>
                  <a:gd name="T5" fmla="*/ 2147483647 h 1080"/>
                  <a:gd name="T6" fmla="*/ 2147483647 w 692"/>
                  <a:gd name="T7" fmla="*/ 2147483647 h 1080"/>
                  <a:gd name="T8" fmla="*/ 2147483647 w 692"/>
                  <a:gd name="T9" fmla="*/ 2147483647 h 1080"/>
                  <a:gd name="T10" fmla="*/ 2147483647 w 692"/>
                  <a:gd name="T11" fmla="*/ 2147483647 h 1080"/>
                  <a:gd name="T12" fmla="*/ 2147483647 w 692"/>
                  <a:gd name="T13" fmla="*/ 0 h 1080"/>
                  <a:gd name="T14" fmla="*/ 2147483647 w 692"/>
                  <a:gd name="T15" fmla="*/ 0 h 1080"/>
                  <a:gd name="T16" fmla="*/ 2147483647 w 692"/>
                  <a:gd name="T17" fmla="*/ 0 h 1080"/>
                  <a:gd name="T18" fmla="*/ 2147483647 w 692"/>
                  <a:gd name="T19" fmla="*/ 2147483647 h 1080"/>
                  <a:gd name="T20" fmla="*/ 2147483647 w 692"/>
                  <a:gd name="T21" fmla="*/ 2147483647 h 1080"/>
                  <a:gd name="T22" fmla="*/ 2147483647 w 692"/>
                  <a:gd name="T23" fmla="*/ 2147483647 h 1080"/>
                  <a:gd name="T24" fmla="*/ 2147483647 w 692"/>
                  <a:gd name="T25" fmla="*/ 2147483647 h 1080"/>
                  <a:gd name="T26" fmla="*/ 2147483647 w 692"/>
                  <a:gd name="T27" fmla="*/ 2147483647 h 1080"/>
                  <a:gd name="T28" fmla="*/ 2147483647 w 692"/>
                  <a:gd name="T29" fmla="*/ 2147483647 h 1080"/>
                  <a:gd name="T30" fmla="*/ 2147483647 w 692"/>
                  <a:gd name="T31" fmla="*/ 2147483647 h 1080"/>
                  <a:gd name="T32" fmla="*/ 2147483647 w 692"/>
                  <a:gd name="T33" fmla="*/ 2147483647 h 1080"/>
                  <a:gd name="T34" fmla="*/ 2147483647 w 692"/>
                  <a:gd name="T35" fmla="*/ 2147483647 h 1080"/>
                  <a:gd name="T36" fmla="*/ 0 w 692"/>
                  <a:gd name="T37" fmla="*/ 2147483647 h 1080"/>
                  <a:gd name="T38" fmla="*/ 0 w 692"/>
                  <a:gd name="T39" fmla="*/ 2147483647 h 1080"/>
                  <a:gd name="T40" fmla="*/ 2147483647 w 692"/>
                  <a:gd name="T41" fmla="*/ 2147483647 h 1080"/>
                  <a:gd name="T42" fmla="*/ 2147483647 w 692"/>
                  <a:gd name="T43" fmla="*/ 2147483647 h 1080"/>
                  <a:gd name="T44" fmla="*/ 2147483647 w 692"/>
                  <a:gd name="T45" fmla="*/ 2147483647 h 1080"/>
                  <a:gd name="T46" fmla="*/ 2147483647 w 692"/>
                  <a:gd name="T47" fmla="*/ 2147483647 h 1080"/>
                  <a:gd name="T48" fmla="*/ 2147483647 w 692"/>
                  <a:gd name="T49" fmla="*/ 2147483647 h 1080"/>
                  <a:gd name="T50" fmla="*/ 2147483647 w 692"/>
                  <a:gd name="T51" fmla="*/ 2147483647 h 1080"/>
                  <a:gd name="T52" fmla="*/ 2147483647 w 692"/>
                  <a:gd name="T53" fmla="*/ 2147483647 h 1080"/>
                  <a:gd name="T54" fmla="*/ 2147483647 w 692"/>
                  <a:gd name="T55" fmla="*/ 2147483647 h 1080"/>
                  <a:gd name="T56" fmla="*/ 2147483647 w 692"/>
                  <a:gd name="T57" fmla="*/ 2147483647 h 1080"/>
                  <a:gd name="T58" fmla="*/ 2147483647 w 692"/>
                  <a:gd name="T59" fmla="*/ 2147483647 h 1080"/>
                  <a:gd name="T60" fmla="*/ 2147483647 w 692"/>
                  <a:gd name="T61" fmla="*/ 2147483647 h 1080"/>
                  <a:gd name="T62" fmla="*/ 2147483647 w 692"/>
                  <a:gd name="T63" fmla="*/ 2147483647 h 1080"/>
                  <a:gd name="T64" fmla="*/ 2147483647 w 692"/>
                  <a:gd name="T65" fmla="*/ 2147483647 h 1080"/>
                  <a:gd name="T66" fmla="*/ 2147483647 w 692"/>
                  <a:gd name="T67" fmla="*/ 2147483647 h 1080"/>
                  <a:gd name="T68" fmla="*/ 2147483647 w 692"/>
                  <a:gd name="T69" fmla="*/ 2147483647 h 1080"/>
                  <a:gd name="T70" fmla="*/ 2147483647 w 692"/>
                  <a:gd name="T71" fmla="*/ 2147483647 h 1080"/>
                  <a:gd name="T72" fmla="*/ 2147483647 w 692"/>
                  <a:gd name="T73" fmla="*/ 2147483647 h 1080"/>
                  <a:gd name="T74" fmla="*/ 2147483647 w 692"/>
                  <a:gd name="T75" fmla="*/ 2147483647 h 1080"/>
                  <a:gd name="T76" fmla="*/ 2147483647 w 692"/>
                  <a:gd name="T77" fmla="*/ 2147483647 h 1080"/>
                  <a:gd name="T78" fmla="*/ 2147483647 w 692"/>
                  <a:gd name="T79" fmla="*/ 2147483647 h 1080"/>
                  <a:gd name="T80" fmla="*/ 2147483647 w 692"/>
                  <a:gd name="T81" fmla="*/ 2147483647 h 1080"/>
                  <a:gd name="T82" fmla="*/ 2147483647 w 692"/>
                  <a:gd name="T83" fmla="*/ 2147483647 h 1080"/>
                  <a:gd name="T84" fmla="*/ 2147483647 w 692"/>
                  <a:gd name="T85" fmla="*/ 2147483647 h 1080"/>
                  <a:gd name="T86" fmla="*/ 2147483647 w 692"/>
                  <a:gd name="T87" fmla="*/ 2147483647 h 1080"/>
                  <a:gd name="T88" fmla="*/ 2147483647 w 692"/>
                  <a:gd name="T89" fmla="*/ 2147483647 h 1080"/>
                  <a:gd name="T90" fmla="*/ 2147483647 w 692"/>
                  <a:gd name="T91" fmla="*/ 2147483647 h 1080"/>
                  <a:gd name="T92" fmla="*/ 2147483647 w 692"/>
                  <a:gd name="T93" fmla="*/ 2147483647 h 1080"/>
                  <a:gd name="T94" fmla="*/ 2147483647 w 692"/>
                  <a:gd name="T95" fmla="*/ 2147483647 h 1080"/>
                  <a:gd name="T96" fmla="*/ 2147483647 w 692"/>
                  <a:gd name="T97" fmla="*/ 2147483647 h 1080"/>
                  <a:gd name="T98" fmla="*/ 2147483647 w 692"/>
                  <a:gd name="T99" fmla="*/ 2147483647 h 1080"/>
                  <a:gd name="T100" fmla="*/ 2147483647 w 692"/>
                  <a:gd name="T101" fmla="*/ 2147483647 h 1080"/>
                  <a:gd name="T102" fmla="*/ 2147483647 w 692"/>
                  <a:gd name="T103" fmla="*/ 2147483647 h 1080"/>
                  <a:gd name="T104" fmla="*/ 2147483647 w 692"/>
                  <a:gd name="T105" fmla="*/ 2147483647 h 1080"/>
                  <a:gd name="T106" fmla="*/ 2147483647 w 692"/>
                  <a:gd name="T107" fmla="*/ 2147483647 h 1080"/>
                  <a:gd name="T108" fmla="*/ 2147483647 w 692"/>
                  <a:gd name="T109" fmla="*/ 2147483647 h 1080"/>
                  <a:gd name="T110" fmla="*/ 2147483647 w 692"/>
                  <a:gd name="T111" fmla="*/ 2147483647 h 1080"/>
                  <a:gd name="T112" fmla="*/ 2147483647 w 692"/>
                  <a:gd name="T113" fmla="*/ 2147483647 h 1080"/>
                  <a:gd name="T114" fmla="*/ 2147483647 w 692"/>
                  <a:gd name="T115" fmla="*/ 2147483647 h 1080"/>
                  <a:gd name="T116" fmla="*/ 2147483647 w 692"/>
                  <a:gd name="T117" fmla="*/ 2147483647 h 1080"/>
                  <a:gd name="T118" fmla="*/ 2147483647 w 692"/>
                  <a:gd name="T119" fmla="*/ 2147483647 h 108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692"/>
                  <a:gd name="T181" fmla="*/ 0 h 1080"/>
                  <a:gd name="T182" fmla="*/ 692 w 692"/>
                  <a:gd name="T183" fmla="*/ 1080 h 1080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692" h="1080">
                    <a:moveTo>
                      <a:pt x="692" y="700"/>
                    </a:moveTo>
                    <a:lnTo>
                      <a:pt x="592" y="700"/>
                    </a:lnTo>
                    <a:lnTo>
                      <a:pt x="592" y="58"/>
                    </a:lnTo>
                    <a:lnTo>
                      <a:pt x="532" y="58"/>
                    </a:lnTo>
                    <a:lnTo>
                      <a:pt x="532" y="52"/>
                    </a:lnTo>
                    <a:lnTo>
                      <a:pt x="532" y="0"/>
                    </a:lnTo>
                    <a:lnTo>
                      <a:pt x="512" y="0"/>
                    </a:lnTo>
                    <a:lnTo>
                      <a:pt x="502" y="2"/>
                    </a:lnTo>
                    <a:lnTo>
                      <a:pt x="494" y="4"/>
                    </a:lnTo>
                    <a:lnTo>
                      <a:pt x="488" y="10"/>
                    </a:lnTo>
                    <a:lnTo>
                      <a:pt x="486" y="16"/>
                    </a:lnTo>
                    <a:lnTo>
                      <a:pt x="482" y="26"/>
                    </a:lnTo>
                    <a:lnTo>
                      <a:pt x="482" y="32"/>
                    </a:lnTo>
                    <a:lnTo>
                      <a:pt x="482" y="58"/>
                    </a:lnTo>
                    <a:lnTo>
                      <a:pt x="106" y="58"/>
                    </a:lnTo>
                    <a:lnTo>
                      <a:pt x="106" y="700"/>
                    </a:lnTo>
                    <a:lnTo>
                      <a:pt x="0" y="700"/>
                    </a:lnTo>
                    <a:lnTo>
                      <a:pt x="0" y="1080"/>
                    </a:lnTo>
                    <a:lnTo>
                      <a:pt x="676" y="1080"/>
                    </a:lnTo>
                    <a:lnTo>
                      <a:pt x="682" y="1080"/>
                    </a:lnTo>
                    <a:lnTo>
                      <a:pt x="688" y="1076"/>
                    </a:lnTo>
                    <a:lnTo>
                      <a:pt x="692" y="1070"/>
                    </a:lnTo>
                    <a:lnTo>
                      <a:pt x="692" y="1064"/>
                    </a:lnTo>
                    <a:lnTo>
                      <a:pt x="692" y="928"/>
                    </a:lnTo>
                    <a:lnTo>
                      <a:pt x="692" y="700"/>
                    </a:lnTo>
                    <a:close/>
                    <a:moveTo>
                      <a:pt x="138" y="732"/>
                    </a:moveTo>
                    <a:lnTo>
                      <a:pt x="138" y="700"/>
                    </a:lnTo>
                    <a:lnTo>
                      <a:pt x="138" y="90"/>
                    </a:lnTo>
                    <a:lnTo>
                      <a:pt x="560" y="90"/>
                    </a:lnTo>
                    <a:lnTo>
                      <a:pt x="560" y="700"/>
                    </a:lnTo>
                    <a:lnTo>
                      <a:pt x="560" y="732"/>
                    </a:lnTo>
                    <a:lnTo>
                      <a:pt x="560" y="920"/>
                    </a:lnTo>
                    <a:lnTo>
                      <a:pt x="138" y="920"/>
                    </a:lnTo>
                    <a:lnTo>
                      <a:pt x="138" y="732"/>
                    </a:lnTo>
                    <a:close/>
                    <a:moveTo>
                      <a:pt x="660" y="928"/>
                    </a:moveTo>
                    <a:lnTo>
                      <a:pt x="660" y="928"/>
                    </a:lnTo>
                    <a:lnTo>
                      <a:pt x="660" y="934"/>
                    </a:lnTo>
                    <a:lnTo>
                      <a:pt x="658" y="950"/>
                    </a:lnTo>
                    <a:lnTo>
                      <a:pt x="654" y="968"/>
                    </a:lnTo>
                    <a:lnTo>
                      <a:pt x="644" y="990"/>
                    </a:lnTo>
                    <a:lnTo>
                      <a:pt x="638" y="1002"/>
                    </a:lnTo>
                    <a:lnTo>
                      <a:pt x="630" y="1012"/>
                    </a:lnTo>
                    <a:lnTo>
                      <a:pt x="620" y="1022"/>
                    </a:lnTo>
                    <a:lnTo>
                      <a:pt x="610" y="1030"/>
                    </a:lnTo>
                    <a:lnTo>
                      <a:pt x="596" y="1038"/>
                    </a:lnTo>
                    <a:lnTo>
                      <a:pt x="580" y="1044"/>
                    </a:lnTo>
                    <a:lnTo>
                      <a:pt x="562" y="1048"/>
                    </a:lnTo>
                    <a:lnTo>
                      <a:pt x="540" y="1048"/>
                    </a:lnTo>
                    <a:lnTo>
                      <a:pt x="32" y="1048"/>
                    </a:lnTo>
                    <a:lnTo>
                      <a:pt x="32" y="732"/>
                    </a:lnTo>
                    <a:lnTo>
                      <a:pt x="106" y="732"/>
                    </a:lnTo>
                    <a:lnTo>
                      <a:pt x="106" y="952"/>
                    </a:lnTo>
                    <a:lnTo>
                      <a:pt x="592" y="952"/>
                    </a:lnTo>
                    <a:lnTo>
                      <a:pt x="592" y="732"/>
                    </a:lnTo>
                    <a:lnTo>
                      <a:pt x="660" y="732"/>
                    </a:lnTo>
                    <a:lnTo>
                      <a:pt x="660" y="9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0" name="Freeform 8"/>
              <p:cNvSpPr>
                <a:spLocks/>
              </p:cNvSpPr>
              <p:nvPr/>
            </p:nvSpPr>
            <p:spPr bwMode="auto">
              <a:xfrm>
                <a:off x="4403725" y="3227388"/>
                <a:ext cx="85725" cy="85725"/>
              </a:xfrm>
              <a:custGeom>
                <a:avLst/>
                <a:gdLst>
                  <a:gd name="T0" fmla="*/ 2147483647 w 54"/>
                  <a:gd name="T1" fmla="*/ 0 h 54"/>
                  <a:gd name="T2" fmla="*/ 0 w 54"/>
                  <a:gd name="T3" fmla="*/ 0 h 54"/>
                  <a:gd name="T4" fmla="*/ 0 w 54"/>
                  <a:gd name="T5" fmla="*/ 2147483647 h 54"/>
                  <a:gd name="T6" fmla="*/ 0 w 54"/>
                  <a:gd name="T7" fmla="*/ 2147483647 h 54"/>
                  <a:gd name="T8" fmla="*/ 0 w 54"/>
                  <a:gd name="T9" fmla="*/ 2147483647 h 54"/>
                  <a:gd name="T10" fmla="*/ 2147483647 w 54"/>
                  <a:gd name="T11" fmla="*/ 2147483647 h 54"/>
                  <a:gd name="T12" fmla="*/ 2147483647 w 54"/>
                  <a:gd name="T13" fmla="*/ 2147483647 h 54"/>
                  <a:gd name="T14" fmla="*/ 2147483647 w 54"/>
                  <a:gd name="T15" fmla="*/ 2147483647 h 54"/>
                  <a:gd name="T16" fmla="*/ 2147483647 w 54"/>
                  <a:gd name="T17" fmla="*/ 2147483647 h 54"/>
                  <a:gd name="T18" fmla="*/ 2147483647 w 54"/>
                  <a:gd name="T19" fmla="*/ 2147483647 h 54"/>
                  <a:gd name="T20" fmla="*/ 2147483647 w 54"/>
                  <a:gd name="T21" fmla="*/ 2147483647 h 54"/>
                  <a:gd name="T22" fmla="*/ 2147483647 w 54"/>
                  <a:gd name="T23" fmla="*/ 2147483647 h 54"/>
                  <a:gd name="T24" fmla="*/ 2147483647 w 54"/>
                  <a:gd name="T25" fmla="*/ 2147483647 h 54"/>
                  <a:gd name="T26" fmla="*/ 2147483647 w 54"/>
                  <a:gd name="T27" fmla="*/ 0 h 54"/>
                  <a:gd name="T28" fmla="*/ 2147483647 w 54"/>
                  <a:gd name="T29" fmla="*/ 0 h 54"/>
                  <a:gd name="T30" fmla="*/ 2147483647 w 54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4"/>
                  <a:gd name="T50" fmla="*/ 54 w 54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4">
                    <a:moveTo>
                      <a:pt x="26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6" y="54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6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1" name="Freeform 9"/>
              <p:cNvSpPr>
                <a:spLocks/>
              </p:cNvSpPr>
              <p:nvPr/>
            </p:nvSpPr>
            <p:spPr bwMode="auto">
              <a:xfrm>
                <a:off x="4403725" y="33797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2147483647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0 h 56"/>
                  <a:gd name="T28" fmla="*/ 2147483647 w 54"/>
                  <a:gd name="T29" fmla="*/ 0 h 56"/>
                  <a:gd name="T30" fmla="*/ 2147483647 w 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4"/>
                  <a:gd name="T49" fmla="*/ 0 h 56"/>
                  <a:gd name="T50" fmla="*/ 54 w 54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4"/>
                    </a:lnTo>
                    <a:lnTo>
                      <a:pt x="44" y="52"/>
                    </a:lnTo>
                    <a:lnTo>
                      <a:pt x="48" y="48"/>
                    </a:lnTo>
                    <a:lnTo>
                      <a:pt x="52" y="44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2" name="Freeform 10"/>
              <p:cNvSpPr>
                <a:spLocks/>
              </p:cNvSpPr>
              <p:nvPr/>
            </p:nvSpPr>
            <p:spPr bwMode="auto">
              <a:xfrm>
                <a:off x="4568825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3" name="Freeform 11"/>
              <p:cNvSpPr>
                <a:spLocks/>
              </p:cNvSpPr>
              <p:nvPr/>
            </p:nvSpPr>
            <p:spPr bwMode="auto">
              <a:xfrm>
                <a:off x="4737100" y="33797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2147483647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0 h 56"/>
                  <a:gd name="T28" fmla="*/ 2147483647 w 56"/>
                  <a:gd name="T29" fmla="*/ 0 h 56"/>
                  <a:gd name="T30" fmla="*/ 2147483647 w 56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6"/>
                  <a:gd name="T50" fmla="*/ 56 w 56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38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4" name="Freeform 12"/>
              <p:cNvSpPr>
                <a:spLocks/>
              </p:cNvSpPr>
              <p:nvPr/>
            </p:nvSpPr>
            <p:spPr bwMode="auto">
              <a:xfrm>
                <a:off x="4403725" y="3532188"/>
                <a:ext cx="85725" cy="88900"/>
              </a:xfrm>
              <a:custGeom>
                <a:avLst/>
                <a:gdLst>
                  <a:gd name="T0" fmla="*/ 2147483647 w 54"/>
                  <a:gd name="T1" fmla="*/ 0 h 56"/>
                  <a:gd name="T2" fmla="*/ 0 w 54"/>
                  <a:gd name="T3" fmla="*/ 0 h 56"/>
                  <a:gd name="T4" fmla="*/ 0 w 54"/>
                  <a:gd name="T5" fmla="*/ 2147483647 h 56"/>
                  <a:gd name="T6" fmla="*/ 0 w 54"/>
                  <a:gd name="T7" fmla="*/ 2147483647 h 56"/>
                  <a:gd name="T8" fmla="*/ 0 w 54"/>
                  <a:gd name="T9" fmla="*/ 2147483647 h 56"/>
                  <a:gd name="T10" fmla="*/ 0 w 54"/>
                  <a:gd name="T11" fmla="*/ 2147483647 h 56"/>
                  <a:gd name="T12" fmla="*/ 2147483647 w 54"/>
                  <a:gd name="T13" fmla="*/ 2147483647 h 56"/>
                  <a:gd name="T14" fmla="*/ 2147483647 w 54"/>
                  <a:gd name="T15" fmla="*/ 2147483647 h 56"/>
                  <a:gd name="T16" fmla="*/ 2147483647 w 54"/>
                  <a:gd name="T17" fmla="*/ 2147483647 h 56"/>
                  <a:gd name="T18" fmla="*/ 2147483647 w 54"/>
                  <a:gd name="T19" fmla="*/ 2147483647 h 56"/>
                  <a:gd name="T20" fmla="*/ 2147483647 w 54"/>
                  <a:gd name="T21" fmla="*/ 2147483647 h 56"/>
                  <a:gd name="T22" fmla="*/ 2147483647 w 54"/>
                  <a:gd name="T23" fmla="*/ 2147483647 h 56"/>
                  <a:gd name="T24" fmla="*/ 2147483647 w 54"/>
                  <a:gd name="T25" fmla="*/ 2147483647 h 56"/>
                  <a:gd name="T26" fmla="*/ 2147483647 w 54"/>
                  <a:gd name="T27" fmla="*/ 2147483647 h 56"/>
                  <a:gd name="T28" fmla="*/ 2147483647 w 54"/>
                  <a:gd name="T29" fmla="*/ 2147483647 h 56"/>
                  <a:gd name="T30" fmla="*/ 2147483647 w 54"/>
                  <a:gd name="T31" fmla="*/ 0 h 56"/>
                  <a:gd name="T32" fmla="*/ 2147483647 w 54"/>
                  <a:gd name="T33" fmla="*/ 0 h 56"/>
                  <a:gd name="T34" fmla="*/ 2147483647 w 54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4"/>
                  <a:gd name="T55" fmla="*/ 0 h 56"/>
                  <a:gd name="T56" fmla="*/ 54 w 54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4" h="56">
                    <a:moveTo>
                      <a:pt x="26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6" y="56"/>
                    </a:lnTo>
                    <a:lnTo>
                      <a:pt x="36" y="56"/>
                    </a:lnTo>
                    <a:lnTo>
                      <a:pt x="44" y="54"/>
                    </a:lnTo>
                    <a:lnTo>
                      <a:pt x="48" y="50"/>
                    </a:lnTo>
                    <a:lnTo>
                      <a:pt x="52" y="46"/>
                    </a:lnTo>
                    <a:lnTo>
                      <a:pt x="54" y="38"/>
                    </a:lnTo>
                    <a:lnTo>
                      <a:pt x="54" y="34"/>
                    </a:lnTo>
                    <a:lnTo>
                      <a:pt x="54" y="26"/>
                    </a:lnTo>
                    <a:lnTo>
                      <a:pt x="54" y="0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5" name="Freeform 13"/>
              <p:cNvSpPr>
                <a:spLocks/>
              </p:cNvSpPr>
              <p:nvPr/>
            </p:nvSpPr>
            <p:spPr bwMode="auto">
              <a:xfrm>
                <a:off x="4568825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6" name="Freeform 14"/>
              <p:cNvSpPr>
                <a:spLocks/>
              </p:cNvSpPr>
              <p:nvPr/>
            </p:nvSpPr>
            <p:spPr bwMode="auto">
              <a:xfrm>
                <a:off x="4737100" y="3532188"/>
                <a:ext cx="88900" cy="88900"/>
              </a:xfrm>
              <a:custGeom>
                <a:avLst/>
                <a:gdLst>
                  <a:gd name="T0" fmla="*/ 2147483647 w 56"/>
                  <a:gd name="T1" fmla="*/ 0 h 56"/>
                  <a:gd name="T2" fmla="*/ 0 w 56"/>
                  <a:gd name="T3" fmla="*/ 0 h 56"/>
                  <a:gd name="T4" fmla="*/ 0 w 56"/>
                  <a:gd name="T5" fmla="*/ 2147483647 h 56"/>
                  <a:gd name="T6" fmla="*/ 0 w 56"/>
                  <a:gd name="T7" fmla="*/ 2147483647 h 56"/>
                  <a:gd name="T8" fmla="*/ 0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0 h 56"/>
                  <a:gd name="T32" fmla="*/ 2147483647 w 56"/>
                  <a:gd name="T33" fmla="*/ 0 h 56"/>
                  <a:gd name="T34" fmla="*/ 2147483647 w 56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6"/>
                  <a:gd name="T55" fmla="*/ 0 h 56"/>
                  <a:gd name="T56" fmla="*/ 56 w 56"/>
                  <a:gd name="T57" fmla="*/ 56 h 5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6" h="56">
                    <a:moveTo>
                      <a:pt x="28" y="0"/>
                    </a:moveTo>
                    <a:lnTo>
                      <a:pt x="0" y="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40"/>
                    </a:lnTo>
                    <a:lnTo>
                      <a:pt x="0" y="56"/>
                    </a:lnTo>
                    <a:lnTo>
                      <a:pt x="28" y="56"/>
                    </a:lnTo>
                    <a:lnTo>
                      <a:pt x="38" y="56"/>
                    </a:lnTo>
                    <a:lnTo>
                      <a:pt x="44" y="54"/>
                    </a:lnTo>
                    <a:lnTo>
                      <a:pt x="50" y="50"/>
                    </a:lnTo>
                    <a:lnTo>
                      <a:pt x="52" y="46"/>
                    </a:lnTo>
                    <a:lnTo>
                      <a:pt x="56" y="38"/>
                    </a:lnTo>
                    <a:lnTo>
                      <a:pt x="56" y="34"/>
                    </a:lnTo>
                    <a:lnTo>
                      <a:pt x="56" y="26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7" name="Freeform 15"/>
              <p:cNvSpPr>
                <a:spLocks/>
              </p:cNvSpPr>
              <p:nvPr/>
            </p:nvSpPr>
            <p:spPr bwMode="auto">
              <a:xfrm>
                <a:off x="4568825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8" name="Freeform 16"/>
              <p:cNvSpPr>
                <a:spLocks/>
              </p:cNvSpPr>
              <p:nvPr/>
            </p:nvSpPr>
            <p:spPr bwMode="auto">
              <a:xfrm>
                <a:off x="4737100" y="3227388"/>
                <a:ext cx="88900" cy="85725"/>
              </a:xfrm>
              <a:custGeom>
                <a:avLst/>
                <a:gdLst>
                  <a:gd name="T0" fmla="*/ 2147483647 w 56"/>
                  <a:gd name="T1" fmla="*/ 0 h 54"/>
                  <a:gd name="T2" fmla="*/ 0 w 56"/>
                  <a:gd name="T3" fmla="*/ 0 h 54"/>
                  <a:gd name="T4" fmla="*/ 0 w 56"/>
                  <a:gd name="T5" fmla="*/ 2147483647 h 54"/>
                  <a:gd name="T6" fmla="*/ 0 w 56"/>
                  <a:gd name="T7" fmla="*/ 2147483647 h 54"/>
                  <a:gd name="T8" fmla="*/ 0 w 56"/>
                  <a:gd name="T9" fmla="*/ 2147483647 h 54"/>
                  <a:gd name="T10" fmla="*/ 2147483647 w 56"/>
                  <a:gd name="T11" fmla="*/ 2147483647 h 54"/>
                  <a:gd name="T12" fmla="*/ 2147483647 w 56"/>
                  <a:gd name="T13" fmla="*/ 2147483647 h 54"/>
                  <a:gd name="T14" fmla="*/ 2147483647 w 56"/>
                  <a:gd name="T15" fmla="*/ 2147483647 h 54"/>
                  <a:gd name="T16" fmla="*/ 2147483647 w 56"/>
                  <a:gd name="T17" fmla="*/ 2147483647 h 54"/>
                  <a:gd name="T18" fmla="*/ 2147483647 w 56"/>
                  <a:gd name="T19" fmla="*/ 2147483647 h 54"/>
                  <a:gd name="T20" fmla="*/ 2147483647 w 56"/>
                  <a:gd name="T21" fmla="*/ 2147483647 h 54"/>
                  <a:gd name="T22" fmla="*/ 2147483647 w 56"/>
                  <a:gd name="T23" fmla="*/ 2147483647 h 54"/>
                  <a:gd name="T24" fmla="*/ 2147483647 w 56"/>
                  <a:gd name="T25" fmla="*/ 2147483647 h 54"/>
                  <a:gd name="T26" fmla="*/ 2147483647 w 56"/>
                  <a:gd name="T27" fmla="*/ 0 h 54"/>
                  <a:gd name="T28" fmla="*/ 2147483647 w 56"/>
                  <a:gd name="T29" fmla="*/ 0 h 54"/>
                  <a:gd name="T30" fmla="*/ 2147483647 w 56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56"/>
                  <a:gd name="T49" fmla="*/ 0 h 54"/>
                  <a:gd name="T50" fmla="*/ 56 w 56"/>
                  <a:gd name="T51" fmla="*/ 54 h 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56" h="54">
                    <a:moveTo>
                      <a:pt x="28" y="0"/>
                    </a:moveTo>
                    <a:lnTo>
                      <a:pt x="0" y="0"/>
                    </a:lnTo>
                    <a:lnTo>
                      <a:pt x="0" y="20"/>
                    </a:lnTo>
                    <a:lnTo>
                      <a:pt x="0" y="38"/>
                    </a:lnTo>
                    <a:lnTo>
                      <a:pt x="0" y="54"/>
                    </a:lnTo>
                    <a:lnTo>
                      <a:pt x="28" y="54"/>
                    </a:lnTo>
                    <a:lnTo>
                      <a:pt x="38" y="54"/>
                    </a:lnTo>
                    <a:lnTo>
                      <a:pt x="44" y="52"/>
                    </a:lnTo>
                    <a:lnTo>
                      <a:pt x="50" y="48"/>
                    </a:lnTo>
                    <a:lnTo>
                      <a:pt x="52" y="44"/>
                    </a:lnTo>
                    <a:lnTo>
                      <a:pt x="56" y="36"/>
                    </a:lnTo>
                    <a:lnTo>
                      <a:pt x="56" y="34"/>
                    </a:lnTo>
                    <a:lnTo>
                      <a:pt x="56" y="0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09" name="Freeform 17"/>
              <p:cNvSpPr>
                <a:spLocks noEditPoints="1"/>
              </p:cNvSpPr>
              <p:nvPr/>
            </p:nvSpPr>
            <p:spPr bwMode="auto">
              <a:xfrm>
                <a:off x="4321175" y="2598738"/>
                <a:ext cx="581025" cy="466725"/>
              </a:xfrm>
              <a:custGeom>
                <a:avLst/>
                <a:gdLst>
                  <a:gd name="T0" fmla="*/ 0 w 366"/>
                  <a:gd name="T1" fmla="*/ 2147483647 h 294"/>
                  <a:gd name="T2" fmla="*/ 0 w 366"/>
                  <a:gd name="T3" fmla="*/ 2147483647 h 294"/>
                  <a:gd name="T4" fmla="*/ 2147483647 w 366"/>
                  <a:gd name="T5" fmla="*/ 2147483647 h 294"/>
                  <a:gd name="T6" fmla="*/ 2147483647 w 366"/>
                  <a:gd name="T7" fmla="*/ 2147483647 h 294"/>
                  <a:gd name="T8" fmla="*/ 2147483647 w 366"/>
                  <a:gd name="T9" fmla="*/ 2147483647 h 294"/>
                  <a:gd name="T10" fmla="*/ 2147483647 w 366"/>
                  <a:gd name="T11" fmla="*/ 2147483647 h 294"/>
                  <a:gd name="T12" fmla="*/ 2147483647 w 366"/>
                  <a:gd name="T13" fmla="*/ 2147483647 h 294"/>
                  <a:gd name="T14" fmla="*/ 2147483647 w 366"/>
                  <a:gd name="T15" fmla="*/ 2147483647 h 294"/>
                  <a:gd name="T16" fmla="*/ 2147483647 w 366"/>
                  <a:gd name="T17" fmla="*/ 2147483647 h 294"/>
                  <a:gd name="T18" fmla="*/ 2147483647 w 366"/>
                  <a:gd name="T19" fmla="*/ 2147483647 h 294"/>
                  <a:gd name="T20" fmla="*/ 2147483647 w 366"/>
                  <a:gd name="T21" fmla="*/ 2147483647 h 294"/>
                  <a:gd name="T22" fmla="*/ 2147483647 w 366"/>
                  <a:gd name="T23" fmla="*/ 2147483647 h 294"/>
                  <a:gd name="T24" fmla="*/ 2147483647 w 366"/>
                  <a:gd name="T25" fmla="*/ 2147483647 h 294"/>
                  <a:gd name="T26" fmla="*/ 2147483647 w 366"/>
                  <a:gd name="T27" fmla="*/ 0 h 294"/>
                  <a:gd name="T28" fmla="*/ 2147483647 w 366"/>
                  <a:gd name="T29" fmla="*/ 0 h 294"/>
                  <a:gd name="T30" fmla="*/ 0 w 366"/>
                  <a:gd name="T31" fmla="*/ 2147483647 h 294"/>
                  <a:gd name="T32" fmla="*/ 2147483647 w 366"/>
                  <a:gd name="T33" fmla="*/ 2147483647 h 294"/>
                  <a:gd name="T34" fmla="*/ 2147483647 w 366"/>
                  <a:gd name="T35" fmla="*/ 2147483647 h 294"/>
                  <a:gd name="T36" fmla="*/ 2147483647 w 366"/>
                  <a:gd name="T37" fmla="*/ 2147483647 h 294"/>
                  <a:gd name="T38" fmla="*/ 2147483647 w 366"/>
                  <a:gd name="T39" fmla="*/ 2147483647 h 294"/>
                  <a:gd name="T40" fmla="*/ 2147483647 w 366"/>
                  <a:gd name="T41" fmla="*/ 2147483647 h 294"/>
                  <a:gd name="T42" fmla="*/ 2147483647 w 366"/>
                  <a:gd name="T43" fmla="*/ 2147483647 h 294"/>
                  <a:gd name="T44" fmla="*/ 2147483647 w 366"/>
                  <a:gd name="T45" fmla="*/ 2147483647 h 294"/>
                  <a:gd name="T46" fmla="*/ 2147483647 w 366"/>
                  <a:gd name="T47" fmla="*/ 2147483647 h 294"/>
                  <a:gd name="T48" fmla="*/ 2147483647 w 366"/>
                  <a:gd name="T49" fmla="*/ 2147483647 h 294"/>
                  <a:gd name="T50" fmla="*/ 2147483647 w 366"/>
                  <a:gd name="T51" fmla="*/ 2147483647 h 294"/>
                  <a:gd name="T52" fmla="*/ 2147483647 w 366"/>
                  <a:gd name="T53" fmla="*/ 2147483647 h 294"/>
                  <a:gd name="T54" fmla="*/ 2147483647 w 366"/>
                  <a:gd name="T55" fmla="*/ 2147483647 h 294"/>
                  <a:gd name="T56" fmla="*/ 2147483647 w 366"/>
                  <a:gd name="T57" fmla="*/ 2147483647 h 29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66"/>
                  <a:gd name="T88" fmla="*/ 0 h 294"/>
                  <a:gd name="T89" fmla="*/ 366 w 366"/>
                  <a:gd name="T90" fmla="*/ 294 h 29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66" h="294">
                    <a:moveTo>
                      <a:pt x="0" y="70"/>
                    </a:moveTo>
                    <a:lnTo>
                      <a:pt x="0" y="294"/>
                    </a:lnTo>
                    <a:lnTo>
                      <a:pt x="292" y="294"/>
                    </a:lnTo>
                    <a:lnTo>
                      <a:pt x="306" y="294"/>
                    </a:lnTo>
                    <a:lnTo>
                      <a:pt x="316" y="292"/>
                    </a:lnTo>
                    <a:lnTo>
                      <a:pt x="326" y="290"/>
                    </a:lnTo>
                    <a:lnTo>
                      <a:pt x="334" y="286"/>
                    </a:lnTo>
                    <a:lnTo>
                      <a:pt x="348" y="276"/>
                    </a:lnTo>
                    <a:lnTo>
                      <a:pt x="356" y="264"/>
                    </a:lnTo>
                    <a:lnTo>
                      <a:pt x="362" y="254"/>
                    </a:lnTo>
                    <a:lnTo>
                      <a:pt x="364" y="244"/>
                    </a:lnTo>
                    <a:lnTo>
                      <a:pt x="366" y="234"/>
                    </a:lnTo>
                    <a:lnTo>
                      <a:pt x="366" y="0"/>
                    </a:lnTo>
                    <a:lnTo>
                      <a:pt x="72" y="0"/>
                    </a:lnTo>
                    <a:lnTo>
                      <a:pt x="0" y="70"/>
                    </a:lnTo>
                    <a:close/>
                    <a:moveTo>
                      <a:pt x="334" y="32"/>
                    </a:moveTo>
                    <a:lnTo>
                      <a:pt x="334" y="234"/>
                    </a:lnTo>
                    <a:lnTo>
                      <a:pt x="332" y="244"/>
                    </a:lnTo>
                    <a:lnTo>
                      <a:pt x="328" y="250"/>
                    </a:lnTo>
                    <a:lnTo>
                      <a:pt x="322" y="256"/>
                    </a:lnTo>
                    <a:lnTo>
                      <a:pt x="314" y="258"/>
                    </a:lnTo>
                    <a:lnTo>
                      <a:pt x="300" y="262"/>
                    </a:lnTo>
                    <a:lnTo>
                      <a:pt x="292" y="262"/>
                    </a:lnTo>
                    <a:lnTo>
                      <a:pt x="32" y="262"/>
                    </a:lnTo>
                    <a:lnTo>
                      <a:pt x="32" y="84"/>
                    </a:lnTo>
                    <a:lnTo>
                      <a:pt x="84" y="32"/>
                    </a:lnTo>
                    <a:lnTo>
                      <a:pt x="33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1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239" name="그룹 27"/>
            <p:cNvGrpSpPr>
              <a:grpSpLocks noChangeAspect="1"/>
            </p:cNvGrpSpPr>
            <p:nvPr/>
          </p:nvGrpSpPr>
          <p:grpSpPr bwMode="auto">
            <a:xfrm>
              <a:off x="3523365" y="4664615"/>
              <a:ext cx="444397" cy="845002"/>
              <a:chOff x="2019297" y="2590827"/>
              <a:chExt cx="944562" cy="1782600"/>
            </a:xfrm>
            <a:solidFill>
              <a:srgbClr val="FF9900">
                <a:alpha val="69804"/>
              </a:srgbClr>
            </a:solidFill>
          </p:grpSpPr>
          <p:sp>
            <p:nvSpPr>
              <p:cNvPr id="294" name="Freeform 8"/>
              <p:cNvSpPr>
                <a:spLocks noEditPoints="1"/>
              </p:cNvSpPr>
              <p:nvPr/>
            </p:nvSpPr>
            <p:spPr bwMode="auto">
              <a:xfrm>
                <a:off x="2019297" y="2590827"/>
                <a:ext cx="944562" cy="1782600"/>
              </a:xfrm>
              <a:custGeom>
                <a:avLst/>
                <a:gdLst>
                  <a:gd name="T0" fmla="*/ 2147483647 w 1787"/>
                  <a:gd name="T1" fmla="*/ 2147483647 h 3092"/>
                  <a:gd name="T2" fmla="*/ 2147483647 w 1787"/>
                  <a:gd name="T3" fmla="*/ 2147483647 h 3092"/>
                  <a:gd name="T4" fmla="*/ 2147483647 w 1787"/>
                  <a:gd name="T5" fmla="*/ 2147483647 h 3092"/>
                  <a:gd name="T6" fmla="*/ 2147483647 w 1787"/>
                  <a:gd name="T7" fmla="*/ 2147483647 h 3092"/>
                  <a:gd name="T8" fmla="*/ 2147483647 w 1787"/>
                  <a:gd name="T9" fmla="*/ 2147483647 h 3092"/>
                  <a:gd name="T10" fmla="*/ 2147483647 w 1787"/>
                  <a:gd name="T11" fmla="*/ 2147483647 h 3092"/>
                  <a:gd name="T12" fmla="*/ 2147483647 w 1787"/>
                  <a:gd name="T13" fmla="*/ 2147483647 h 3092"/>
                  <a:gd name="T14" fmla="*/ 2147483647 w 1787"/>
                  <a:gd name="T15" fmla="*/ 2147483647 h 3092"/>
                  <a:gd name="T16" fmla="*/ 2147483647 w 1787"/>
                  <a:gd name="T17" fmla="*/ 2147483647 h 3092"/>
                  <a:gd name="T18" fmla="*/ 2147483647 w 1787"/>
                  <a:gd name="T19" fmla="*/ 2147483647 h 3092"/>
                  <a:gd name="T20" fmla="*/ 2147483647 w 1787"/>
                  <a:gd name="T21" fmla="*/ 2147483647 h 3092"/>
                  <a:gd name="T22" fmla="*/ 2147483647 w 1787"/>
                  <a:gd name="T23" fmla="*/ 2147483647 h 3092"/>
                  <a:gd name="T24" fmla="*/ 2147483647 w 1787"/>
                  <a:gd name="T25" fmla="*/ 2147483647 h 3092"/>
                  <a:gd name="T26" fmla="*/ 2147483647 w 1787"/>
                  <a:gd name="T27" fmla="*/ 2147483647 h 3092"/>
                  <a:gd name="T28" fmla="*/ 2147483647 w 1787"/>
                  <a:gd name="T29" fmla="*/ 2147483647 h 3092"/>
                  <a:gd name="T30" fmla="*/ 2147483647 w 1787"/>
                  <a:gd name="T31" fmla="*/ 2147483647 h 3092"/>
                  <a:gd name="T32" fmla="*/ 2147483647 w 1787"/>
                  <a:gd name="T33" fmla="*/ 2147483647 h 3092"/>
                  <a:gd name="T34" fmla="*/ 2147483647 w 1787"/>
                  <a:gd name="T35" fmla="*/ 2147483647 h 3092"/>
                  <a:gd name="T36" fmla="*/ 2147483647 w 1787"/>
                  <a:gd name="T37" fmla="*/ 2147483647 h 3092"/>
                  <a:gd name="T38" fmla="*/ 2147483647 w 1787"/>
                  <a:gd name="T39" fmla="*/ 2147483647 h 3092"/>
                  <a:gd name="T40" fmla="*/ 2147483647 w 1787"/>
                  <a:gd name="T41" fmla="*/ 2147483647 h 3092"/>
                  <a:gd name="T42" fmla="*/ 2147483647 w 1787"/>
                  <a:gd name="T43" fmla="*/ 2147483647 h 3092"/>
                  <a:gd name="T44" fmla="*/ 2147483647 w 1787"/>
                  <a:gd name="T45" fmla="*/ 2147483647 h 3092"/>
                  <a:gd name="T46" fmla="*/ 2147483647 w 1787"/>
                  <a:gd name="T47" fmla="*/ 2147483647 h 3092"/>
                  <a:gd name="T48" fmla="*/ 2147483647 w 1787"/>
                  <a:gd name="T49" fmla="*/ 2147483647 h 3092"/>
                  <a:gd name="T50" fmla="*/ 2147483647 w 1787"/>
                  <a:gd name="T51" fmla="*/ 0 h 3092"/>
                  <a:gd name="T52" fmla="*/ 2147483647 w 1787"/>
                  <a:gd name="T53" fmla="*/ 0 h 3092"/>
                  <a:gd name="T54" fmla="*/ 2147483647 w 1787"/>
                  <a:gd name="T55" fmla="*/ 2147483647 h 3092"/>
                  <a:gd name="T56" fmla="*/ 2147483647 w 1787"/>
                  <a:gd name="T57" fmla="*/ 2147483647 h 3092"/>
                  <a:gd name="T58" fmla="*/ 2147483647 w 1787"/>
                  <a:gd name="T59" fmla="*/ 2147483647 h 3092"/>
                  <a:gd name="T60" fmla="*/ 2147483647 w 1787"/>
                  <a:gd name="T61" fmla="*/ 2147483647 h 3092"/>
                  <a:gd name="T62" fmla="*/ 2147483647 w 1787"/>
                  <a:gd name="T63" fmla="*/ 2147483647 h 3092"/>
                  <a:gd name="T64" fmla="*/ 2147483647 w 1787"/>
                  <a:gd name="T65" fmla="*/ 2147483647 h 3092"/>
                  <a:gd name="T66" fmla="*/ 2147483647 w 1787"/>
                  <a:gd name="T67" fmla="*/ 2147483647 h 3092"/>
                  <a:gd name="T68" fmla="*/ 2147483647 w 1787"/>
                  <a:gd name="T69" fmla="*/ 2147483647 h 3092"/>
                  <a:gd name="T70" fmla="*/ 2147483647 w 1787"/>
                  <a:gd name="T71" fmla="*/ 2147483647 h 3092"/>
                  <a:gd name="T72" fmla="*/ 2147483647 w 1787"/>
                  <a:gd name="T73" fmla="*/ 2147483647 h 3092"/>
                  <a:gd name="T74" fmla="*/ 2147483647 w 1787"/>
                  <a:gd name="T75" fmla="*/ 2147483647 h 3092"/>
                  <a:gd name="T76" fmla="*/ 2147483647 w 1787"/>
                  <a:gd name="T77" fmla="*/ 2147483647 h 3092"/>
                  <a:gd name="T78" fmla="*/ 0 w 1787"/>
                  <a:gd name="T79" fmla="*/ 2147483647 h 3092"/>
                  <a:gd name="T80" fmla="*/ 0 w 1787"/>
                  <a:gd name="T81" fmla="*/ 2147483647 h 3092"/>
                  <a:gd name="T82" fmla="*/ 2147483647 w 1787"/>
                  <a:gd name="T83" fmla="*/ 0 h 309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787" h="3092">
                    <a:moveTo>
                      <a:pt x="571" y="96"/>
                    </a:moveTo>
                    <a:lnTo>
                      <a:pt x="97" y="576"/>
                    </a:lnTo>
                    <a:lnTo>
                      <a:pt x="97" y="2995"/>
                    </a:lnTo>
                    <a:lnTo>
                      <a:pt x="1205" y="2995"/>
                    </a:lnTo>
                    <a:lnTo>
                      <a:pt x="1270" y="2988"/>
                    </a:lnTo>
                    <a:lnTo>
                      <a:pt x="1329" y="2980"/>
                    </a:lnTo>
                    <a:lnTo>
                      <a:pt x="1384" y="2973"/>
                    </a:lnTo>
                    <a:lnTo>
                      <a:pt x="1430" y="2955"/>
                    </a:lnTo>
                    <a:lnTo>
                      <a:pt x="1472" y="2934"/>
                    </a:lnTo>
                    <a:lnTo>
                      <a:pt x="1511" y="2909"/>
                    </a:lnTo>
                    <a:lnTo>
                      <a:pt x="1546" y="2878"/>
                    </a:lnTo>
                    <a:lnTo>
                      <a:pt x="1577" y="2843"/>
                    </a:lnTo>
                    <a:lnTo>
                      <a:pt x="1605" y="2805"/>
                    </a:lnTo>
                    <a:lnTo>
                      <a:pt x="1630" y="2761"/>
                    </a:lnTo>
                    <a:lnTo>
                      <a:pt x="1648" y="2721"/>
                    </a:lnTo>
                    <a:lnTo>
                      <a:pt x="1661" y="2683"/>
                    </a:lnTo>
                    <a:lnTo>
                      <a:pt x="1671" y="2647"/>
                    </a:lnTo>
                    <a:lnTo>
                      <a:pt x="1679" y="2613"/>
                    </a:lnTo>
                    <a:lnTo>
                      <a:pt x="1684" y="2582"/>
                    </a:lnTo>
                    <a:lnTo>
                      <a:pt x="1688" y="2557"/>
                    </a:lnTo>
                    <a:lnTo>
                      <a:pt x="1689" y="2539"/>
                    </a:lnTo>
                    <a:lnTo>
                      <a:pt x="1690" y="2526"/>
                    </a:lnTo>
                    <a:lnTo>
                      <a:pt x="1690" y="2521"/>
                    </a:lnTo>
                    <a:lnTo>
                      <a:pt x="1690" y="96"/>
                    </a:lnTo>
                    <a:lnTo>
                      <a:pt x="571" y="96"/>
                    </a:lnTo>
                    <a:close/>
                    <a:moveTo>
                      <a:pt x="531" y="0"/>
                    </a:moveTo>
                    <a:lnTo>
                      <a:pt x="1786" y="0"/>
                    </a:lnTo>
                    <a:lnTo>
                      <a:pt x="1786" y="2287"/>
                    </a:lnTo>
                    <a:lnTo>
                      <a:pt x="1786" y="2285"/>
                    </a:lnTo>
                    <a:lnTo>
                      <a:pt x="1787" y="2284"/>
                    </a:lnTo>
                    <a:lnTo>
                      <a:pt x="1787" y="2285"/>
                    </a:lnTo>
                    <a:lnTo>
                      <a:pt x="1787" y="3040"/>
                    </a:lnTo>
                    <a:lnTo>
                      <a:pt x="1785" y="3056"/>
                    </a:lnTo>
                    <a:lnTo>
                      <a:pt x="1777" y="3070"/>
                    </a:lnTo>
                    <a:lnTo>
                      <a:pt x="1766" y="3081"/>
                    </a:lnTo>
                    <a:lnTo>
                      <a:pt x="1751" y="3088"/>
                    </a:lnTo>
                    <a:lnTo>
                      <a:pt x="1735" y="3091"/>
                    </a:lnTo>
                    <a:lnTo>
                      <a:pt x="1242" y="3091"/>
                    </a:lnTo>
                    <a:lnTo>
                      <a:pt x="1217" y="3092"/>
                    </a:lnTo>
                    <a:lnTo>
                      <a:pt x="0" y="3092"/>
                    </a:lnTo>
                    <a:lnTo>
                      <a:pt x="0" y="538"/>
                    </a:lnTo>
                    <a:lnTo>
                      <a:pt x="53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cs typeface="Arial" pitchFamily="34" charset="0"/>
                </a:endParaRPr>
              </a:p>
            </p:txBody>
          </p:sp>
          <p:sp>
            <p:nvSpPr>
              <p:cNvPr id="295" name="Rectangle 9"/>
              <p:cNvSpPr>
                <a:spLocks noChangeArrowheads="1"/>
              </p:cNvSpPr>
              <p:nvPr/>
            </p:nvSpPr>
            <p:spPr bwMode="auto">
              <a:xfrm>
                <a:off x="2216147" y="3548106"/>
                <a:ext cx="555623" cy="50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kumimoji="0" lang="ko-KR" altLang="en-US" sz="1600">
                  <a:ea typeface="맑은 고딕" pitchFamily="50" charset="-127"/>
                  <a:cs typeface="Arial" pitchFamily="34" charset="0"/>
                </a:endParaRPr>
              </a:p>
            </p:txBody>
          </p:sp>
          <p:sp>
            <p:nvSpPr>
              <p:cNvPr id="296" name="Rectangle 10"/>
              <p:cNvSpPr>
                <a:spLocks noChangeArrowheads="1"/>
              </p:cNvSpPr>
              <p:nvPr/>
            </p:nvSpPr>
            <p:spPr bwMode="auto">
              <a:xfrm>
                <a:off x="2216147" y="3422691"/>
                <a:ext cx="555623" cy="50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kumimoji="0" lang="ko-KR" altLang="en-US" sz="1600">
                  <a:ea typeface="맑은 고딕" pitchFamily="50" charset="-127"/>
                  <a:cs typeface="Arial" pitchFamily="34" charset="0"/>
                </a:endParaRPr>
              </a:p>
            </p:txBody>
          </p:sp>
          <p:sp>
            <p:nvSpPr>
              <p:cNvPr id="297" name="Rectangle 11"/>
              <p:cNvSpPr>
                <a:spLocks noChangeArrowheads="1"/>
              </p:cNvSpPr>
              <p:nvPr/>
            </p:nvSpPr>
            <p:spPr bwMode="auto">
              <a:xfrm>
                <a:off x="2216147" y="3297268"/>
                <a:ext cx="555623" cy="50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kumimoji="0" lang="ko-KR" altLang="en-US" sz="1600">
                  <a:ea typeface="맑은 고딕" pitchFamily="50" charset="-127"/>
                  <a:cs typeface="Arial" pitchFamily="34" charset="0"/>
                </a:endParaRPr>
              </a:p>
            </p:txBody>
          </p:sp>
          <p:sp>
            <p:nvSpPr>
              <p:cNvPr id="298" name="Rectangle 12"/>
              <p:cNvSpPr>
                <a:spLocks noChangeArrowheads="1"/>
              </p:cNvSpPr>
              <p:nvPr/>
            </p:nvSpPr>
            <p:spPr bwMode="auto">
              <a:xfrm>
                <a:off x="2216151" y="3171826"/>
                <a:ext cx="555623" cy="50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kumimoji="0" lang="ko-KR" altLang="en-US" sz="1600">
                  <a:ea typeface="맑은 고딕" pitchFamily="50" charset="-127"/>
                  <a:cs typeface="Arial" pitchFamily="34" charset="0"/>
                </a:endParaRPr>
              </a:p>
            </p:txBody>
          </p:sp>
        </p:grpSp>
        <p:cxnSp>
          <p:nvCxnSpPr>
            <p:cNvPr id="240" name="Curved Connector 239"/>
            <p:cNvCxnSpPr/>
            <p:nvPr/>
          </p:nvCxnSpPr>
          <p:spPr>
            <a:xfrm flipV="1">
              <a:off x="4387461" y="5027757"/>
              <a:ext cx="1412043" cy="147983"/>
            </a:xfrm>
            <a:prstGeom prst="curvedConnector3">
              <a:avLst/>
            </a:prstGeom>
            <a:ln w="19050">
              <a:solidFill>
                <a:srgbClr val="CCFF33"/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Curved Connector 240"/>
            <p:cNvCxnSpPr/>
            <p:nvPr/>
          </p:nvCxnSpPr>
          <p:spPr>
            <a:xfrm flipV="1">
              <a:off x="2443245" y="5090737"/>
              <a:ext cx="864096" cy="95465"/>
            </a:xfrm>
            <a:prstGeom prst="curvedConnector3">
              <a:avLst/>
            </a:prstGeom>
            <a:ln w="9525">
              <a:solidFill>
                <a:schemeClr val="bg1"/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Curved Connector 241"/>
            <p:cNvCxnSpPr/>
            <p:nvPr/>
          </p:nvCxnSpPr>
          <p:spPr>
            <a:xfrm flipV="1">
              <a:off x="7721946" y="4423504"/>
              <a:ext cx="1368152" cy="546053"/>
            </a:xfrm>
            <a:prstGeom prst="curvedConnector3">
              <a:avLst/>
            </a:prstGeom>
            <a:ln w="9525">
              <a:solidFill>
                <a:schemeClr val="bg1">
                  <a:lumMod val="95000"/>
                </a:schemeClr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3" name="Group 242"/>
            <p:cNvGrpSpPr/>
            <p:nvPr/>
          </p:nvGrpSpPr>
          <p:grpSpPr>
            <a:xfrm>
              <a:off x="9217942" y="5186202"/>
              <a:ext cx="687868" cy="766416"/>
              <a:chOff x="8406639" y="5053139"/>
              <a:chExt cx="1076160" cy="1032542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258" name="그룹 17"/>
              <p:cNvGrpSpPr>
                <a:grpSpLocks noChangeAspect="1"/>
              </p:cNvGrpSpPr>
              <p:nvPr/>
            </p:nvGrpSpPr>
            <p:grpSpPr bwMode="auto">
              <a:xfrm>
                <a:off x="8406639" y="5053139"/>
                <a:ext cx="322056" cy="578623"/>
                <a:chOff x="4060825" y="2411413"/>
                <a:chExt cx="1098550" cy="1714500"/>
              </a:xfrm>
              <a:grpFill/>
            </p:grpSpPr>
            <p:sp>
              <p:nvSpPr>
                <p:cNvPr id="283" name="Freeform 7"/>
                <p:cNvSpPr>
                  <a:spLocks noEditPoints="1"/>
                </p:cNvSpPr>
                <p:nvPr/>
              </p:nvSpPr>
              <p:spPr bwMode="auto">
                <a:xfrm>
                  <a:off x="4060825" y="2411413"/>
                  <a:ext cx="1098550" cy="1714500"/>
                </a:xfrm>
                <a:custGeom>
                  <a:avLst/>
                  <a:gdLst>
                    <a:gd name="T0" fmla="*/ 2147483647 w 692"/>
                    <a:gd name="T1" fmla="*/ 2147483647 h 1080"/>
                    <a:gd name="T2" fmla="*/ 2147483647 w 692"/>
                    <a:gd name="T3" fmla="*/ 2147483647 h 1080"/>
                    <a:gd name="T4" fmla="*/ 2147483647 w 692"/>
                    <a:gd name="T5" fmla="*/ 2147483647 h 1080"/>
                    <a:gd name="T6" fmla="*/ 2147483647 w 692"/>
                    <a:gd name="T7" fmla="*/ 2147483647 h 1080"/>
                    <a:gd name="T8" fmla="*/ 2147483647 w 692"/>
                    <a:gd name="T9" fmla="*/ 2147483647 h 1080"/>
                    <a:gd name="T10" fmla="*/ 2147483647 w 692"/>
                    <a:gd name="T11" fmla="*/ 2147483647 h 1080"/>
                    <a:gd name="T12" fmla="*/ 2147483647 w 692"/>
                    <a:gd name="T13" fmla="*/ 0 h 1080"/>
                    <a:gd name="T14" fmla="*/ 2147483647 w 692"/>
                    <a:gd name="T15" fmla="*/ 0 h 1080"/>
                    <a:gd name="T16" fmla="*/ 2147483647 w 692"/>
                    <a:gd name="T17" fmla="*/ 0 h 1080"/>
                    <a:gd name="T18" fmla="*/ 2147483647 w 692"/>
                    <a:gd name="T19" fmla="*/ 2147483647 h 1080"/>
                    <a:gd name="T20" fmla="*/ 2147483647 w 692"/>
                    <a:gd name="T21" fmla="*/ 2147483647 h 1080"/>
                    <a:gd name="T22" fmla="*/ 2147483647 w 692"/>
                    <a:gd name="T23" fmla="*/ 2147483647 h 1080"/>
                    <a:gd name="T24" fmla="*/ 2147483647 w 692"/>
                    <a:gd name="T25" fmla="*/ 2147483647 h 1080"/>
                    <a:gd name="T26" fmla="*/ 2147483647 w 692"/>
                    <a:gd name="T27" fmla="*/ 2147483647 h 1080"/>
                    <a:gd name="T28" fmla="*/ 2147483647 w 692"/>
                    <a:gd name="T29" fmla="*/ 2147483647 h 1080"/>
                    <a:gd name="T30" fmla="*/ 2147483647 w 692"/>
                    <a:gd name="T31" fmla="*/ 2147483647 h 1080"/>
                    <a:gd name="T32" fmla="*/ 2147483647 w 692"/>
                    <a:gd name="T33" fmla="*/ 2147483647 h 1080"/>
                    <a:gd name="T34" fmla="*/ 2147483647 w 692"/>
                    <a:gd name="T35" fmla="*/ 2147483647 h 1080"/>
                    <a:gd name="T36" fmla="*/ 0 w 692"/>
                    <a:gd name="T37" fmla="*/ 2147483647 h 1080"/>
                    <a:gd name="T38" fmla="*/ 0 w 692"/>
                    <a:gd name="T39" fmla="*/ 2147483647 h 1080"/>
                    <a:gd name="T40" fmla="*/ 2147483647 w 692"/>
                    <a:gd name="T41" fmla="*/ 2147483647 h 1080"/>
                    <a:gd name="T42" fmla="*/ 2147483647 w 692"/>
                    <a:gd name="T43" fmla="*/ 2147483647 h 1080"/>
                    <a:gd name="T44" fmla="*/ 2147483647 w 692"/>
                    <a:gd name="T45" fmla="*/ 2147483647 h 1080"/>
                    <a:gd name="T46" fmla="*/ 2147483647 w 692"/>
                    <a:gd name="T47" fmla="*/ 2147483647 h 1080"/>
                    <a:gd name="T48" fmla="*/ 2147483647 w 692"/>
                    <a:gd name="T49" fmla="*/ 2147483647 h 1080"/>
                    <a:gd name="T50" fmla="*/ 2147483647 w 692"/>
                    <a:gd name="T51" fmla="*/ 2147483647 h 1080"/>
                    <a:gd name="T52" fmla="*/ 2147483647 w 692"/>
                    <a:gd name="T53" fmla="*/ 2147483647 h 1080"/>
                    <a:gd name="T54" fmla="*/ 2147483647 w 692"/>
                    <a:gd name="T55" fmla="*/ 2147483647 h 1080"/>
                    <a:gd name="T56" fmla="*/ 2147483647 w 692"/>
                    <a:gd name="T57" fmla="*/ 2147483647 h 1080"/>
                    <a:gd name="T58" fmla="*/ 2147483647 w 692"/>
                    <a:gd name="T59" fmla="*/ 2147483647 h 1080"/>
                    <a:gd name="T60" fmla="*/ 2147483647 w 692"/>
                    <a:gd name="T61" fmla="*/ 2147483647 h 1080"/>
                    <a:gd name="T62" fmla="*/ 2147483647 w 692"/>
                    <a:gd name="T63" fmla="*/ 2147483647 h 1080"/>
                    <a:gd name="T64" fmla="*/ 2147483647 w 692"/>
                    <a:gd name="T65" fmla="*/ 2147483647 h 1080"/>
                    <a:gd name="T66" fmla="*/ 2147483647 w 692"/>
                    <a:gd name="T67" fmla="*/ 2147483647 h 1080"/>
                    <a:gd name="T68" fmla="*/ 2147483647 w 692"/>
                    <a:gd name="T69" fmla="*/ 2147483647 h 1080"/>
                    <a:gd name="T70" fmla="*/ 2147483647 w 692"/>
                    <a:gd name="T71" fmla="*/ 2147483647 h 1080"/>
                    <a:gd name="T72" fmla="*/ 2147483647 w 692"/>
                    <a:gd name="T73" fmla="*/ 2147483647 h 1080"/>
                    <a:gd name="T74" fmla="*/ 2147483647 w 692"/>
                    <a:gd name="T75" fmla="*/ 2147483647 h 1080"/>
                    <a:gd name="T76" fmla="*/ 2147483647 w 692"/>
                    <a:gd name="T77" fmla="*/ 2147483647 h 1080"/>
                    <a:gd name="T78" fmla="*/ 2147483647 w 692"/>
                    <a:gd name="T79" fmla="*/ 2147483647 h 1080"/>
                    <a:gd name="T80" fmla="*/ 2147483647 w 692"/>
                    <a:gd name="T81" fmla="*/ 2147483647 h 1080"/>
                    <a:gd name="T82" fmla="*/ 2147483647 w 692"/>
                    <a:gd name="T83" fmla="*/ 2147483647 h 1080"/>
                    <a:gd name="T84" fmla="*/ 2147483647 w 692"/>
                    <a:gd name="T85" fmla="*/ 2147483647 h 1080"/>
                    <a:gd name="T86" fmla="*/ 2147483647 w 692"/>
                    <a:gd name="T87" fmla="*/ 2147483647 h 1080"/>
                    <a:gd name="T88" fmla="*/ 2147483647 w 692"/>
                    <a:gd name="T89" fmla="*/ 2147483647 h 1080"/>
                    <a:gd name="T90" fmla="*/ 2147483647 w 692"/>
                    <a:gd name="T91" fmla="*/ 2147483647 h 1080"/>
                    <a:gd name="T92" fmla="*/ 2147483647 w 692"/>
                    <a:gd name="T93" fmla="*/ 2147483647 h 1080"/>
                    <a:gd name="T94" fmla="*/ 2147483647 w 692"/>
                    <a:gd name="T95" fmla="*/ 2147483647 h 1080"/>
                    <a:gd name="T96" fmla="*/ 2147483647 w 692"/>
                    <a:gd name="T97" fmla="*/ 2147483647 h 1080"/>
                    <a:gd name="T98" fmla="*/ 2147483647 w 692"/>
                    <a:gd name="T99" fmla="*/ 2147483647 h 1080"/>
                    <a:gd name="T100" fmla="*/ 2147483647 w 692"/>
                    <a:gd name="T101" fmla="*/ 2147483647 h 1080"/>
                    <a:gd name="T102" fmla="*/ 2147483647 w 692"/>
                    <a:gd name="T103" fmla="*/ 2147483647 h 1080"/>
                    <a:gd name="T104" fmla="*/ 2147483647 w 692"/>
                    <a:gd name="T105" fmla="*/ 2147483647 h 1080"/>
                    <a:gd name="T106" fmla="*/ 2147483647 w 692"/>
                    <a:gd name="T107" fmla="*/ 2147483647 h 1080"/>
                    <a:gd name="T108" fmla="*/ 2147483647 w 692"/>
                    <a:gd name="T109" fmla="*/ 2147483647 h 1080"/>
                    <a:gd name="T110" fmla="*/ 2147483647 w 692"/>
                    <a:gd name="T111" fmla="*/ 2147483647 h 1080"/>
                    <a:gd name="T112" fmla="*/ 2147483647 w 692"/>
                    <a:gd name="T113" fmla="*/ 2147483647 h 1080"/>
                    <a:gd name="T114" fmla="*/ 2147483647 w 692"/>
                    <a:gd name="T115" fmla="*/ 2147483647 h 1080"/>
                    <a:gd name="T116" fmla="*/ 2147483647 w 692"/>
                    <a:gd name="T117" fmla="*/ 2147483647 h 1080"/>
                    <a:gd name="T118" fmla="*/ 2147483647 w 692"/>
                    <a:gd name="T119" fmla="*/ 2147483647 h 108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92"/>
                    <a:gd name="T181" fmla="*/ 0 h 1080"/>
                    <a:gd name="T182" fmla="*/ 692 w 692"/>
                    <a:gd name="T183" fmla="*/ 1080 h 108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92" h="1080">
                      <a:moveTo>
                        <a:pt x="692" y="700"/>
                      </a:moveTo>
                      <a:lnTo>
                        <a:pt x="592" y="700"/>
                      </a:lnTo>
                      <a:lnTo>
                        <a:pt x="592" y="58"/>
                      </a:lnTo>
                      <a:lnTo>
                        <a:pt x="532" y="58"/>
                      </a:lnTo>
                      <a:lnTo>
                        <a:pt x="532" y="52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502" y="2"/>
                      </a:lnTo>
                      <a:lnTo>
                        <a:pt x="494" y="4"/>
                      </a:lnTo>
                      <a:lnTo>
                        <a:pt x="488" y="10"/>
                      </a:lnTo>
                      <a:lnTo>
                        <a:pt x="486" y="16"/>
                      </a:lnTo>
                      <a:lnTo>
                        <a:pt x="482" y="26"/>
                      </a:lnTo>
                      <a:lnTo>
                        <a:pt x="482" y="32"/>
                      </a:lnTo>
                      <a:lnTo>
                        <a:pt x="482" y="58"/>
                      </a:lnTo>
                      <a:lnTo>
                        <a:pt x="106" y="58"/>
                      </a:lnTo>
                      <a:lnTo>
                        <a:pt x="106" y="700"/>
                      </a:lnTo>
                      <a:lnTo>
                        <a:pt x="0" y="700"/>
                      </a:lnTo>
                      <a:lnTo>
                        <a:pt x="0" y="1080"/>
                      </a:lnTo>
                      <a:lnTo>
                        <a:pt x="676" y="1080"/>
                      </a:lnTo>
                      <a:lnTo>
                        <a:pt x="682" y="1080"/>
                      </a:lnTo>
                      <a:lnTo>
                        <a:pt x="688" y="1076"/>
                      </a:lnTo>
                      <a:lnTo>
                        <a:pt x="692" y="1070"/>
                      </a:lnTo>
                      <a:lnTo>
                        <a:pt x="692" y="1064"/>
                      </a:lnTo>
                      <a:lnTo>
                        <a:pt x="692" y="928"/>
                      </a:lnTo>
                      <a:lnTo>
                        <a:pt x="692" y="700"/>
                      </a:lnTo>
                      <a:close/>
                      <a:moveTo>
                        <a:pt x="138" y="732"/>
                      </a:moveTo>
                      <a:lnTo>
                        <a:pt x="138" y="700"/>
                      </a:lnTo>
                      <a:lnTo>
                        <a:pt x="138" y="90"/>
                      </a:lnTo>
                      <a:lnTo>
                        <a:pt x="560" y="90"/>
                      </a:lnTo>
                      <a:lnTo>
                        <a:pt x="560" y="700"/>
                      </a:lnTo>
                      <a:lnTo>
                        <a:pt x="560" y="732"/>
                      </a:lnTo>
                      <a:lnTo>
                        <a:pt x="560" y="920"/>
                      </a:lnTo>
                      <a:lnTo>
                        <a:pt x="138" y="920"/>
                      </a:lnTo>
                      <a:lnTo>
                        <a:pt x="138" y="732"/>
                      </a:lnTo>
                      <a:close/>
                      <a:moveTo>
                        <a:pt x="660" y="928"/>
                      </a:moveTo>
                      <a:lnTo>
                        <a:pt x="660" y="928"/>
                      </a:lnTo>
                      <a:lnTo>
                        <a:pt x="660" y="934"/>
                      </a:lnTo>
                      <a:lnTo>
                        <a:pt x="658" y="950"/>
                      </a:lnTo>
                      <a:lnTo>
                        <a:pt x="654" y="968"/>
                      </a:lnTo>
                      <a:lnTo>
                        <a:pt x="644" y="990"/>
                      </a:lnTo>
                      <a:lnTo>
                        <a:pt x="638" y="1002"/>
                      </a:lnTo>
                      <a:lnTo>
                        <a:pt x="630" y="1012"/>
                      </a:lnTo>
                      <a:lnTo>
                        <a:pt x="620" y="1022"/>
                      </a:lnTo>
                      <a:lnTo>
                        <a:pt x="610" y="1030"/>
                      </a:lnTo>
                      <a:lnTo>
                        <a:pt x="596" y="1038"/>
                      </a:lnTo>
                      <a:lnTo>
                        <a:pt x="580" y="1044"/>
                      </a:lnTo>
                      <a:lnTo>
                        <a:pt x="562" y="1048"/>
                      </a:lnTo>
                      <a:lnTo>
                        <a:pt x="540" y="1048"/>
                      </a:lnTo>
                      <a:lnTo>
                        <a:pt x="32" y="1048"/>
                      </a:lnTo>
                      <a:lnTo>
                        <a:pt x="32" y="732"/>
                      </a:lnTo>
                      <a:lnTo>
                        <a:pt x="106" y="732"/>
                      </a:lnTo>
                      <a:lnTo>
                        <a:pt x="106" y="952"/>
                      </a:lnTo>
                      <a:lnTo>
                        <a:pt x="592" y="952"/>
                      </a:lnTo>
                      <a:lnTo>
                        <a:pt x="592" y="732"/>
                      </a:lnTo>
                      <a:lnTo>
                        <a:pt x="660" y="732"/>
                      </a:lnTo>
                      <a:lnTo>
                        <a:pt x="660" y="9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4" name="Freeform 8"/>
                <p:cNvSpPr>
                  <a:spLocks/>
                </p:cNvSpPr>
                <p:nvPr/>
              </p:nvSpPr>
              <p:spPr bwMode="auto">
                <a:xfrm>
                  <a:off x="4403725" y="3227388"/>
                  <a:ext cx="85725" cy="85725"/>
                </a:xfrm>
                <a:custGeom>
                  <a:avLst/>
                  <a:gdLst>
                    <a:gd name="T0" fmla="*/ 2147483647 w 54"/>
                    <a:gd name="T1" fmla="*/ 0 h 54"/>
                    <a:gd name="T2" fmla="*/ 0 w 54"/>
                    <a:gd name="T3" fmla="*/ 0 h 54"/>
                    <a:gd name="T4" fmla="*/ 0 w 54"/>
                    <a:gd name="T5" fmla="*/ 2147483647 h 54"/>
                    <a:gd name="T6" fmla="*/ 0 w 54"/>
                    <a:gd name="T7" fmla="*/ 2147483647 h 54"/>
                    <a:gd name="T8" fmla="*/ 0 w 54"/>
                    <a:gd name="T9" fmla="*/ 2147483647 h 54"/>
                    <a:gd name="T10" fmla="*/ 2147483647 w 54"/>
                    <a:gd name="T11" fmla="*/ 2147483647 h 54"/>
                    <a:gd name="T12" fmla="*/ 2147483647 w 54"/>
                    <a:gd name="T13" fmla="*/ 2147483647 h 54"/>
                    <a:gd name="T14" fmla="*/ 2147483647 w 54"/>
                    <a:gd name="T15" fmla="*/ 2147483647 h 54"/>
                    <a:gd name="T16" fmla="*/ 2147483647 w 54"/>
                    <a:gd name="T17" fmla="*/ 2147483647 h 54"/>
                    <a:gd name="T18" fmla="*/ 2147483647 w 54"/>
                    <a:gd name="T19" fmla="*/ 2147483647 h 54"/>
                    <a:gd name="T20" fmla="*/ 2147483647 w 54"/>
                    <a:gd name="T21" fmla="*/ 2147483647 h 54"/>
                    <a:gd name="T22" fmla="*/ 2147483647 w 54"/>
                    <a:gd name="T23" fmla="*/ 2147483647 h 54"/>
                    <a:gd name="T24" fmla="*/ 2147483647 w 54"/>
                    <a:gd name="T25" fmla="*/ 2147483647 h 54"/>
                    <a:gd name="T26" fmla="*/ 2147483647 w 54"/>
                    <a:gd name="T27" fmla="*/ 0 h 54"/>
                    <a:gd name="T28" fmla="*/ 2147483647 w 54"/>
                    <a:gd name="T29" fmla="*/ 0 h 54"/>
                    <a:gd name="T30" fmla="*/ 2147483647 w 54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54"/>
                    <a:gd name="T50" fmla="*/ 54 w 54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54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6" y="54"/>
                      </a:lnTo>
                      <a:lnTo>
                        <a:pt x="36" y="54"/>
                      </a:lnTo>
                      <a:lnTo>
                        <a:pt x="44" y="52"/>
                      </a:lnTo>
                      <a:lnTo>
                        <a:pt x="48" y="48"/>
                      </a:lnTo>
                      <a:lnTo>
                        <a:pt x="52" y="44"/>
                      </a:lnTo>
                      <a:lnTo>
                        <a:pt x="54" y="36"/>
                      </a:lnTo>
                      <a:lnTo>
                        <a:pt x="54" y="34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5" name="Freeform 9"/>
                <p:cNvSpPr>
                  <a:spLocks/>
                </p:cNvSpPr>
                <p:nvPr/>
              </p:nvSpPr>
              <p:spPr bwMode="auto">
                <a:xfrm>
                  <a:off x="4403725" y="3379788"/>
                  <a:ext cx="85725" cy="88900"/>
                </a:xfrm>
                <a:custGeom>
                  <a:avLst/>
                  <a:gdLst>
                    <a:gd name="T0" fmla="*/ 2147483647 w 54"/>
                    <a:gd name="T1" fmla="*/ 0 h 56"/>
                    <a:gd name="T2" fmla="*/ 0 w 54"/>
                    <a:gd name="T3" fmla="*/ 0 h 56"/>
                    <a:gd name="T4" fmla="*/ 0 w 54"/>
                    <a:gd name="T5" fmla="*/ 2147483647 h 56"/>
                    <a:gd name="T6" fmla="*/ 0 w 54"/>
                    <a:gd name="T7" fmla="*/ 2147483647 h 56"/>
                    <a:gd name="T8" fmla="*/ 0 w 54"/>
                    <a:gd name="T9" fmla="*/ 2147483647 h 56"/>
                    <a:gd name="T10" fmla="*/ 2147483647 w 54"/>
                    <a:gd name="T11" fmla="*/ 2147483647 h 56"/>
                    <a:gd name="T12" fmla="*/ 2147483647 w 54"/>
                    <a:gd name="T13" fmla="*/ 2147483647 h 56"/>
                    <a:gd name="T14" fmla="*/ 2147483647 w 54"/>
                    <a:gd name="T15" fmla="*/ 2147483647 h 56"/>
                    <a:gd name="T16" fmla="*/ 2147483647 w 54"/>
                    <a:gd name="T17" fmla="*/ 2147483647 h 56"/>
                    <a:gd name="T18" fmla="*/ 2147483647 w 54"/>
                    <a:gd name="T19" fmla="*/ 2147483647 h 56"/>
                    <a:gd name="T20" fmla="*/ 2147483647 w 54"/>
                    <a:gd name="T21" fmla="*/ 2147483647 h 56"/>
                    <a:gd name="T22" fmla="*/ 2147483647 w 54"/>
                    <a:gd name="T23" fmla="*/ 2147483647 h 56"/>
                    <a:gd name="T24" fmla="*/ 2147483647 w 54"/>
                    <a:gd name="T25" fmla="*/ 2147483647 h 56"/>
                    <a:gd name="T26" fmla="*/ 2147483647 w 54"/>
                    <a:gd name="T27" fmla="*/ 0 h 56"/>
                    <a:gd name="T28" fmla="*/ 2147483647 w 54"/>
                    <a:gd name="T29" fmla="*/ 0 h 56"/>
                    <a:gd name="T30" fmla="*/ 2147483647 w 54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56"/>
                    <a:gd name="T50" fmla="*/ 54 w 54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56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6" y="56"/>
                      </a:lnTo>
                      <a:lnTo>
                        <a:pt x="36" y="54"/>
                      </a:lnTo>
                      <a:lnTo>
                        <a:pt x="44" y="52"/>
                      </a:lnTo>
                      <a:lnTo>
                        <a:pt x="48" y="48"/>
                      </a:lnTo>
                      <a:lnTo>
                        <a:pt x="52" y="44"/>
                      </a:lnTo>
                      <a:lnTo>
                        <a:pt x="54" y="38"/>
                      </a:lnTo>
                      <a:lnTo>
                        <a:pt x="54" y="34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6" name="Freeform 10"/>
                <p:cNvSpPr>
                  <a:spLocks/>
                </p:cNvSpPr>
                <p:nvPr/>
              </p:nvSpPr>
              <p:spPr bwMode="auto">
                <a:xfrm>
                  <a:off x="4568825" y="33797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2147483647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0 h 56"/>
                    <a:gd name="T28" fmla="*/ 2147483647 w 56"/>
                    <a:gd name="T29" fmla="*/ 0 h 56"/>
                    <a:gd name="T30" fmla="*/ 2147483647 w 56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6"/>
                    <a:gd name="T50" fmla="*/ 56 w 56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7" name="Freeform 11"/>
                <p:cNvSpPr>
                  <a:spLocks/>
                </p:cNvSpPr>
                <p:nvPr/>
              </p:nvSpPr>
              <p:spPr bwMode="auto">
                <a:xfrm>
                  <a:off x="4737100" y="33797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2147483647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0 h 56"/>
                    <a:gd name="T28" fmla="*/ 2147483647 w 56"/>
                    <a:gd name="T29" fmla="*/ 0 h 56"/>
                    <a:gd name="T30" fmla="*/ 2147483647 w 56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6"/>
                    <a:gd name="T50" fmla="*/ 56 w 56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8" name="Freeform 12"/>
                <p:cNvSpPr>
                  <a:spLocks/>
                </p:cNvSpPr>
                <p:nvPr/>
              </p:nvSpPr>
              <p:spPr bwMode="auto">
                <a:xfrm>
                  <a:off x="4403725" y="3532188"/>
                  <a:ext cx="85725" cy="88900"/>
                </a:xfrm>
                <a:custGeom>
                  <a:avLst/>
                  <a:gdLst>
                    <a:gd name="T0" fmla="*/ 2147483647 w 54"/>
                    <a:gd name="T1" fmla="*/ 0 h 56"/>
                    <a:gd name="T2" fmla="*/ 0 w 54"/>
                    <a:gd name="T3" fmla="*/ 0 h 56"/>
                    <a:gd name="T4" fmla="*/ 0 w 54"/>
                    <a:gd name="T5" fmla="*/ 2147483647 h 56"/>
                    <a:gd name="T6" fmla="*/ 0 w 54"/>
                    <a:gd name="T7" fmla="*/ 2147483647 h 56"/>
                    <a:gd name="T8" fmla="*/ 0 w 54"/>
                    <a:gd name="T9" fmla="*/ 2147483647 h 56"/>
                    <a:gd name="T10" fmla="*/ 0 w 54"/>
                    <a:gd name="T11" fmla="*/ 2147483647 h 56"/>
                    <a:gd name="T12" fmla="*/ 2147483647 w 54"/>
                    <a:gd name="T13" fmla="*/ 2147483647 h 56"/>
                    <a:gd name="T14" fmla="*/ 2147483647 w 54"/>
                    <a:gd name="T15" fmla="*/ 2147483647 h 56"/>
                    <a:gd name="T16" fmla="*/ 2147483647 w 54"/>
                    <a:gd name="T17" fmla="*/ 2147483647 h 56"/>
                    <a:gd name="T18" fmla="*/ 2147483647 w 54"/>
                    <a:gd name="T19" fmla="*/ 2147483647 h 56"/>
                    <a:gd name="T20" fmla="*/ 2147483647 w 54"/>
                    <a:gd name="T21" fmla="*/ 2147483647 h 56"/>
                    <a:gd name="T22" fmla="*/ 2147483647 w 54"/>
                    <a:gd name="T23" fmla="*/ 2147483647 h 56"/>
                    <a:gd name="T24" fmla="*/ 2147483647 w 54"/>
                    <a:gd name="T25" fmla="*/ 2147483647 h 56"/>
                    <a:gd name="T26" fmla="*/ 2147483647 w 54"/>
                    <a:gd name="T27" fmla="*/ 2147483647 h 56"/>
                    <a:gd name="T28" fmla="*/ 2147483647 w 54"/>
                    <a:gd name="T29" fmla="*/ 2147483647 h 56"/>
                    <a:gd name="T30" fmla="*/ 2147483647 w 54"/>
                    <a:gd name="T31" fmla="*/ 0 h 56"/>
                    <a:gd name="T32" fmla="*/ 2147483647 w 54"/>
                    <a:gd name="T33" fmla="*/ 0 h 56"/>
                    <a:gd name="T34" fmla="*/ 2147483647 w 54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4"/>
                    <a:gd name="T55" fmla="*/ 0 h 56"/>
                    <a:gd name="T56" fmla="*/ 54 w 54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4" h="56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6" y="56"/>
                      </a:lnTo>
                      <a:lnTo>
                        <a:pt x="36" y="56"/>
                      </a:lnTo>
                      <a:lnTo>
                        <a:pt x="44" y="54"/>
                      </a:lnTo>
                      <a:lnTo>
                        <a:pt x="48" y="50"/>
                      </a:lnTo>
                      <a:lnTo>
                        <a:pt x="52" y="46"/>
                      </a:lnTo>
                      <a:lnTo>
                        <a:pt x="54" y="38"/>
                      </a:lnTo>
                      <a:lnTo>
                        <a:pt x="54" y="34"/>
                      </a:lnTo>
                      <a:lnTo>
                        <a:pt x="54" y="26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9" name="Freeform 13"/>
                <p:cNvSpPr>
                  <a:spLocks/>
                </p:cNvSpPr>
                <p:nvPr/>
              </p:nvSpPr>
              <p:spPr bwMode="auto">
                <a:xfrm>
                  <a:off x="4568825" y="35321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0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2147483647 h 56"/>
                    <a:gd name="T28" fmla="*/ 2147483647 w 56"/>
                    <a:gd name="T29" fmla="*/ 2147483647 h 56"/>
                    <a:gd name="T30" fmla="*/ 2147483647 w 56"/>
                    <a:gd name="T31" fmla="*/ 0 h 56"/>
                    <a:gd name="T32" fmla="*/ 2147483647 w 56"/>
                    <a:gd name="T33" fmla="*/ 0 h 56"/>
                    <a:gd name="T34" fmla="*/ 2147483647 w 56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56"/>
                    <a:gd name="T56" fmla="*/ 56 w 56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6"/>
                      </a:lnTo>
                      <a:lnTo>
                        <a:pt x="44" y="54"/>
                      </a:lnTo>
                      <a:lnTo>
                        <a:pt x="50" y="50"/>
                      </a:lnTo>
                      <a:lnTo>
                        <a:pt x="52" y="46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26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0" name="Freeform 14"/>
                <p:cNvSpPr>
                  <a:spLocks/>
                </p:cNvSpPr>
                <p:nvPr/>
              </p:nvSpPr>
              <p:spPr bwMode="auto">
                <a:xfrm>
                  <a:off x="4737100" y="35321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0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2147483647 h 56"/>
                    <a:gd name="T28" fmla="*/ 2147483647 w 56"/>
                    <a:gd name="T29" fmla="*/ 2147483647 h 56"/>
                    <a:gd name="T30" fmla="*/ 2147483647 w 56"/>
                    <a:gd name="T31" fmla="*/ 0 h 56"/>
                    <a:gd name="T32" fmla="*/ 2147483647 w 56"/>
                    <a:gd name="T33" fmla="*/ 0 h 56"/>
                    <a:gd name="T34" fmla="*/ 2147483647 w 56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56"/>
                    <a:gd name="T56" fmla="*/ 56 w 56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6"/>
                      </a:lnTo>
                      <a:lnTo>
                        <a:pt x="44" y="54"/>
                      </a:lnTo>
                      <a:lnTo>
                        <a:pt x="50" y="50"/>
                      </a:lnTo>
                      <a:lnTo>
                        <a:pt x="52" y="46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26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1" name="Freeform 15"/>
                <p:cNvSpPr>
                  <a:spLocks/>
                </p:cNvSpPr>
                <p:nvPr/>
              </p:nvSpPr>
              <p:spPr bwMode="auto">
                <a:xfrm>
                  <a:off x="4568825" y="3227388"/>
                  <a:ext cx="88900" cy="85725"/>
                </a:xfrm>
                <a:custGeom>
                  <a:avLst/>
                  <a:gdLst>
                    <a:gd name="T0" fmla="*/ 2147483647 w 56"/>
                    <a:gd name="T1" fmla="*/ 0 h 54"/>
                    <a:gd name="T2" fmla="*/ 0 w 56"/>
                    <a:gd name="T3" fmla="*/ 0 h 54"/>
                    <a:gd name="T4" fmla="*/ 0 w 56"/>
                    <a:gd name="T5" fmla="*/ 2147483647 h 54"/>
                    <a:gd name="T6" fmla="*/ 0 w 56"/>
                    <a:gd name="T7" fmla="*/ 2147483647 h 54"/>
                    <a:gd name="T8" fmla="*/ 0 w 56"/>
                    <a:gd name="T9" fmla="*/ 2147483647 h 54"/>
                    <a:gd name="T10" fmla="*/ 2147483647 w 56"/>
                    <a:gd name="T11" fmla="*/ 2147483647 h 54"/>
                    <a:gd name="T12" fmla="*/ 2147483647 w 56"/>
                    <a:gd name="T13" fmla="*/ 2147483647 h 54"/>
                    <a:gd name="T14" fmla="*/ 2147483647 w 56"/>
                    <a:gd name="T15" fmla="*/ 2147483647 h 54"/>
                    <a:gd name="T16" fmla="*/ 2147483647 w 56"/>
                    <a:gd name="T17" fmla="*/ 2147483647 h 54"/>
                    <a:gd name="T18" fmla="*/ 2147483647 w 56"/>
                    <a:gd name="T19" fmla="*/ 2147483647 h 54"/>
                    <a:gd name="T20" fmla="*/ 2147483647 w 56"/>
                    <a:gd name="T21" fmla="*/ 2147483647 h 54"/>
                    <a:gd name="T22" fmla="*/ 2147483647 w 56"/>
                    <a:gd name="T23" fmla="*/ 2147483647 h 54"/>
                    <a:gd name="T24" fmla="*/ 2147483647 w 56"/>
                    <a:gd name="T25" fmla="*/ 2147483647 h 54"/>
                    <a:gd name="T26" fmla="*/ 2147483647 w 56"/>
                    <a:gd name="T27" fmla="*/ 0 h 54"/>
                    <a:gd name="T28" fmla="*/ 2147483647 w 56"/>
                    <a:gd name="T29" fmla="*/ 0 h 54"/>
                    <a:gd name="T30" fmla="*/ 2147483647 w 5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4"/>
                    <a:gd name="T50" fmla="*/ 56 w 5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4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8" y="54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6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2" name="Freeform 16"/>
                <p:cNvSpPr>
                  <a:spLocks/>
                </p:cNvSpPr>
                <p:nvPr/>
              </p:nvSpPr>
              <p:spPr bwMode="auto">
                <a:xfrm>
                  <a:off x="4737100" y="3227388"/>
                  <a:ext cx="88900" cy="85725"/>
                </a:xfrm>
                <a:custGeom>
                  <a:avLst/>
                  <a:gdLst>
                    <a:gd name="T0" fmla="*/ 2147483647 w 56"/>
                    <a:gd name="T1" fmla="*/ 0 h 54"/>
                    <a:gd name="T2" fmla="*/ 0 w 56"/>
                    <a:gd name="T3" fmla="*/ 0 h 54"/>
                    <a:gd name="T4" fmla="*/ 0 w 56"/>
                    <a:gd name="T5" fmla="*/ 2147483647 h 54"/>
                    <a:gd name="T6" fmla="*/ 0 w 56"/>
                    <a:gd name="T7" fmla="*/ 2147483647 h 54"/>
                    <a:gd name="T8" fmla="*/ 0 w 56"/>
                    <a:gd name="T9" fmla="*/ 2147483647 h 54"/>
                    <a:gd name="T10" fmla="*/ 2147483647 w 56"/>
                    <a:gd name="T11" fmla="*/ 2147483647 h 54"/>
                    <a:gd name="T12" fmla="*/ 2147483647 w 56"/>
                    <a:gd name="T13" fmla="*/ 2147483647 h 54"/>
                    <a:gd name="T14" fmla="*/ 2147483647 w 56"/>
                    <a:gd name="T15" fmla="*/ 2147483647 h 54"/>
                    <a:gd name="T16" fmla="*/ 2147483647 w 56"/>
                    <a:gd name="T17" fmla="*/ 2147483647 h 54"/>
                    <a:gd name="T18" fmla="*/ 2147483647 w 56"/>
                    <a:gd name="T19" fmla="*/ 2147483647 h 54"/>
                    <a:gd name="T20" fmla="*/ 2147483647 w 56"/>
                    <a:gd name="T21" fmla="*/ 2147483647 h 54"/>
                    <a:gd name="T22" fmla="*/ 2147483647 w 56"/>
                    <a:gd name="T23" fmla="*/ 2147483647 h 54"/>
                    <a:gd name="T24" fmla="*/ 2147483647 w 56"/>
                    <a:gd name="T25" fmla="*/ 2147483647 h 54"/>
                    <a:gd name="T26" fmla="*/ 2147483647 w 56"/>
                    <a:gd name="T27" fmla="*/ 0 h 54"/>
                    <a:gd name="T28" fmla="*/ 2147483647 w 56"/>
                    <a:gd name="T29" fmla="*/ 0 h 54"/>
                    <a:gd name="T30" fmla="*/ 2147483647 w 5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4"/>
                    <a:gd name="T50" fmla="*/ 56 w 5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4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8" y="54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6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93" name="Freeform 17"/>
                <p:cNvSpPr>
                  <a:spLocks noEditPoints="1"/>
                </p:cNvSpPr>
                <p:nvPr/>
              </p:nvSpPr>
              <p:spPr bwMode="auto">
                <a:xfrm>
                  <a:off x="4321175" y="2598738"/>
                  <a:ext cx="581025" cy="466725"/>
                </a:xfrm>
                <a:custGeom>
                  <a:avLst/>
                  <a:gdLst>
                    <a:gd name="T0" fmla="*/ 0 w 366"/>
                    <a:gd name="T1" fmla="*/ 2147483647 h 294"/>
                    <a:gd name="T2" fmla="*/ 0 w 366"/>
                    <a:gd name="T3" fmla="*/ 2147483647 h 294"/>
                    <a:gd name="T4" fmla="*/ 2147483647 w 366"/>
                    <a:gd name="T5" fmla="*/ 2147483647 h 294"/>
                    <a:gd name="T6" fmla="*/ 2147483647 w 366"/>
                    <a:gd name="T7" fmla="*/ 2147483647 h 294"/>
                    <a:gd name="T8" fmla="*/ 2147483647 w 366"/>
                    <a:gd name="T9" fmla="*/ 2147483647 h 294"/>
                    <a:gd name="T10" fmla="*/ 2147483647 w 366"/>
                    <a:gd name="T11" fmla="*/ 2147483647 h 294"/>
                    <a:gd name="T12" fmla="*/ 2147483647 w 366"/>
                    <a:gd name="T13" fmla="*/ 2147483647 h 294"/>
                    <a:gd name="T14" fmla="*/ 2147483647 w 366"/>
                    <a:gd name="T15" fmla="*/ 2147483647 h 294"/>
                    <a:gd name="T16" fmla="*/ 2147483647 w 366"/>
                    <a:gd name="T17" fmla="*/ 2147483647 h 294"/>
                    <a:gd name="T18" fmla="*/ 2147483647 w 366"/>
                    <a:gd name="T19" fmla="*/ 2147483647 h 294"/>
                    <a:gd name="T20" fmla="*/ 2147483647 w 366"/>
                    <a:gd name="T21" fmla="*/ 2147483647 h 294"/>
                    <a:gd name="T22" fmla="*/ 2147483647 w 366"/>
                    <a:gd name="T23" fmla="*/ 2147483647 h 294"/>
                    <a:gd name="T24" fmla="*/ 2147483647 w 366"/>
                    <a:gd name="T25" fmla="*/ 2147483647 h 294"/>
                    <a:gd name="T26" fmla="*/ 2147483647 w 366"/>
                    <a:gd name="T27" fmla="*/ 0 h 294"/>
                    <a:gd name="T28" fmla="*/ 2147483647 w 366"/>
                    <a:gd name="T29" fmla="*/ 0 h 294"/>
                    <a:gd name="T30" fmla="*/ 0 w 366"/>
                    <a:gd name="T31" fmla="*/ 2147483647 h 294"/>
                    <a:gd name="T32" fmla="*/ 2147483647 w 366"/>
                    <a:gd name="T33" fmla="*/ 2147483647 h 294"/>
                    <a:gd name="T34" fmla="*/ 2147483647 w 366"/>
                    <a:gd name="T35" fmla="*/ 2147483647 h 294"/>
                    <a:gd name="T36" fmla="*/ 2147483647 w 366"/>
                    <a:gd name="T37" fmla="*/ 2147483647 h 294"/>
                    <a:gd name="T38" fmla="*/ 2147483647 w 366"/>
                    <a:gd name="T39" fmla="*/ 2147483647 h 294"/>
                    <a:gd name="T40" fmla="*/ 2147483647 w 366"/>
                    <a:gd name="T41" fmla="*/ 2147483647 h 294"/>
                    <a:gd name="T42" fmla="*/ 2147483647 w 366"/>
                    <a:gd name="T43" fmla="*/ 2147483647 h 294"/>
                    <a:gd name="T44" fmla="*/ 2147483647 w 366"/>
                    <a:gd name="T45" fmla="*/ 2147483647 h 294"/>
                    <a:gd name="T46" fmla="*/ 2147483647 w 366"/>
                    <a:gd name="T47" fmla="*/ 2147483647 h 294"/>
                    <a:gd name="T48" fmla="*/ 2147483647 w 366"/>
                    <a:gd name="T49" fmla="*/ 2147483647 h 294"/>
                    <a:gd name="T50" fmla="*/ 2147483647 w 366"/>
                    <a:gd name="T51" fmla="*/ 2147483647 h 294"/>
                    <a:gd name="T52" fmla="*/ 2147483647 w 366"/>
                    <a:gd name="T53" fmla="*/ 2147483647 h 294"/>
                    <a:gd name="T54" fmla="*/ 2147483647 w 366"/>
                    <a:gd name="T55" fmla="*/ 2147483647 h 294"/>
                    <a:gd name="T56" fmla="*/ 2147483647 w 366"/>
                    <a:gd name="T57" fmla="*/ 2147483647 h 29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66"/>
                    <a:gd name="T88" fmla="*/ 0 h 294"/>
                    <a:gd name="T89" fmla="*/ 366 w 366"/>
                    <a:gd name="T90" fmla="*/ 294 h 29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66" h="294">
                      <a:moveTo>
                        <a:pt x="0" y="70"/>
                      </a:moveTo>
                      <a:lnTo>
                        <a:pt x="0" y="294"/>
                      </a:lnTo>
                      <a:lnTo>
                        <a:pt x="292" y="294"/>
                      </a:lnTo>
                      <a:lnTo>
                        <a:pt x="306" y="294"/>
                      </a:lnTo>
                      <a:lnTo>
                        <a:pt x="316" y="292"/>
                      </a:lnTo>
                      <a:lnTo>
                        <a:pt x="326" y="290"/>
                      </a:lnTo>
                      <a:lnTo>
                        <a:pt x="334" y="286"/>
                      </a:lnTo>
                      <a:lnTo>
                        <a:pt x="348" y="276"/>
                      </a:lnTo>
                      <a:lnTo>
                        <a:pt x="356" y="264"/>
                      </a:lnTo>
                      <a:lnTo>
                        <a:pt x="362" y="254"/>
                      </a:lnTo>
                      <a:lnTo>
                        <a:pt x="364" y="244"/>
                      </a:lnTo>
                      <a:lnTo>
                        <a:pt x="366" y="234"/>
                      </a:lnTo>
                      <a:lnTo>
                        <a:pt x="366" y="0"/>
                      </a:lnTo>
                      <a:lnTo>
                        <a:pt x="72" y="0"/>
                      </a:lnTo>
                      <a:lnTo>
                        <a:pt x="0" y="70"/>
                      </a:lnTo>
                      <a:close/>
                      <a:moveTo>
                        <a:pt x="334" y="32"/>
                      </a:moveTo>
                      <a:lnTo>
                        <a:pt x="334" y="234"/>
                      </a:lnTo>
                      <a:lnTo>
                        <a:pt x="332" y="244"/>
                      </a:lnTo>
                      <a:lnTo>
                        <a:pt x="328" y="250"/>
                      </a:lnTo>
                      <a:lnTo>
                        <a:pt x="322" y="256"/>
                      </a:lnTo>
                      <a:lnTo>
                        <a:pt x="314" y="258"/>
                      </a:lnTo>
                      <a:lnTo>
                        <a:pt x="300" y="262"/>
                      </a:lnTo>
                      <a:lnTo>
                        <a:pt x="292" y="262"/>
                      </a:lnTo>
                      <a:lnTo>
                        <a:pt x="32" y="262"/>
                      </a:lnTo>
                      <a:lnTo>
                        <a:pt x="32" y="84"/>
                      </a:lnTo>
                      <a:lnTo>
                        <a:pt x="84" y="32"/>
                      </a:lnTo>
                      <a:lnTo>
                        <a:pt x="3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59" name="그룹 17"/>
              <p:cNvGrpSpPr>
                <a:grpSpLocks noChangeAspect="1"/>
              </p:cNvGrpSpPr>
              <p:nvPr/>
            </p:nvGrpSpPr>
            <p:grpSpPr bwMode="auto">
              <a:xfrm>
                <a:off x="8761767" y="5303319"/>
                <a:ext cx="322056" cy="578623"/>
                <a:chOff x="4060825" y="2411413"/>
                <a:chExt cx="1098550" cy="1714500"/>
              </a:xfrm>
              <a:grpFill/>
            </p:grpSpPr>
            <p:sp>
              <p:nvSpPr>
                <p:cNvPr id="272" name="Freeform 7"/>
                <p:cNvSpPr>
                  <a:spLocks noEditPoints="1"/>
                </p:cNvSpPr>
                <p:nvPr/>
              </p:nvSpPr>
              <p:spPr bwMode="auto">
                <a:xfrm>
                  <a:off x="4060825" y="2411413"/>
                  <a:ext cx="1098550" cy="1714500"/>
                </a:xfrm>
                <a:custGeom>
                  <a:avLst/>
                  <a:gdLst>
                    <a:gd name="T0" fmla="*/ 2147483647 w 692"/>
                    <a:gd name="T1" fmla="*/ 2147483647 h 1080"/>
                    <a:gd name="T2" fmla="*/ 2147483647 w 692"/>
                    <a:gd name="T3" fmla="*/ 2147483647 h 1080"/>
                    <a:gd name="T4" fmla="*/ 2147483647 w 692"/>
                    <a:gd name="T5" fmla="*/ 2147483647 h 1080"/>
                    <a:gd name="T6" fmla="*/ 2147483647 w 692"/>
                    <a:gd name="T7" fmla="*/ 2147483647 h 1080"/>
                    <a:gd name="T8" fmla="*/ 2147483647 w 692"/>
                    <a:gd name="T9" fmla="*/ 2147483647 h 1080"/>
                    <a:gd name="T10" fmla="*/ 2147483647 w 692"/>
                    <a:gd name="T11" fmla="*/ 2147483647 h 1080"/>
                    <a:gd name="T12" fmla="*/ 2147483647 w 692"/>
                    <a:gd name="T13" fmla="*/ 0 h 1080"/>
                    <a:gd name="T14" fmla="*/ 2147483647 w 692"/>
                    <a:gd name="T15" fmla="*/ 0 h 1080"/>
                    <a:gd name="T16" fmla="*/ 2147483647 w 692"/>
                    <a:gd name="T17" fmla="*/ 0 h 1080"/>
                    <a:gd name="T18" fmla="*/ 2147483647 w 692"/>
                    <a:gd name="T19" fmla="*/ 2147483647 h 1080"/>
                    <a:gd name="T20" fmla="*/ 2147483647 w 692"/>
                    <a:gd name="T21" fmla="*/ 2147483647 h 1080"/>
                    <a:gd name="T22" fmla="*/ 2147483647 w 692"/>
                    <a:gd name="T23" fmla="*/ 2147483647 h 1080"/>
                    <a:gd name="T24" fmla="*/ 2147483647 w 692"/>
                    <a:gd name="T25" fmla="*/ 2147483647 h 1080"/>
                    <a:gd name="T26" fmla="*/ 2147483647 w 692"/>
                    <a:gd name="T27" fmla="*/ 2147483647 h 1080"/>
                    <a:gd name="T28" fmla="*/ 2147483647 w 692"/>
                    <a:gd name="T29" fmla="*/ 2147483647 h 1080"/>
                    <a:gd name="T30" fmla="*/ 2147483647 w 692"/>
                    <a:gd name="T31" fmla="*/ 2147483647 h 1080"/>
                    <a:gd name="T32" fmla="*/ 2147483647 w 692"/>
                    <a:gd name="T33" fmla="*/ 2147483647 h 1080"/>
                    <a:gd name="T34" fmla="*/ 2147483647 w 692"/>
                    <a:gd name="T35" fmla="*/ 2147483647 h 1080"/>
                    <a:gd name="T36" fmla="*/ 0 w 692"/>
                    <a:gd name="T37" fmla="*/ 2147483647 h 1080"/>
                    <a:gd name="T38" fmla="*/ 0 w 692"/>
                    <a:gd name="T39" fmla="*/ 2147483647 h 1080"/>
                    <a:gd name="T40" fmla="*/ 2147483647 w 692"/>
                    <a:gd name="T41" fmla="*/ 2147483647 h 1080"/>
                    <a:gd name="T42" fmla="*/ 2147483647 w 692"/>
                    <a:gd name="T43" fmla="*/ 2147483647 h 1080"/>
                    <a:gd name="T44" fmla="*/ 2147483647 w 692"/>
                    <a:gd name="T45" fmla="*/ 2147483647 h 1080"/>
                    <a:gd name="T46" fmla="*/ 2147483647 w 692"/>
                    <a:gd name="T47" fmla="*/ 2147483647 h 1080"/>
                    <a:gd name="T48" fmla="*/ 2147483647 w 692"/>
                    <a:gd name="T49" fmla="*/ 2147483647 h 1080"/>
                    <a:gd name="T50" fmla="*/ 2147483647 w 692"/>
                    <a:gd name="T51" fmla="*/ 2147483647 h 1080"/>
                    <a:gd name="T52" fmla="*/ 2147483647 w 692"/>
                    <a:gd name="T53" fmla="*/ 2147483647 h 1080"/>
                    <a:gd name="T54" fmla="*/ 2147483647 w 692"/>
                    <a:gd name="T55" fmla="*/ 2147483647 h 1080"/>
                    <a:gd name="T56" fmla="*/ 2147483647 w 692"/>
                    <a:gd name="T57" fmla="*/ 2147483647 h 1080"/>
                    <a:gd name="T58" fmla="*/ 2147483647 w 692"/>
                    <a:gd name="T59" fmla="*/ 2147483647 h 1080"/>
                    <a:gd name="T60" fmla="*/ 2147483647 w 692"/>
                    <a:gd name="T61" fmla="*/ 2147483647 h 1080"/>
                    <a:gd name="T62" fmla="*/ 2147483647 w 692"/>
                    <a:gd name="T63" fmla="*/ 2147483647 h 1080"/>
                    <a:gd name="T64" fmla="*/ 2147483647 w 692"/>
                    <a:gd name="T65" fmla="*/ 2147483647 h 1080"/>
                    <a:gd name="T66" fmla="*/ 2147483647 w 692"/>
                    <a:gd name="T67" fmla="*/ 2147483647 h 1080"/>
                    <a:gd name="T68" fmla="*/ 2147483647 w 692"/>
                    <a:gd name="T69" fmla="*/ 2147483647 h 1080"/>
                    <a:gd name="T70" fmla="*/ 2147483647 w 692"/>
                    <a:gd name="T71" fmla="*/ 2147483647 h 1080"/>
                    <a:gd name="T72" fmla="*/ 2147483647 w 692"/>
                    <a:gd name="T73" fmla="*/ 2147483647 h 1080"/>
                    <a:gd name="T74" fmla="*/ 2147483647 w 692"/>
                    <a:gd name="T75" fmla="*/ 2147483647 h 1080"/>
                    <a:gd name="T76" fmla="*/ 2147483647 w 692"/>
                    <a:gd name="T77" fmla="*/ 2147483647 h 1080"/>
                    <a:gd name="T78" fmla="*/ 2147483647 w 692"/>
                    <a:gd name="T79" fmla="*/ 2147483647 h 1080"/>
                    <a:gd name="T80" fmla="*/ 2147483647 w 692"/>
                    <a:gd name="T81" fmla="*/ 2147483647 h 1080"/>
                    <a:gd name="T82" fmla="*/ 2147483647 w 692"/>
                    <a:gd name="T83" fmla="*/ 2147483647 h 1080"/>
                    <a:gd name="T84" fmla="*/ 2147483647 w 692"/>
                    <a:gd name="T85" fmla="*/ 2147483647 h 1080"/>
                    <a:gd name="T86" fmla="*/ 2147483647 w 692"/>
                    <a:gd name="T87" fmla="*/ 2147483647 h 1080"/>
                    <a:gd name="T88" fmla="*/ 2147483647 w 692"/>
                    <a:gd name="T89" fmla="*/ 2147483647 h 1080"/>
                    <a:gd name="T90" fmla="*/ 2147483647 w 692"/>
                    <a:gd name="T91" fmla="*/ 2147483647 h 1080"/>
                    <a:gd name="T92" fmla="*/ 2147483647 w 692"/>
                    <a:gd name="T93" fmla="*/ 2147483647 h 1080"/>
                    <a:gd name="T94" fmla="*/ 2147483647 w 692"/>
                    <a:gd name="T95" fmla="*/ 2147483647 h 1080"/>
                    <a:gd name="T96" fmla="*/ 2147483647 w 692"/>
                    <a:gd name="T97" fmla="*/ 2147483647 h 1080"/>
                    <a:gd name="T98" fmla="*/ 2147483647 w 692"/>
                    <a:gd name="T99" fmla="*/ 2147483647 h 1080"/>
                    <a:gd name="T100" fmla="*/ 2147483647 w 692"/>
                    <a:gd name="T101" fmla="*/ 2147483647 h 1080"/>
                    <a:gd name="T102" fmla="*/ 2147483647 w 692"/>
                    <a:gd name="T103" fmla="*/ 2147483647 h 1080"/>
                    <a:gd name="T104" fmla="*/ 2147483647 w 692"/>
                    <a:gd name="T105" fmla="*/ 2147483647 h 1080"/>
                    <a:gd name="T106" fmla="*/ 2147483647 w 692"/>
                    <a:gd name="T107" fmla="*/ 2147483647 h 1080"/>
                    <a:gd name="T108" fmla="*/ 2147483647 w 692"/>
                    <a:gd name="T109" fmla="*/ 2147483647 h 1080"/>
                    <a:gd name="T110" fmla="*/ 2147483647 w 692"/>
                    <a:gd name="T111" fmla="*/ 2147483647 h 1080"/>
                    <a:gd name="T112" fmla="*/ 2147483647 w 692"/>
                    <a:gd name="T113" fmla="*/ 2147483647 h 1080"/>
                    <a:gd name="T114" fmla="*/ 2147483647 w 692"/>
                    <a:gd name="T115" fmla="*/ 2147483647 h 1080"/>
                    <a:gd name="T116" fmla="*/ 2147483647 w 692"/>
                    <a:gd name="T117" fmla="*/ 2147483647 h 1080"/>
                    <a:gd name="T118" fmla="*/ 2147483647 w 692"/>
                    <a:gd name="T119" fmla="*/ 2147483647 h 108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92"/>
                    <a:gd name="T181" fmla="*/ 0 h 1080"/>
                    <a:gd name="T182" fmla="*/ 692 w 692"/>
                    <a:gd name="T183" fmla="*/ 1080 h 108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92" h="1080">
                      <a:moveTo>
                        <a:pt x="692" y="700"/>
                      </a:moveTo>
                      <a:lnTo>
                        <a:pt x="592" y="700"/>
                      </a:lnTo>
                      <a:lnTo>
                        <a:pt x="592" y="58"/>
                      </a:lnTo>
                      <a:lnTo>
                        <a:pt x="532" y="58"/>
                      </a:lnTo>
                      <a:lnTo>
                        <a:pt x="532" y="52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502" y="2"/>
                      </a:lnTo>
                      <a:lnTo>
                        <a:pt x="494" y="4"/>
                      </a:lnTo>
                      <a:lnTo>
                        <a:pt x="488" y="10"/>
                      </a:lnTo>
                      <a:lnTo>
                        <a:pt x="486" y="16"/>
                      </a:lnTo>
                      <a:lnTo>
                        <a:pt x="482" y="26"/>
                      </a:lnTo>
                      <a:lnTo>
                        <a:pt x="482" y="32"/>
                      </a:lnTo>
                      <a:lnTo>
                        <a:pt x="482" y="58"/>
                      </a:lnTo>
                      <a:lnTo>
                        <a:pt x="106" y="58"/>
                      </a:lnTo>
                      <a:lnTo>
                        <a:pt x="106" y="700"/>
                      </a:lnTo>
                      <a:lnTo>
                        <a:pt x="0" y="700"/>
                      </a:lnTo>
                      <a:lnTo>
                        <a:pt x="0" y="1080"/>
                      </a:lnTo>
                      <a:lnTo>
                        <a:pt x="676" y="1080"/>
                      </a:lnTo>
                      <a:lnTo>
                        <a:pt x="682" y="1080"/>
                      </a:lnTo>
                      <a:lnTo>
                        <a:pt x="688" y="1076"/>
                      </a:lnTo>
                      <a:lnTo>
                        <a:pt x="692" y="1070"/>
                      </a:lnTo>
                      <a:lnTo>
                        <a:pt x="692" y="1064"/>
                      </a:lnTo>
                      <a:lnTo>
                        <a:pt x="692" y="928"/>
                      </a:lnTo>
                      <a:lnTo>
                        <a:pt x="692" y="700"/>
                      </a:lnTo>
                      <a:close/>
                      <a:moveTo>
                        <a:pt x="138" y="732"/>
                      </a:moveTo>
                      <a:lnTo>
                        <a:pt x="138" y="700"/>
                      </a:lnTo>
                      <a:lnTo>
                        <a:pt x="138" y="90"/>
                      </a:lnTo>
                      <a:lnTo>
                        <a:pt x="560" y="90"/>
                      </a:lnTo>
                      <a:lnTo>
                        <a:pt x="560" y="700"/>
                      </a:lnTo>
                      <a:lnTo>
                        <a:pt x="560" y="732"/>
                      </a:lnTo>
                      <a:lnTo>
                        <a:pt x="560" y="920"/>
                      </a:lnTo>
                      <a:lnTo>
                        <a:pt x="138" y="920"/>
                      </a:lnTo>
                      <a:lnTo>
                        <a:pt x="138" y="732"/>
                      </a:lnTo>
                      <a:close/>
                      <a:moveTo>
                        <a:pt x="660" y="928"/>
                      </a:moveTo>
                      <a:lnTo>
                        <a:pt x="660" y="928"/>
                      </a:lnTo>
                      <a:lnTo>
                        <a:pt x="660" y="934"/>
                      </a:lnTo>
                      <a:lnTo>
                        <a:pt x="658" y="950"/>
                      </a:lnTo>
                      <a:lnTo>
                        <a:pt x="654" y="968"/>
                      </a:lnTo>
                      <a:lnTo>
                        <a:pt x="644" y="990"/>
                      </a:lnTo>
                      <a:lnTo>
                        <a:pt x="638" y="1002"/>
                      </a:lnTo>
                      <a:lnTo>
                        <a:pt x="630" y="1012"/>
                      </a:lnTo>
                      <a:lnTo>
                        <a:pt x="620" y="1022"/>
                      </a:lnTo>
                      <a:lnTo>
                        <a:pt x="610" y="1030"/>
                      </a:lnTo>
                      <a:lnTo>
                        <a:pt x="596" y="1038"/>
                      </a:lnTo>
                      <a:lnTo>
                        <a:pt x="580" y="1044"/>
                      </a:lnTo>
                      <a:lnTo>
                        <a:pt x="562" y="1048"/>
                      </a:lnTo>
                      <a:lnTo>
                        <a:pt x="540" y="1048"/>
                      </a:lnTo>
                      <a:lnTo>
                        <a:pt x="32" y="1048"/>
                      </a:lnTo>
                      <a:lnTo>
                        <a:pt x="32" y="732"/>
                      </a:lnTo>
                      <a:lnTo>
                        <a:pt x="106" y="732"/>
                      </a:lnTo>
                      <a:lnTo>
                        <a:pt x="106" y="952"/>
                      </a:lnTo>
                      <a:lnTo>
                        <a:pt x="592" y="952"/>
                      </a:lnTo>
                      <a:lnTo>
                        <a:pt x="592" y="732"/>
                      </a:lnTo>
                      <a:lnTo>
                        <a:pt x="660" y="732"/>
                      </a:lnTo>
                      <a:lnTo>
                        <a:pt x="660" y="9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3" name="Freeform 8"/>
                <p:cNvSpPr>
                  <a:spLocks/>
                </p:cNvSpPr>
                <p:nvPr/>
              </p:nvSpPr>
              <p:spPr bwMode="auto">
                <a:xfrm>
                  <a:off x="4403725" y="3227388"/>
                  <a:ext cx="85725" cy="85725"/>
                </a:xfrm>
                <a:custGeom>
                  <a:avLst/>
                  <a:gdLst>
                    <a:gd name="T0" fmla="*/ 2147483647 w 54"/>
                    <a:gd name="T1" fmla="*/ 0 h 54"/>
                    <a:gd name="T2" fmla="*/ 0 w 54"/>
                    <a:gd name="T3" fmla="*/ 0 h 54"/>
                    <a:gd name="T4" fmla="*/ 0 w 54"/>
                    <a:gd name="T5" fmla="*/ 2147483647 h 54"/>
                    <a:gd name="T6" fmla="*/ 0 w 54"/>
                    <a:gd name="T7" fmla="*/ 2147483647 h 54"/>
                    <a:gd name="T8" fmla="*/ 0 w 54"/>
                    <a:gd name="T9" fmla="*/ 2147483647 h 54"/>
                    <a:gd name="T10" fmla="*/ 2147483647 w 54"/>
                    <a:gd name="T11" fmla="*/ 2147483647 h 54"/>
                    <a:gd name="T12" fmla="*/ 2147483647 w 54"/>
                    <a:gd name="T13" fmla="*/ 2147483647 h 54"/>
                    <a:gd name="T14" fmla="*/ 2147483647 w 54"/>
                    <a:gd name="T15" fmla="*/ 2147483647 h 54"/>
                    <a:gd name="T16" fmla="*/ 2147483647 w 54"/>
                    <a:gd name="T17" fmla="*/ 2147483647 h 54"/>
                    <a:gd name="T18" fmla="*/ 2147483647 w 54"/>
                    <a:gd name="T19" fmla="*/ 2147483647 h 54"/>
                    <a:gd name="T20" fmla="*/ 2147483647 w 54"/>
                    <a:gd name="T21" fmla="*/ 2147483647 h 54"/>
                    <a:gd name="T22" fmla="*/ 2147483647 w 54"/>
                    <a:gd name="T23" fmla="*/ 2147483647 h 54"/>
                    <a:gd name="T24" fmla="*/ 2147483647 w 54"/>
                    <a:gd name="T25" fmla="*/ 2147483647 h 54"/>
                    <a:gd name="T26" fmla="*/ 2147483647 w 54"/>
                    <a:gd name="T27" fmla="*/ 0 h 54"/>
                    <a:gd name="T28" fmla="*/ 2147483647 w 54"/>
                    <a:gd name="T29" fmla="*/ 0 h 54"/>
                    <a:gd name="T30" fmla="*/ 2147483647 w 54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54"/>
                    <a:gd name="T50" fmla="*/ 54 w 54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54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6" y="54"/>
                      </a:lnTo>
                      <a:lnTo>
                        <a:pt x="36" y="54"/>
                      </a:lnTo>
                      <a:lnTo>
                        <a:pt x="44" y="52"/>
                      </a:lnTo>
                      <a:lnTo>
                        <a:pt x="48" y="48"/>
                      </a:lnTo>
                      <a:lnTo>
                        <a:pt x="52" y="44"/>
                      </a:lnTo>
                      <a:lnTo>
                        <a:pt x="54" y="36"/>
                      </a:lnTo>
                      <a:lnTo>
                        <a:pt x="54" y="34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4" name="Freeform 9"/>
                <p:cNvSpPr>
                  <a:spLocks/>
                </p:cNvSpPr>
                <p:nvPr/>
              </p:nvSpPr>
              <p:spPr bwMode="auto">
                <a:xfrm>
                  <a:off x="4403725" y="3379788"/>
                  <a:ext cx="85725" cy="88900"/>
                </a:xfrm>
                <a:custGeom>
                  <a:avLst/>
                  <a:gdLst>
                    <a:gd name="T0" fmla="*/ 2147483647 w 54"/>
                    <a:gd name="T1" fmla="*/ 0 h 56"/>
                    <a:gd name="T2" fmla="*/ 0 w 54"/>
                    <a:gd name="T3" fmla="*/ 0 h 56"/>
                    <a:gd name="T4" fmla="*/ 0 w 54"/>
                    <a:gd name="T5" fmla="*/ 2147483647 h 56"/>
                    <a:gd name="T6" fmla="*/ 0 w 54"/>
                    <a:gd name="T7" fmla="*/ 2147483647 h 56"/>
                    <a:gd name="T8" fmla="*/ 0 w 54"/>
                    <a:gd name="T9" fmla="*/ 2147483647 h 56"/>
                    <a:gd name="T10" fmla="*/ 2147483647 w 54"/>
                    <a:gd name="T11" fmla="*/ 2147483647 h 56"/>
                    <a:gd name="T12" fmla="*/ 2147483647 w 54"/>
                    <a:gd name="T13" fmla="*/ 2147483647 h 56"/>
                    <a:gd name="T14" fmla="*/ 2147483647 w 54"/>
                    <a:gd name="T15" fmla="*/ 2147483647 h 56"/>
                    <a:gd name="T16" fmla="*/ 2147483647 w 54"/>
                    <a:gd name="T17" fmla="*/ 2147483647 h 56"/>
                    <a:gd name="T18" fmla="*/ 2147483647 w 54"/>
                    <a:gd name="T19" fmla="*/ 2147483647 h 56"/>
                    <a:gd name="T20" fmla="*/ 2147483647 w 54"/>
                    <a:gd name="T21" fmla="*/ 2147483647 h 56"/>
                    <a:gd name="T22" fmla="*/ 2147483647 w 54"/>
                    <a:gd name="T23" fmla="*/ 2147483647 h 56"/>
                    <a:gd name="T24" fmla="*/ 2147483647 w 54"/>
                    <a:gd name="T25" fmla="*/ 2147483647 h 56"/>
                    <a:gd name="T26" fmla="*/ 2147483647 w 54"/>
                    <a:gd name="T27" fmla="*/ 0 h 56"/>
                    <a:gd name="T28" fmla="*/ 2147483647 w 54"/>
                    <a:gd name="T29" fmla="*/ 0 h 56"/>
                    <a:gd name="T30" fmla="*/ 2147483647 w 54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56"/>
                    <a:gd name="T50" fmla="*/ 54 w 54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56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6" y="56"/>
                      </a:lnTo>
                      <a:lnTo>
                        <a:pt x="36" y="54"/>
                      </a:lnTo>
                      <a:lnTo>
                        <a:pt x="44" y="52"/>
                      </a:lnTo>
                      <a:lnTo>
                        <a:pt x="48" y="48"/>
                      </a:lnTo>
                      <a:lnTo>
                        <a:pt x="52" y="44"/>
                      </a:lnTo>
                      <a:lnTo>
                        <a:pt x="54" y="38"/>
                      </a:lnTo>
                      <a:lnTo>
                        <a:pt x="54" y="34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5" name="Freeform 10"/>
                <p:cNvSpPr>
                  <a:spLocks/>
                </p:cNvSpPr>
                <p:nvPr/>
              </p:nvSpPr>
              <p:spPr bwMode="auto">
                <a:xfrm>
                  <a:off x="4568825" y="33797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2147483647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0 h 56"/>
                    <a:gd name="T28" fmla="*/ 2147483647 w 56"/>
                    <a:gd name="T29" fmla="*/ 0 h 56"/>
                    <a:gd name="T30" fmla="*/ 2147483647 w 56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6"/>
                    <a:gd name="T50" fmla="*/ 56 w 56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6" name="Freeform 11"/>
                <p:cNvSpPr>
                  <a:spLocks/>
                </p:cNvSpPr>
                <p:nvPr/>
              </p:nvSpPr>
              <p:spPr bwMode="auto">
                <a:xfrm>
                  <a:off x="4737100" y="33797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2147483647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0 h 56"/>
                    <a:gd name="T28" fmla="*/ 2147483647 w 56"/>
                    <a:gd name="T29" fmla="*/ 0 h 56"/>
                    <a:gd name="T30" fmla="*/ 2147483647 w 56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6"/>
                    <a:gd name="T50" fmla="*/ 56 w 56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7" name="Freeform 12"/>
                <p:cNvSpPr>
                  <a:spLocks/>
                </p:cNvSpPr>
                <p:nvPr/>
              </p:nvSpPr>
              <p:spPr bwMode="auto">
                <a:xfrm>
                  <a:off x="4403725" y="3532188"/>
                  <a:ext cx="85725" cy="88900"/>
                </a:xfrm>
                <a:custGeom>
                  <a:avLst/>
                  <a:gdLst>
                    <a:gd name="T0" fmla="*/ 2147483647 w 54"/>
                    <a:gd name="T1" fmla="*/ 0 h 56"/>
                    <a:gd name="T2" fmla="*/ 0 w 54"/>
                    <a:gd name="T3" fmla="*/ 0 h 56"/>
                    <a:gd name="T4" fmla="*/ 0 w 54"/>
                    <a:gd name="T5" fmla="*/ 2147483647 h 56"/>
                    <a:gd name="T6" fmla="*/ 0 w 54"/>
                    <a:gd name="T7" fmla="*/ 2147483647 h 56"/>
                    <a:gd name="T8" fmla="*/ 0 w 54"/>
                    <a:gd name="T9" fmla="*/ 2147483647 h 56"/>
                    <a:gd name="T10" fmla="*/ 0 w 54"/>
                    <a:gd name="T11" fmla="*/ 2147483647 h 56"/>
                    <a:gd name="T12" fmla="*/ 2147483647 w 54"/>
                    <a:gd name="T13" fmla="*/ 2147483647 h 56"/>
                    <a:gd name="T14" fmla="*/ 2147483647 w 54"/>
                    <a:gd name="T15" fmla="*/ 2147483647 h 56"/>
                    <a:gd name="T16" fmla="*/ 2147483647 w 54"/>
                    <a:gd name="T17" fmla="*/ 2147483647 h 56"/>
                    <a:gd name="T18" fmla="*/ 2147483647 w 54"/>
                    <a:gd name="T19" fmla="*/ 2147483647 h 56"/>
                    <a:gd name="T20" fmla="*/ 2147483647 w 54"/>
                    <a:gd name="T21" fmla="*/ 2147483647 h 56"/>
                    <a:gd name="T22" fmla="*/ 2147483647 w 54"/>
                    <a:gd name="T23" fmla="*/ 2147483647 h 56"/>
                    <a:gd name="T24" fmla="*/ 2147483647 w 54"/>
                    <a:gd name="T25" fmla="*/ 2147483647 h 56"/>
                    <a:gd name="T26" fmla="*/ 2147483647 w 54"/>
                    <a:gd name="T27" fmla="*/ 2147483647 h 56"/>
                    <a:gd name="T28" fmla="*/ 2147483647 w 54"/>
                    <a:gd name="T29" fmla="*/ 2147483647 h 56"/>
                    <a:gd name="T30" fmla="*/ 2147483647 w 54"/>
                    <a:gd name="T31" fmla="*/ 0 h 56"/>
                    <a:gd name="T32" fmla="*/ 2147483647 w 54"/>
                    <a:gd name="T33" fmla="*/ 0 h 56"/>
                    <a:gd name="T34" fmla="*/ 2147483647 w 54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4"/>
                    <a:gd name="T55" fmla="*/ 0 h 56"/>
                    <a:gd name="T56" fmla="*/ 54 w 54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4" h="56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6" y="56"/>
                      </a:lnTo>
                      <a:lnTo>
                        <a:pt x="36" y="56"/>
                      </a:lnTo>
                      <a:lnTo>
                        <a:pt x="44" y="54"/>
                      </a:lnTo>
                      <a:lnTo>
                        <a:pt x="48" y="50"/>
                      </a:lnTo>
                      <a:lnTo>
                        <a:pt x="52" y="46"/>
                      </a:lnTo>
                      <a:lnTo>
                        <a:pt x="54" y="38"/>
                      </a:lnTo>
                      <a:lnTo>
                        <a:pt x="54" y="34"/>
                      </a:lnTo>
                      <a:lnTo>
                        <a:pt x="54" y="26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8" name="Freeform 13"/>
                <p:cNvSpPr>
                  <a:spLocks/>
                </p:cNvSpPr>
                <p:nvPr/>
              </p:nvSpPr>
              <p:spPr bwMode="auto">
                <a:xfrm>
                  <a:off x="4568825" y="35321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0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2147483647 h 56"/>
                    <a:gd name="T28" fmla="*/ 2147483647 w 56"/>
                    <a:gd name="T29" fmla="*/ 2147483647 h 56"/>
                    <a:gd name="T30" fmla="*/ 2147483647 w 56"/>
                    <a:gd name="T31" fmla="*/ 0 h 56"/>
                    <a:gd name="T32" fmla="*/ 2147483647 w 56"/>
                    <a:gd name="T33" fmla="*/ 0 h 56"/>
                    <a:gd name="T34" fmla="*/ 2147483647 w 56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56"/>
                    <a:gd name="T56" fmla="*/ 56 w 56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6"/>
                      </a:lnTo>
                      <a:lnTo>
                        <a:pt x="44" y="54"/>
                      </a:lnTo>
                      <a:lnTo>
                        <a:pt x="50" y="50"/>
                      </a:lnTo>
                      <a:lnTo>
                        <a:pt x="52" y="46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26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9" name="Freeform 14"/>
                <p:cNvSpPr>
                  <a:spLocks/>
                </p:cNvSpPr>
                <p:nvPr/>
              </p:nvSpPr>
              <p:spPr bwMode="auto">
                <a:xfrm>
                  <a:off x="4737100" y="35321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0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2147483647 h 56"/>
                    <a:gd name="T28" fmla="*/ 2147483647 w 56"/>
                    <a:gd name="T29" fmla="*/ 2147483647 h 56"/>
                    <a:gd name="T30" fmla="*/ 2147483647 w 56"/>
                    <a:gd name="T31" fmla="*/ 0 h 56"/>
                    <a:gd name="T32" fmla="*/ 2147483647 w 56"/>
                    <a:gd name="T33" fmla="*/ 0 h 56"/>
                    <a:gd name="T34" fmla="*/ 2147483647 w 56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56"/>
                    <a:gd name="T56" fmla="*/ 56 w 56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6"/>
                      </a:lnTo>
                      <a:lnTo>
                        <a:pt x="44" y="54"/>
                      </a:lnTo>
                      <a:lnTo>
                        <a:pt x="50" y="50"/>
                      </a:lnTo>
                      <a:lnTo>
                        <a:pt x="52" y="46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26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0" name="Freeform 15"/>
                <p:cNvSpPr>
                  <a:spLocks/>
                </p:cNvSpPr>
                <p:nvPr/>
              </p:nvSpPr>
              <p:spPr bwMode="auto">
                <a:xfrm>
                  <a:off x="4568825" y="3227388"/>
                  <a:ext cx="88900" cy="85725"/>
                </a:xfrm>
                <a:custGeom>
                  <a:avLst/>
                  <a:gdLst>
                    <a:gd name="T0" fmla="*/ 2147483647 w 56"/>
                    <a:gd name="T1" fmla="*/ 0 h 54"/>
                    <a:gd name="T2" fmla="*/ 0 w 56"/>
                    <a:gd name="T3" fmla="*/ 0 h 54"/>
                    <a:gd name="T4" fmla="*/ 0 w 56"/>
                    <a:gd name="T5" fmla="*/ 2147483647 h 54"/>
                    <a:gd name="T6" fmla="*/ 0 w 56"/>
                    <a:gd name="T7" fmla="*/ 2147483647 h 54"/>
                    <a:gd name="T8" fmla="*/ 0 w 56"/>
                    <a:gd name="T9" fmla="*/ 2147483647 h 54"/>
                    <a:gd name="T10" fmla="*/ 2147483647 w 56"/>
                    <a:gd name="T11" fmla="*/ 2147483647 h 54"/>
                    <a:gd name="T12" fmla="*/ 2147483647 w 56"/>
                    <a:gd name="T13" fmla="*/ 2147483647 h 54"/>
                    <a:gd name="T14" fmla="*/ 2147483647 w 56"/>
                    <a:gd name="T15" fmla="*/ 2147483647 h 54"/>
                    <a:gd name="T16" fmla="*/ 2147483647 w 56"/>
                    <a:gd name="T17" fmla="*/ 2147483647 h 54"/>
                    <a:gd name="T18" fmla="*/ 2147483647 w 56"/>
                    <a:gd name="T19" fmla="*/ 2147483647 h 54"/>
                    <a:gd name="T20" fmla="*/ 2147483647 w 56"/>
                    <a:gd name="T21" fmla="*/ 2147483647 h 54"/>
                    <a:gd name="T22" fmla="*/ 2147483647 w 56"/>
                    <a:gd name="T23" fmla="*/ 2147483647 h 54"/>
                    <a:gd name="T24" fmla="*/ 2147483647 w 56"/>
                    <a:gd name="T25" fmla="*/ 2147483647 h 54"/>
                    <a:gd name="T26" fmla="*/ 2147483647 w 56"/>
                    <a:gd name="T27" fmla="*/ 0 h 54"/>
                    <a:gd name="T28" fmla="*/ 2147483647 w 56"/>
                    <a:gd name="T29" fmla="*/ 0 h 54"/>
                    <a:gd name="T30" fmla="*/ 2147483647 w 5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4"/>
                    <a:gd name="T50" fmla="*/ 56 w 5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4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8" y="54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6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1" name="Freeform 16"/>
                <p:cNvSpPr>
                  <a:spLocks/>
                </p:cNvSpPr>
                <p:nvPr/>
              </p:nvSpPr>
              <p:spPr bwMode="auto">
                <a:xfrm>
                  <a:off x="4737100" y="3227388"/>
                  <a:ext cx="88900" cy="85725"/>
                </a:xfrm>
                <a:custGeom>
                  <a:avLst/>
                  <a:gdLst>
                    <a:gd name="T0" fmla="*/ 2147483647 w 56"/>
                    <a:gd name="T1" fmla="*/ 0 h 54"/>
                    <a:gd name="T2" fmla="*/ 0 w 56"/>
                    <a:gd name="T3" fmla="*/ 0 h 54"/>
                    <a:gd name="T4" fmla="*/ 0 w 56"/>
                    <a:gd name="T5" fmla="*/ 2147483647 h 54"/>
                    <a:gd name="T6" fmla="*/ 0 w 56"/>
                    <a:gd name="T7" fmla="*/ 2147483647 h 54"/>
                    <a:gd name="T8" fmla="*/ 0 w 56"/>
                    <a:gd name="T9" fmla="*/ 2147483647 h 54"/>
                    <a:gd name="T10" fmla="*/ 2147483647 w 56"/>
                    <a:gd name="T11" fmla="*/ 2147483647 h 54"/>
                    <a:gd name="T12" fmla="*/ 2147483647 w 56"/>
                    <a:gd name="T13" fmla="*/ 2147483647 h 54"/>
                    <a:gd name="T14" fmla="*/ 2147483647 w 56"/>
                    <a:gd name="T15" fmla="*/ 2147483647 h 54"/>
                    <a:gd name="T16" fmla="*/ 2147483647 w 56"/>
                    <a:gd name="T17" fmla="*/ 2147483647 h 54"/>
                    <a:gd name="T18" fmla="*/ 2147483647 w 56"/>
                    <a:gd name="T19" fmla="*/ 2147483647 h 54"/>
                    <a:gd name="T20" fmla="*/ 2147483647 w 56"/>
                    <a:gd name="T21" fmla="*/ 2147483647 h 54"/>
                    <a:gd name="T22" fmla="*/ 2147483647 w 56"/>
                    <a:gd name="T23" fmla="*/ 2147483647 h 54"/>
                    <a:gd name="T24" fmla="*/ 2147483647 w 56"/>
                    <a:gd name="T25" fmla="*/ 2147483647 h 54"/>
                    <a:gd name="T26" fmla="*/ 2147483647 w 56"/>
                    <a:gd name="T27" fmla="*/ 0 h 54"/>
                    <a:gd name="T28" fmla="*/ 2147483647 w 56"/>
                    <a:gd name="T29" fmla="*/ 0 h 54"/>
                    <a:gd name="T30" fmla="*/ 2147483647 w 5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4"/>
                    <a:gd name="T50" fmla="*/ 56 w 5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4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8" y="54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6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82" name="Freeform 17"/>
                <p:cNvSpPr>
                  <a:spLocks noEditPoints="1"/>
                </p:cNvSpPr>
                <p:nvPr/>
              </p:nvSpPr>
              <p:spPr bwMode="auto">
                <a:xfrm>
                  <a:off x="4321175" y="2598738"/>
                  <a:ext cx="581025" cy="466725"/>
                </a:xfrm>
                <a:custGeom>
                  <a:avLst/>
                  <a:gdLst>
                    <a:gd name="T0" fmla="*/ 0 w 366"/>
                    <a:gd name="T1" fmla="*/ 2147483647 h 294"/>
                    <a:gd name="T2" fmla="*/ 0 w 366"/>
                    <a:gd name="T3" fmla="*/ 2147483647 h 294"/>
                    <a:gd name="T4" fmla="*/ 2147483647 w 366"/>
                    <a:gd name="T5" fmla="*/ 2147483647 h 294"/>
                    <a:gd name="T6" fmla="*/ 2147483647 w 366"/>
                    <a:gd name="T7" fmla="*/ 2147483647 h 294"/>
                    <a:gd name="T8" fmla="*/ 2147483647 w 366"/>
                    <a:gd name="T9" fmla="*/ 2147483647 h 294"/>
                    <a:gd name="T10" fmla="*/ 2147483647 w 366"/>
                    <a:gd name="T11" fmla="*/ 2147483647 h 294"/>
                    <a:gd name="T12" fmla="*/ 2147483647 w 366"/>
                    <a:gd name="T13" fmla="*/ 2147483647 h 294"/>
                    <a:gd name="T14" fmla="*/ 2147483647 w 366"/>
                    <a:gd name="T15" fmla="*/ 2147483647 h 294"/>
                    <a:gd name="T16" fmla="*/ 2147483647 w 366"/>
                    <a:gd name="T17" fmla="*/ 2147483647 h 294"/>
                    <a:gd name="T18" fmla="*/ 2147483647 w 366"/>
                    <a:gd name="T19" fmla="*/ 2147483647 h 294"/>
                    <a:gd name="T20" fmla="*/ 2147483647 w 366"/>
                    <a:gd name="T21" fmla="*/ 2147483647 h 294"/>
                    <a:gd name="T22" fmla="*/ 2147483647 w 366"/>
                    <a:gd name="T23" fmla="*/ 2147483647 h 294"/>
                    <a:gd name="T24" fmla="*/ 2147483647 w 366"/>
                    <a:gd name="T25" fmla="*/ 2147483647 h 294"/>
                    <a:gd name="T26" fmla="*/ 2147483647 w 366"/>
                    <a:gd name="T27" fmla="*/ 0 h 294"/>
                    <a:gd name="T28" fmla="*/ 2147483647 w 366"/>
                    <a:gd name="T29" fmla="*/ 0 h 294"/>
                    <a:gd name="T30" fmla="*/ 0 w 366"/>
                    <a:gd name="T31" fmla="*/ 2147483647 h 294"/>
                    <a:gd name="T32" fmla="*/ 2147483647 w 366"/>
                    <a:gd name="T33" fmla="*/ 2147483647 h 294"/>
                    <a:gd name="T34" fmla="*/ 2147483647 w 366"/>
                    <a:gd name="T35" fmla="*/ 2147483647 h 294"/>
                    <a:gd name="T36" fmla="*/ 2147483647 w 366"/>
                    <a:gd name="T37" fmla="*/ 2147483647 h 294"/>
                    <a:gd name="T38" fmla="*/ 2147483647 w 366"/>
                    <a:gd name="T39" fmla="*/ 2147483647 h 294"/>
                    <a:gd name="T40" fmla="*/ 2147483647 w 366"/>
                    <a:gd name="T41" fmla="*/ 2147483647 h 294"/>
                    <a:gd name="T42" fmla="*/ 2147483647 w 366"/>
                    <a:gd name="T43" fmla="*/ 2147483647 h 294"/>
                    <a:gd name="T44" fmla="*/ 2147483647 w 366"/>
                    <a:gd name="T45" fmla="*/ 2147483647 h 294"/>
                    <a:gd name="T46" fmla="*/ 2147483647 w 366"/>
                    <a:gd name="T47" fmla="*/ 2147483647 h 294"/>
                    <a:gd name="T48" fmla="*/ 2147483647 w 366"/>
                    <a:gd name="T49" fmla="*/ 2147483647 h 294"/>
                    <a:gd name="T50" fmla="*/ 2147483647 w 366"/>
                    <a:gd name="T51" fmla="*/ 2147483647 h 294"/>
                    <a:gd name="T52" fmla="*/ 2147483647 w 366"/>
                    <a:gd name="T53" fmla="*/ 2147483647 h 294"/>
                    <a:gd name="T54" fmla="*/ 2147483647 w 366"/>
                    <a:gd name="T55" fmla="*/ 2147483647 h 294"/>
                    <a:gd name="T56" fmla="*/ 2147483647 w 366"/>
                    <a:gd name="T57" fmla="*/ 2147483647 h 29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66"/>
                    <a:gd name="T88" fmla="*/ 0 h 294"/>
                    <a:gd name="T89" fmla="*/ 366 w 366"/>
                    <a:gd name="T90" fmla="*/ 294 h 29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66" h="294">
                      <a:moveTo>
                        <a:pt x="0" y="70"/>
                      </a:moveTo>
                      <a:lnTo>
                        <a:pt x="0" y="294"/>
                      </a:lnTo>
                      <a:lnTo>
                        <a:pt x="292" y="294"/>
                      </a:lnTo>
                      <a:lnTo>
                        <a:pt x="306" y="294"/>
                      </a:lnTo>
                      <a:lnTo>
                        <a:pt x="316" y="292"/>
                      </a:lnTo>
                      <a:lnTo>
                        <a:pt x="326" y="290"/>
                      </a:lnTo>
                      <a:lnTo>
                        <a:pt x="334" y="286"/>
                      </a:lnTo>
                      <a:lnTo>
                        <a:pt x="348" y="276"/>
                      </a:lnTo>
                      <a:lnTo>
                        <a:pt x="356" y="264"/>
                      </a:lnTo>
                      <a:lnTo>
                        <a:pt x="362" y="254"/>
                      </a:lnTo>
                      <a:lnTo>
                        <a:pt x="364" y="244"/>
                      </a:lnTo>
                      <a:lnTo>
                        <a:pt x="366" y="234"/>
                      </a:lnTo>
                      <a:lnTo>
                        <a:pt x="366" y="0"/>
                      </a:lnTo>
                      <a:lnTo>
                        <a:pt x="72" y="0"/>
                      </a:lnTo>
                      <a:lnTo>
                        <a:pt x="0" y="70"/>
                      </a:lnTo>
                      <a:close/>
                      <a:moveTo>
                        <a:pt x="334" y="32"/>
                      </a:moveTo>
                      <a:lnTo>
                        <a:pt x="334" y="234"/>
                      </a:lnTo>
                      <a:lnTo>
                        <a:pt x="332" y="244"/>
                      </a:lnTo>
                      <a:lnTo>
                        <a:pt x="328" y="250"/>
                      </a:lnTo>
                      <a:lnTo>
                        <a:pt x="322" y="256"/>
                      </a:lnTo>
                      <a:lnTo>
                        <a:pt x="314" y="258"/>
                      </a:lnTo>
                      <a:lnTo>
                        <a:pt x="300" y="262"/>
                      </a:lnTo>
                      <a:lnTo>
                        <a:pt x="292" y="262"/>
                      </a:lnTo>
                      <a:lnTo>
                        <a:pt x="32" y="262"/>
                      </a:lnTo>
                      <a:lnTo>
                        <a:pt x="32" y="84"/>
                      </a:lnTo>
                      <a:lnTo>
                        <a:pt x="84" y="32"/>
                      </a:lnTo>
                      <a:lnTo>
                        <a:pt x="3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  <p:grpSp>
            <p:nvGrpSpPr>
              <p:cNvPr id="260" name="그룹 17"/>
              <p:cNvGrpSpPr>
                <a:grpSpLocks noChangeAspect="1"/>
              </p:cNvGrpSpPr>
              <p:nvPr/>
            </p:nvGrpSpPr>
            <p:grpSpPr bwMode="auto">
              <a:xfrm>
                <a:off x="9160743" y="5507058"/>
                <a:ext cx="322056" cy="578623"/>
                <a:chOff x="4060825" y="2411413"/>
                <a:chExt cx="1098550" cy="1714500"/>
              </a:xfrm>
              <a:grpFill/>
            </p:grpSpPr>
            <p:sp>
              <p:nvSpPr>
                <p:cNvPr id="261" name="Freeform 7"/>
                <p:cNvSpPr>
                  <a:spLocks noEditPoints="1"/>
                </p:cNvSpPr>
                <p:nvPr/>
              </p:nvSpPr>
              <p:spPr bwMode="auto">
                <a:xfrm>
                  <a:off x="4060825" y="2411413"/>
                  <a:ext cx="1098550" cy="1714500"/>
                </a:xfrm>
                <a:custGeom>
                  <a:avLst/>
                  <a:gdLst>
                    <a:gd name="T0" fmla="*/ 2147483647 w 692"/>
                    <a:gd name="T1" fmla="*/ 2147483647 h 1080"/>
                    <a:gd name="T2" fmla="*/ 2147483647 w 692"/>
                    <a:gd name="T3" fmla="*/ 2147483647 h 1080"/>
                    <a:gd name="T4" fmla="*/ 2147483647 w 692"/>
                    <a:gd name="T5" fmla="*/ 2147483647 h 1080"/>
                    <a:gd name="T6" fmla="*/ 2147483647 w 692"/>
                    <a:gd name="T7" fmla="*/ 2147483647 h 1080"/>
                    <a:gd name="T8" fmla="*/ 2147483647 w 692"/>
                    <a:gd name="T9" fmla="*/ 2147483647 h 1080"/>
                    <a:gd name="T10" fmla="*/ 2147483647 w 692"/>
                    <a:gd name="T11" fmla="*/ 2147483647 h 1080"/>
                    <a:gd name="T12" fmla="*/ 2147483647 w 692"/>
                    <a:gd name="T13" fmla="*/ 0 h 1080"/>
                    <a:gd name="T14" fmla="*/ 2147483647 w 692"/>
                    <a:gd name="T15" fmla="*/ 0 h 1080"/>
                    <a:gd name="T16" fmla="*/ 2147483647 w 692"/>
                    <a:gd name="T17" fmla="*/ 0 h 1080"/>
                    <a:gd name="T18" fmla="*/ 2147483647 w 692"/>
                    <a:gd name="T19" fmla="*/ 2147483647 h 1080"/>
                    <a:gd name="T20" fmla="*/ 2147483647 w 692"/>
                    <a:gd name="T21" fmla="*/ 2147483647 h 1080"/>
                    <a:gd name="T22" fmla="*/ 2147483647 w 692"/>
                    <a:gd name="T23" fmla="*/ 2147483647 h 1080"/>
                    <a:gd name="T24" fmla="*/ 2147483647 w 692"/>
                    <a:gd name="T25" fmla="*/ 2147483647 h 1080"/>
                    <a:gd name="T26" fmla="*/ 2147483647 w 692"/>
                    <a:gd name="T27" fmla="*/ 2147483647 h 1080"/>
                    <a:gd name="T28" fmla="*/ 2147483647 w 692"/>
                    <a:gd name="T29" fmla="*/ 2147483647 h 1080"/>
                    <a:gd name="T30" fmla="*/ 2147483647 w 692"/>
                    <a:gd name="T31" fmla="*/ 2147483647 h 1080"/>
                    <a:gd name="T32" fmla="*/ 2147483647 w 692"/>
                    <a:gd name="T33" fmla="*/ 2147483647 h 1080"/>
                    <a:gd name="T34" fmla="*/ 2147483647 w 692"/>
                    <a:gd name="T35" fmla="*/ 2147483647 h 1080"/>
                    <a:gd name="T36" fmla="*/ 0 w 692"/>
                    <a:gd name="T37" fmla="*/ 2147483647 h 1080"/>
                    <a:gd name="T38" fmla="*/ 0 w 692"/>
                    <a:gd name="T39" fmla="*/ 2147483647 h 1080"/>
                    <a:gd name="T40" fmla="*/ 2147483647 w 692"/>
                    <a:gd name="T41" fmla="*/ 2147483647 h 1080"/>
                    <a:gd name="T42" fmla="*/ 2147483647 w 692"/>
                    <a:gd name="T43" fmla="*/ 2147483647 h 1080"/>
                    <a:gd name="T44" fmla="*/ 2147483647 w 692"/>
                    <a:gd name="T45" fmla="*/ 2147483647 h 1080"/>
                    <a:gd name="T46" fmla="*/ 2147483647 w 692"/>
                    <a:gd name="T47" fmla="*/ 2147483647 h 1080"/>
                    <a:gd name="T48" fmla="*/ 2147483647 w 692"/>
                    <a:gd name="T49" fmla="*/ 2147483647 h 1080"/>
                    <a:gd name="T50" fmla="*/ 2147483647 w 692"/>
                    <a:gd name="T51" fmla="*/ 2147483647 h 1080"/>
                    <a:gd name="T52" fmla="*/ 2147483647 w 692"/>
                    <a:gd name="T53" fmla="*/ 2147483647 h 1080"/>
                    <a:gd name="T54" fmla="*/ 2147483647 w 692"/>
                    <a:gd name="T55" fmla="*/ 2147483647 h 1080"/>
                    <a:gd name="T56" fmla="*/ 2147483647 w 692"/>
                    <a:gd name="T57" fmla="*/ 2147483647 h 1080"/>
                    <a:gd name="T58" fmla="*/ 2147483647 w 692"/>
                    <a:gd name="T59" fmla="*/ 2147483647 h 1080"/>
                    <a:gd name="T60" fmla="*/ 2147483647 w 692"/>
                    <a:gd name="T61" fmla="*/ 2147483647 h 1080"/>
                    <a:gd name="T62" fmla="*/ 2147483647 w 692"/>
                    <a:gd name="T63" fmla="*/ 2147483647 h 1080"/>
                    <a:gd name="T64" fmla="*/ 2147483647 w 692"/>
                    <a:gd name="T65" fmla="*/ 2147483647 h 1080"/>
                    <a:gd name="T66" fmla="*/ 2147483647 w 692"/>
                    <a:gd name="T67" fmla="*/ 2147483647 h 1080"/>
                    <a:gd name="T68" fmla="*/ 2147483647 w 692"/>
                    <a:gd name="T69" fmla="*/ 2147483647 h 1080"/>
                    <a:gd name="T70" fmla="*/ 2147483647 w 692"/>
                    <a:gd name="T71" fmla="*/ 2147483647 h 1080"/>
                    <a:gd name="T72" fmla="*/ 2147483647 w 692"/>
                    <a:gd name="T73" fmla="*/ 2147483647 h 1080"/>
                    <a:gd name="T74" fmla="*/ 2147483647 w 692"/>
                    <a:gd name="T75" fmla="*/ 2147483647 h 1080"/>
                    <a:gd name="T76" fmla="*/ 2147483647 w 692"/>
                    <a:gd name="T77" fmla="*/ 2147483647 h 1080"/>
                    <a:gd name="T78" fmla="*/ 2147483647 w 692"/>
                    <a:gd name="T79" fmla="*/ 2147483647 h 1080"/>
                    <a:gd name="T80" fmla="*/ 2147483647 w 692"/>
                    <a:gd name="T81" fmla="*/ 2147483647 h 1080"/>
                    <a:gd name="T82" fmla="*/ 2147483647 w 692"/>
                    <a:gd name="T83" fmla="*/ 2147483647 h 1080"/>
                    <a:gd name="T84" fmla="*/ 2147483647 w 692"/>
                    <a:gd name="T85" fmla="*/ 2147483647 h 1080"/>
                    <a:gd name="T86" fmla="*/ 2147483647 w 692"/>
                    <a:gd name="T87" fmla="*/ 2147483647 h 1080"/>
                    <a:gd name="T88" fmla="*/ 2147483647 w 692"/>
                    <a:gd name="T89" fmla="*/ 2147483647 h 1080"/>
                    <a:gd name="T90" fmla="*/ 2147483647 w 692"/>
                    <a:gd name="T91" fmla="*/ 2147483647 h 1080"/>
                    <a:gd name="T92" fmla="*/ 2147483647 w 692"/>
                    <a:gd name="T93" fmla="*/ 2147483647 h 1080"/>
                    <a:gd name="T94" fmla="*/ 2147483647 w 692"/>
                    <a:gd name="T95" fmla="*/ 2147483647 h 1080"/>
                    <a:gd name="T96" fmla="*/ 2147483647 w 692"/>
                    <a:gd name="T97" fmla="*/ 2147483647 h 1080"/>
                    <a:gd name="T98" fmla="*/ 2147483647 w 692"/>
                    <a:gd name="T99" fmla="*/ 2147483647 h 1080"/>
                    <a:gd name="T100" fmla="*/ 2147483647 w 692"/>
                    <a:gd name="T101" fmla="*/ 2147483647 h 1080"/>
                    <a:gd name="T102" fmla="*/ 2147483647 w 692"/>
                    <a:gd name="T103" fmla="*/ 2147483647 h 1080"/>
                    <a:gd name="T104" fmla="*/ 2147483647 w 692"/>
                    <a:gd name="T105" fmla="*/ 2147483647 h 1080"/>
                    <a:gd name="T106" fmla="*/ 2147483647 w 692"/>
                    <a:gd name="T107" fmla="*/ 2147483647 h 1080"/>
                    <a:gd name="T108" fmla="*/ 2147483647 w 692"/>
                    <a:gd name="T109" fmla="*/ 2147483647 h 1080"/>
                    <a:gd name="T110" fmla="*/ 2147483647 w 692"/>
                    <a:gd name="T111" fmla="*/ 2147483647 h 1080"/>
                    <a:gd name="T112" fmla="*/ 2147483647 w 692"/>
                    <a:gd name="T113" fmla="*/ 2147483647 h 1080"/>
                    <a:gd name="T114" fmla="*/ 2147483647 w 692"/>
                    <a:gd name="T115" fmla="*/ 2147483647 h 1080"/>
                    <a:gd name="T116" fmla="*/ 2147483647 w 692"/>
                    <a:gd name="T117" fmla="*/ 2147483647 h 1080"/>
                    <a:gd name="T118" fmla="*/ 2147483647 w 692"/>
                    <a:gd name="T119" fmla="*/ 2147483647 h 108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92"/>
                    <a:gd name="T181" fmla="*/ 0 h 1080"/>
                    <a:gd name="T182" fmla="*/ 692 w 692"/>
                    <a:gd name="T183" fmla="*/ 1080 h 108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92" h="1080">
                      <a:moveTo>
                        <a:pt x="692" y="700"/>
                      </a:moveTo>
                      <a:lnTo>
                        <a:pt x="592" y="700"/>
                      </a:lnTo>
                      <a:lnTo>
                        <a:pt x="592" y="58"/>
                      </a:lnTo>
                      <a:lnTo>
                        <a:pt x="532" y="58"/>
                      </a:lnTo>
                      <a:lnTo>
                        <a:pt x="532" y="52"/>
                      </a:lnTo>
                      <a:lnTo>
                        <a:pt x="532" y="0"/>
                      </a:lnTo>
                      <a:lnTo>
                        <a:pt x="512" y="0"/>
                      </a:lnTo>
                      <a:lnTo>
                        <a:pt x="502" y="2"/>
                      </a:lnTo>
                      <a:lnTo>
                        <a:pt x="494" y="4"/>
                      </a:lnTo>
                      <a:lnTo>
                        <a:pt x="488" y="10"/>
                      </a:lnTo>
                      <a:lnTo>
                        <a:pt x="486" y="16"/>
                      </a:lnTo>
                      <a:lnTo>
                        <a:pt x="482" y="26"/>
                      </a:lnTo>
                      <a:lnTo>
                        <a:pt x="482" y="32"/>
                      </a:lnTo>
                      <a:lnTo>
                        <a:pt x="482" y="58"/>
                      </a:lnTo>
                      <a:lnTo>
                        <a:pt x="106" y="58"/>
                      </a:lnTo>
                      <a:lnTo>
                        <a:pt x="106" y="700"/>
                      </a:lnTo>
                      <a:lnTo>
                        <a:pt x="0" y="700"/>
                      </a:lnTo>
                      <a:lnTo>
                        <a:pt x="0" y="1080"/>
                      </a:lnTo>
                      <a:lnTo>
                        <a:pt x="676" y="1080"/>
                      </a:lnTo>
                      <a:lnTo>
                        <a:pt x="682" y="1080"/>
                      </a:lnTo>
                      <a:lnTo>
                        <a:pt x="688" y="1076"/>
                      </a:lnTo>
                      <a:lnTo>
                        <a:pt x="692" y="1070"/>
                      </a:lnTo>
                      <a:lnTo>
                        <a:pt x="692" y="1064"/>
                      </a:lnTo>
                      <a:lnTo>
                        <a:pt x="692" y="928"/>
                      </a:lnTo>
                      <a:lnTo>
                        <a:pt x="692" y="700"/>
                      </a:lnTo>
                      <a:close/>
                      <a:moveTo>
                        <a:pt x="138" y="732"/>
                      </a:moveTo>
                      <a:lnTo>
                        <a:pt x="138" y="700"/>
                      </a:lnTo>
                      <a:lnTo>
                        <a:pt x="138" y="90"/>
                      </a:lnTo>
                      <a:lnTo>
                        <a:pt x="560" y="90"/>
                      </a:lnTo>
                      <a:lnTo>
                        <a:pt x="560" y="700"/>
                      </a:lnTo>
                      <a:lnTo>
                        <a:pt x="560" y="732"/>
                      </a:lnTo>
                      <a:lnTo>
                        <a:pt x="560" y="920"/>
                      </a:lnTo>
                      <a:lnTo>
                        <a:pt x="138" y="920"/>
                      </a:lnTo>
                      <a:lnTo>
                        <a:pt x="138" y="732"/>
                      </a:lnTo>
                      <a:close/>
                      <a:moveTo>
                        <a:pt x="660" y="928"/>
                      </a:moveTo>
                      <a:lnTo>
                        <a:pt x="660" y="928"/>
                      </a:lnTo>
                      <a:lnTo>
                        <a:pt x="660" y="934"/>
                      </a:lnTo>
                      <a:lnTo>
                        <a:pt x="658" y="950"/>
                      </a:lnTo>
                      <a:lnTo>
                        <a:pt x="654" y="968"/>
                      </a:lnTo>
                      <a:lnTo>
                        <a:pt x="644" y="990"/>
                      </a:lnTo>
                      <a:lnTo>
                        <a:pt x="638" y="1002"/>
                      </a:lnTo>
                      <a:lnTo>
                        <a:pt x="630" y="1012"/>
                      </a:lnTo>
                      <a:lnTo>
                        <a:pt x="620" y="1022"/>
                      </a:lnTo>
                      <a:lnTo>
                        <a:pt x="610" y="1030"/>
                      </a:lnTo>
                      <a:lnTo>
                        <a:pt x="596" y="1038"/>
                      </a:lnTo>
                      <a:lnTo>
                        <a:pt x="580" y="1044"/>
                      </a:lnTo>
                      <a:lnTo>
                        <a:pt x="562" y="1048"/>
                      </a:lnTo>
                      <a:lnTo>
                        <a:pt x="540" y="1048"/>
                      </a:lnTo>
                      <a:lnTo>
                        <a:pt x="32" y="1048"/>
                      </a:lnTo>
                      <a:lnTo>
                        <a:pt x="32" y="732"/>
                      </a:lnTo>
                      <a:lnTo>
                        <a:pt x="106" y="732"/>
                      </a:lnTo>
                      <a:lnTo>
                        <a:pt x="106" y="952"/>
                      </a:lnTo>
                      <a:lnTo>
                        <a:pt x="592" y="952"/>
                      </a:lnTo>
                      <a:lnTo>
                        <a:pt x="592" y="732"/>
                      </a:lnTo>
                      <a:lnTo>
                        <a:pt x="660" y="732"/>
                      </a:lnTo>
                      <a:lnTo>
                        <a:pt x="660" y="9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2" name="Freeform 8"/>
                <p:cNvSpPr>
                  <a:spLocks/>
                </p:cNvSpPr>
                <p:nvPr/>
              </p:nvSpPr>
              <p:spPr bwMode="auto">
                <a:xfrm>
                  <a:off x="4403725" y="3227388"/>
                  <a:ext cx="85725" cy="85725"/>
                </a:xfrm>
                <a:custGeom>
                  <a:avLst/>
                  <a:gdLst>
                    <a:gd name="T0" fmla="*/ 2147483647 w 54"/>
                    <a:gd name="T1" fmla="*/ 0 h 54"/>
                    <a:gd name="T2" fmla="*/ 0 w 54"/>
                    <a:gd name="T3" fmla="*/ 0 h 54"/>
                    <a:gd name="T4" fmla="*/ 0 w 54"/>
                    <a:gd name="T5" fmla="*/ 2147483647 h 54"/>
                    <a:gd name="T6" fmla="*/ 0 w 54"/>
                    <a:gd name="T7" fmla="*/ 2147483647 h 54"/>
                    <a:gd name="T8" fmla="*/ 0 w 54"/>
                    <a:gd name="T9" fmla="*/ 2147483647 h 54"/>
                    <a:gd name="T10" fmla="*/ 2147483647 w 54"/>
                    <a:gd name="T11" fmla="*/ 2147483647 h 54"/>
                    <a:gd name="T12" fmla="*/ 2147483647 w 54"/>
                    <a:gd name="T13" fmla="*/ 2147483647 h 54"/>
                    <a:gd name="T14" fmla="*/ 2147483647 w 54"/>
                    <a:gd name="T15" fmla="*/ 2147483647 h 54"/>
                    <a:gd name="T16" fmla="*/ 2147483647 w 54"/>
                    <a:gd name="T17" fmla="*/ 2147483647 h 54"/>
                    <a:gd name="T18" fmla="*/ 2147483647 w 54"/>
                    <a:gd name="T19" fmla="*/ 2147483647 h 54"/>
                    <a:gd name="T20" fmla="*/ 2147483647 w 54"/>
                    <a:gd name="T21" fmla="*/ 2147483647 h 54"/>
                    <a:gd name="T22" fmla="*/ 2147483647 w 54"/>
                    <a:gd name="T23" fmla="*/ 2147483647 h 54"/>
                    <a:gd name="T24" fmla="*/ 2147483647 w 54"/>
                    <a:gd name="T25" fmla="*/ 2147483647 h 54"/>
                    <a:gd name="T26" fmla="*/ 2147483647 w 54"/>
                    <a:gd name="T27" fmla="*/ 0 h 54"/>
                    <a:gd name="T28" fmla="*/ 2147483647 w 54"/>
                    <a:gd name="T29" fmla="*/ 0 h 54"/>
                    <a:gd name="T30" fmla="*/ 2147483647 w 54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54"/>
                    <a:gd name="T50" fmla="*/ 54 w 54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54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6" y="54"/>
                      </a:lnTo>
                      <a:lnTo>
                        <a:pt x="36" y="54"/>
                      </a:lnTo>
                      <a:lnTo>
                        <a:pt x="44" y="52"/>
                      </a:lnTo>
                      <a:lnTo>
                        <a:pt x="48" y="48"/>
                      </a:lnTo>
                      <a:lnTo>
                        <a:pt x="52" y="44"/>
                      </a:lnTo>
                      <a:lnTo>
                        <a:pt x="54" y="36"/>
                      </a:lnTo>
                      <a:lnTo>
                        <a:pt x="54" y="34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3" name="Freeform 9"/>
                <p:cNvSpPr>
                  <a:spLocks/>
                </p:cNvSpPr>
                <p:nvPr/>
              </p:nvSpPr>
              <p:spPr bwMode="auto">
                <a:xfrm>
                  <a:off x="4403725" y="3379788"/>
                  <a:ext cx="85725" cy="88900"/>
                </a:xfrm>
                <a:custGeom>
                  <a:avLst/>
                  <a:gdLst>
                    <a:gd name="T0" fmla="*/ 2147483647 w 54"/>
                    <a:gd name="T1" fmla="*/ 0 h 56"/>
                    <a:gd name="T2" fmla="*/ 0 w 54"/>
                    <a:gd name="T3" fmla="*/ 0 h 56"/>
                    <a:gd name="T4" fmla="*/ 0 w 54"/>
                    <a:gd name="T5" fmla="*/ 2147483647 h 56"/>
                    <a:gd name="T6" fmla="*/ 0 w 54"/>
                    <a:gd name="T7" fmla="*/ 2147483647 h 56"/>
                    <a:gd name="T8" fmla="*/ 0 w 54"/>
                    <a:gd name="T9" fmla="*/ 2147483647 h 56"/>
                    <a:gd name="T10" fmla="*/ 2147483647 w 54"/>
                    <a:gd name="T11" fmla="*/ 2147483647 h 56"/>
                    <a:gd name="T12" fmla="*/ 2147483647 w 54"/>
                    <a:gd name="T13" fmla="*/ 2147483647 h 56"/>
                    <a:gd name="T14" fmla="*/ 2147483647 w 54"/>
                    <a:gd name="T15" fmla="*/ 2147483647 h 56"/>
                    <a:gd name="T16" fmla="*/ 2147483647 w 54"/>
                    <a:gd name="T17" fmla="*/ 2147483647 h 56"/>
                    <a:gd name="T18" fmla="*/ 2147483647 w 54"/>
                    <a:gd name="T19" fmla="*/ 2147483647 h 56"/>
                    <a:gd name="T20" fmla="*/ 2147483647 w 54"/>
                    <a:gd name="T21" fmla="*/ 2147483647 h 56"/>
                    <a:gd name="T22" fmla="*/ 2147483647 w 54"/>
                    <a:gd name="T23" fmla="*/ 2147483647 h 56"/>
                    <a:gd name="T24" fmla="*/ 2147483647 w 54"/>
                    <a:gd name="T25" fmla="*/ 2147483647 h 56"/>
                    <a:gd name="T26" fmla="*/ 2147483647 w 54"/>
                    <a:gd name="T27" fmla="*/ 0 h 56"/>
                    <a:gd name="T28" fmla="*/ 2147483647 w 54"/>
                    <a:gd name="T29" fmla="*/ 0 h 56"/>
                    <a:gd name="T30" fmla="*/ 2147483647 w 54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4"/>
                    <a:gd name="T49" fmla="*/ 0 h 56"/>
                    <a:gd name="T50" fmla="*/ 54 w 54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4" h="56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6" y="56"/>
                      </a:lnTo>
                      <a:lnTo>
                        <a:pt x="36" y="54"/>
                      </a:lnTo>
                      <a:lnTo>
                        <a:pt x="44" y="52"/>
                      </a:lnTo>
                      <a:lnTo>
                        <a:pt x="48" y="48"/>
                      </a:lnTo>
                      <a:lnTo>
                        <a:pt x="52" y="44"/>
                      </a:lnTo>
                      <a:lnTo>
                        <a:pt x="54" y="38"/>
                      </a:lnTo>
                      <a:lnTo>
                        <a:pt x="54" y="34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4" name="Freeform 10"/>
                <p:cNvSpPr>
                  <a:spLocks/>
                </p:cNvSpPr>
                <p:nvPr/>
              </p:nvSpPr>
              <p:spPr bwMode="auto">
                <a:xfrm>
                  <a:off x="4568825" y="33797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2147483647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0 h 56"/>
                    <a:gd name="T28" fmla="*/ 2147483647 w 56"/>
                    <a:gd name="T29" fmla="*/ 0 h 56"/>
                    <a:gd name="T30" fmla="*/ 2147483647 w 56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6"/>
                    <a:gd name="T50" fmla="*/ 56 w 56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5" name="Freeform 11"/>
                <p:cNvSpPr>
                  <a:spLocks/>
                </p:cNvSpPr>
                <p:nvPr/>
              </p:nvSpPr>
              <p:spPr bwMode="auto">
                <a:xfrm>
                  <a:off x="4737100" y="33797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2147483647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0 h 56"/>
                    <a:gd name="T28" fmla="*/ 2147483647 w 56"/>
                    <a:gd name="T29" fmla="*/ 0 h 56"/>
                    <a:gd name="T30" fmla="*/ 2147483647 w 56"/>
                    <a:gd name="T31" fmla="*/ 0 h 5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6"/>
                    <a:gd name="T50" fmla="*/ 56 w 56"/>
                    <a:gd name="T51" fmla="*/ 56 h 5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38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6" name="Freeform 12"/>
                <p:cNvSpPr>
                  <a:spLocks/>
                </p:cNvSpPr>
                <p:nvPr/>
              </p:nvSpPr>
              <p:spPr bwMode="auto">
                <a:xfrm>
                  <a:off x="4403725" y="3532188"/>
                  <a:ext cx="85725" cy="88900"/>
                </a:xfrm>
                <a:custGeom>
                  <a:avLst/>
                  <a:gdLst>
                    <a:gd name="T0" fmla="*/ 2147483647 w 54"/>
                    <a:gd name="T1" fmla="*/ 0 h 56"/>
                    <a:gd name="T2" fmla="*/ 0 w 54"/>
                    <a:gd name="T3" fmla="*/ 0 h 56"/>
                    <a:gd name="T4" fmla="*/ 0 w 54"/>
                    <a:gd name="T5" fmla="*/ 2147483647 h 56"/>
                    <a:gd name="T6" fmla="*/ 0 w 54"/>
                    <a:gd name="T7" fmla="*/ 2147483647 h 56"/>
                    <a:gd name="T8" fmla="*/ 0 w 54"/>
                    <a:gd name="T9" fmla="*/ 2147483647 h 56"/>
                    <a:gd name="T10" fmla="*/ 0 w 54"/>
                    <a:gd name="T11" fmla="*/ 2147483647 h 56"/>
                    <a:gd name="T12" fmla="*/ 2147483647 w 54"/>
                    <a:gd name="T13" fmla="*/ 2147483647 h 56"/>
                    <a:gd name="T14" fmla="*/ 2147483647 w 54"/>
                    <a:gd name="T15" fmla="*/ 2147483647 h 56"/>
                    <a:gd name="T16" fmla="*/ 2147483647 w 54"/>
                    <a:gd name="T17" fmla="*/ 2147483647 h 56"/>
                    <a:gd name="T18" fmla="*/ 2147483647 w 54"/>
                    <a:gd name="T19" fmla="*/ 2147483647 h 56"/>
                    <a:gd name="T20" fmla="*/ 2147483647 w 54"/>
                    <a:gd name="T21" fmla="*/ 2147483647 h 56"/>
                    <a:gd name="T22" fmla="*/ 2147483647 w 54"/>
                    <a:gd name="T23" fmla="*/ 2147483647 h 56"/>
                    <a:gd name="T24" fmla="*/ 2147483647 w 54"/>
                    <a:gd name="T25" fmla="*/ 2147483647 h 56"/>
                    <a:gd name="T26" fmla="*/ 2147483647 w 54"/>
                    <a:gd name="T27" fmla="*/ 2147483647 h 56"/>
                    <a:gd name="T28" fmla="*/ 2147483647 w 54"/>
                    <a:gd name="T29" fmla="*/ 2147483647 h 56"/>
                    <a:gd name="T30" fmla="*/ 2147483647 w 54"/>
                    <a:gd name="T31" fmla="*/ 0 h 56"/>
                    <a:gd name="T32" fmla="*/ 2147483647 w 54"/>
                    <a:gd name="T33" fmla="*/ 0 h 56"/>
                    <a:gd name="T34" fmla="*/ 2147483647 w 54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4"/>
                    <a:gd name="T55" fmla="*/ 0 h 56"/>
                    <a:gd name="T56" fmla="*/ 54 w 54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4" h="56">
                      <a:moveTo>
                        <a:pt x="26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6" y="56"/>
                      </a:lnTo>
                      <a:lnTo>
                        <a:pt x="36" y="56"/>
                      </a:lnTo>
                      <a:lnTo>
                        <a:pt x="44" y="54"/>
                      </a:lnTo>
                      <a:lnTo>
                        <a:pt x="48" y="50"/>
                      </a:lnTo>
                      <a:lnTo>
                        <a:pt x="52" y="46"/>
                      </a:lnTo>
                      <a:lnTo>
                        <a:pt x="54" y="38"/>
                      </a:lnTo>
                      <a:lnTo>
                        <a:pt x="54" y="34"/>
                      </a:lnTo>
                      <a:lnTo>
                        <a:pt x="54" y="26"/>
                      </a:lnTo>
                      <a:lnTo>
                        <a:pt x="54" y="0"/>
                      </a:lnTo>
                      <a:lnTo>
                        <a:pt x="3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7" name="Freeform 13"/>
                <p:cNvSpPr>
                  <a:spLocks/>
                </p:cNvSpPr>
                <p:nvPr/>
              </p:nvSpPr>
              <p:spPr bwMode="auto">
                <a:xfrm>
                  <a:off x="4568825" y="35321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0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2147483647 h 56"/>
                    <a:gd name="T28" fmla="*/ 2147483647 w 56"/>
                    <a:gd name="T29" fmla="*/ 2147483647 h 56"/>
                    <a:gd name="T30" fmla="*/ 2147483647 w 56"/>
                    <a:gd name="T31" fmla="*/ 0 h 56"/>
                    <a:gd name="T32" fmla="*/ 2147483647 w 56"/>
                    <a:gd name="T33" fmla="*/ 0 h 56"/>
                    <a:gd name="T34" fmla="*/ 2147483647 w 56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56"/>
                    <a:gd name="T56" fmla="*/ 56 w 56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6"/>
                      </a:lnTo>
                      <a:lnTo>
                        <a:pt x="44" y="54"/>
                      </a:lnTo>
                      <a:lnTo>
                        <a:pt x="50" y="50"/>
                      </a:lnTo>
                      <a:lnTo>
                        <a:pt x="52" y="46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26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8" name="Freeform 14"/>
                <p:cNvSpPr>
                  <a:spLocks/>
                </p:cNvSpPr>
                <p:nvPr/>
              </p:nvSpPr>
              <p:spPr bwMode="auto">
                <a:xfrm>
                  <a:off x="4737100" y="3532188"/>
                  <a:ext cx="88900" cy="88900"/>
                </a:xfrm>
                <a:custGeom>
                  <a:avLst/>
                  <a:gdLst>
                    <a:gd name="T0" fmla="*/ 2147483647 w 56"/>
                    <a:gd name="T1" fmla="*/ 0 h 56"/>
                    <a:gd name="T2" fmla="*/ 0 w 56"/>
                    <a:gd name="T3" fmla="*/ 0 h 56"/>
                    <a:gd name="T4" fmla="*/ 0 w 56"/>
                    <a:gd name="T5" fmla="*/ 2147483647 h 56"/>
                    <a:gd name="T6" fmla="*/ 0 w 56"/>
                    <a:gd name="T7" fmla="*/ 2147483647 h 56"/>
                    <a:gd name="T8" fmla="*/ 0 w 56"/>
                    <a:gd name="T9" fmla="*/ 2147483647 h 56"/>
                    <a:gd name="T10" fmla="*/ 0 w 56"/>
                    <a:gd name="T11" fmla="*/ 2147483647 h 56"/>
                    <a:gd name="T12" fmla="*/ 2147483647 w 56"/>
                    <a:gd name="T13" fmla="*/ 2147483647 h 56"/>
                    <a:gd name="T14" fmla="*/ 2147483647 w 56"/>
                    <a:gd name="T15" fmla="*/ 2147483647 h 56"/>
                    <a:gd name="T16" fmla="*/ 2147483647 w 56"/>
                    <a:gd name="T17" fmla="*/ 2147483647 h 56"/>
                    <a:gd name="T18" fmla="*/ 2147483647 w 56"/>
                    <a:gd name="T19" fmla="*/ 2147483647 h 56"/>
                    <a:gd name="T20" fmla="*/ 2147483647 w 56"/>
                    <a:gd name="T21" fmla="*/ 2147483647 h 56"/>
                    <a:gd name="T22" fmla="*/ 2147483647 w 56"/>
                    <a:gd name="T23" fmla="*/ 2147483647 h 56"/>
                    <a:gd name="T24" fmla="*/ 2147483647 w 56"/>
                    <a:gd name="T25" fmla="*/ 2147483647 h 56"/>
                    <a:gd name="T26" fmla="*/ 2147483647 w 56"/>
                    <a:gd name="T27" fmla="*/ 2147483647 h 56"/>
                    <a:gd name="T28" fmla="*/ 2147483647 w 56"/>
                    <a:gd name="T29" fmla="*/ 2147483647 h 56"/>
                    <a:gd name="T30" fmla="*/ 2147483647 w 56"/>
                    <a:gd name="T31" fmla="*/ 0 h 56"/>
                    <a:gd name="T32" fmla="*/ 2147483647 w 56"/>
                    <a:gd name="T33" fmla="*/ 0 h 56"/>
                    <a:gd name="T34" fmla="*/ 2147483647 w 56"/>
                    <a:gd name="T35" fmla="*/ 0 h 5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6"/>
                    <a:gd name="T55" fmla="*/ 0 h 56"/>
                    <a:gd name="T56" fmla="*/ 56 w 56"/>
                    <a:gd name="T57" fmla="*/ 56 h 5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6" h="56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0" y="40"/>
                      </a:lnTo>
                      <a:lnTo>
                        <a:pt x="0" y="56"/>
                      </a:lnTo>
                      <a:lnTo>
                        <a:pt x="28" y="56"/>
                      </a:lnTo>
                      <a:lnTo>
                        <a:pt x="38" y="56"/>
                      </a:lnTo>
                      <a:lnTo>
                        <a:pt x="44" y="54"/>
                      </a:lnTo>
                      <a:lnTo>
                        <a:pt x="50" y="50"/>
                      </a:lnTo>
                      <a:lnTo>
                        <a:pt x="52" y="46"/>
                      </a:lnTo>
                      <a:lnTo>
                        <a:pt x="56" y="38"/>
                      </a:lnTo>
                      <a:lnTo>
                        <a:pt x="56" y="34"/>
                      </a:lnTo>
                      <a:lnTo>
                        <a:pt x="56" y="26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69" name="Freeform 15"/>
                <p:cNvSpPr>
                  <a:spLocks/>
                </p:cNvSpPr>
                <p:nvPr/>
              </p:nvSpPr>
              <p:spPr bwMode="auto">
                <a:xfrm>
                  <a:off x="4568825" y="3227388"/>
                  <a:ext cx="88900" cy="85725"/>
                </a:xfrm>
                <a:custGeom>
                  <a:avLst/>
                  <a:gdLst>
                    <a:gd name="T0" fmla="*/ 2147483647 w 56"/>
                    <a:gd name="T1" fmla="*/ 0 h 54"/>
                    <a:gd name="T2" fmla="*/ 0 w 56"/>
                    <a:gd name="T3" fmla="*/ 0 h 54"/>
                    <a:gd name="T4" fmla="*/ 0 w 56"/>
                    <a:gd name="T5" fmla="*/ 2147483647 h 54"/>
                    <a:gd name="T6" fmla="*/ 0 w 56"/>
                    <a:gd name="T7" fmla="*/ 2147483647 h 54"/>
                    <a:gd name="T8" fmla="*/ 0 w 56"/>
                    <a:gd name="T9" fmla="*/ 2147483647 h 54"/>
                    <a:gd name="T10" fmla="*/ 2147483647 w 56"/>
                    <a:gd name="T11" fmla="*/ 2147483647 h 54"/>
                    <a:gd name="T12" fmla="*/ 2147483647 w 56"/>
                    <a:gd name="T13" fmla="*/ 2147483647 h 54"/>
                    <a:gd name="T14" fmla="*/ 2147483647 w 56"/>
                    <a:gd name="T15" fmla="*/ 2147483647 h 54"/>
                    <a:gd name="T16" fmla="*/ 2147483647 w 56"/>
                    <a:gd name="T17" fmla="*/ 2147483647 h 54"/>
                    <a:gd name="T18" fmla="*/ 2147483647 w 56"/>
                    <a:gd name="T19" fmla="*/ 2147483647 h 54"/>
                    <a:gd name="T20" fmla="*/ 2147483647 w 56"/>
                    <a:gd name="T21" fmla="*/ 2147483647 h 54"/>
                    <a:gd name="T22" fmla="*/ 2147483647 w 56"/>
                    <a:gd name="T23" fmla="*/ 2147483647 h 54"/>
                    <a:gd name="T24" fmla="*/ 2147483647 w 56"/>
                    <a:gd name="T25" fmla="*/ 2147483647 h 54"/>
                    <a:gd name="T26" fmla="*/ 2147483647 w 56"/>
                    <a:gd name="T27" fmla="*/ 0 h 54"/>
                    <a:gd name="T28" fmla="*/ 2147483647 w 56"/>
                    <a:gd name="T29" fmla="*/ 0 h 54"/>
                    <a:gd name="T30" fmla="*/ 2147483647 w 5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4"/>
                    <a:gd name="T50" fmla="*/ 56 w 5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4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8" y="54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6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0" name="Freeform 16"/>
                <p:cNvSpPr>
                  <a:spLocks/>
                </p:cNvSpPr>
                <p:nvPr/>
              </p:nvSpPr>
              <p:spPr bwMode="auto">
                <a:xfrm>
                  <a:off x="4737100" y="3227388"/>
                  <a:ext cx="88900" cy="85725"/>
                </a:xfrm>
                <a:custGeom>
                  <a:avLst/>
                  <a:gdLst>
                    <a:gd name="T0" fmla="*/ 2147483647 w 56"/>
                    <a:gd name="T1" fmla="*/ 0 h 54"/>
                    <a:gd name="T2" fmla="*/ 0 w 56"/>
                    <a:gd name="T3" fmla="*/ 0 h 54"/>
                    <a:gd name="T4" fmla="*/ 0 w 56"/>
                    <a:gd name="T5" fmla="*/ 2147483647 h 54"/>
                    <a:gd name="T6" fmla="*/ 0 w 56"/>
                    <a:gd name="T7" fmla="*/ 2147483647 h 54"/>
                    <a:gd name="T8" fmla="*/ 0 w 56"/>
                    <a:gd name="T9" fmla="*/ 2147483647 h 54"/>
                    <a:gd name="T10" fmla="*/ 2147483647 w 56"/>
                    <a:gd name="T11" fmla="*/ 2147483647 h 54"/>
                    <a:gd name="T12" fmla="*/ 2147483647 w 56"/>
                    <a:gd name="T13" fmla="*/ 2147483647 h 54"/>
                    <a:gd name="T14" fmla="*/ 2147483647 w 56"/>
                    <a:gd name="T15" fmla="*/ 2147483647 h 54"/>
                    <a:gd name="T16" fmla="*/ 2147483647 w 56"/>
                    <a:gd name="T17" fmla="*/ 2147483647 h 54"/>
                    <a:gd name="T18" fmla="*/ 2147483647 w 56"/>
                    <a:gd name="T19" fmla="*/ 2147483647 h 54"/>
                    <a:gd name="T20" fmla="*/ 2147483647 w 56"/>
                    <a:gd name="T21" fmla="*/ 2147483647 h 54"/>
                    <a:gd name="T22" fmla="*/ 2147483647 w 56"/>
                    <a:gd name="T23" fmla="*/ 2147483647 h 54"/>
                    <a:gd name="T24" fmla="*/ 2147483647 w 56"/>
                    <a:gd name="T25" fmla="*/ 2147483647 h 54"/>
                    <a:gd name="T26" fmla="*/ 2147483647 w 56"/>
                    <a:gd name="T27" fmla="*/ 0 h 54"/>
                    <a:gd name="T28" fmla="*/ 2147483647 w 56"/>
                    <a:gd name="T29" fmla="*/ 0 h 54"/>
                    <a:gd name="T30" fmla="*/ 2147483647 w 56"/>
                    <a:gd name="T31" fmla="*/ 0 h 54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6"/>
                    <a:gd name="T49" fmla="*/ 0 h 54"/>
                    <a:gd name="T50" fmla="*/ 56 w 56"/>
                    <a:gd name="T51" fmla="*/ 54 h 54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6" h="54">
                      <a:moveTo>
                        <a:pt x="28" y="0"/>
                      </a:moveTo>
                      <a:lnTo>
                        <a:pt x="0" y="0"/>
                      </a:lnTo>
                      <a:lnTo>
                        <a:pt x="0" y="20"/>
                      </a:lnTo>
                      <a:lnTo>
                        <a:pt x="0" y="38"/>
                      </a:lnTo>
                      <a:lnTo>
                        <a:pt x="0" y="54"/>
                      </a:lnTo>
                      <a:lnTo>
                        <a:pt x="28" y="54"/>
                      </a:lnTo>
                      <a:lnTo>
                        <a:pt x="38" y="54"/>
                      </a:lnTo>
                      <a:lnTo>
                        <a:pt x="44" y="52"/>
                      </a:lnTo>
                      <a:lnTo>
                        <a:pt x="50" y="48"/>
                      </a:lnTo>
                      <a:lnTo>
                        <a:pt x="52" y="44"/>
                      </a:lnTo>
                      <a:lnTo>
                        <a:pt x="56" y="36"/>
                      </a:lnTo>
                      <a:lnTo>
                        <a:pt x="56" y="34"/>
                      </a:lnTo>
                      <a:lnTo>
                        <a:pt x="56" y="0"/>
                      </a:lnTo>
                      <a:lnTo>
                        <a:pt x="34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  <p:sp>
              <p:nvSpPr>
                <p:cNvPr id="271" name="Freeform 17"/>
                <p:cNvSpPr>
                  <a:spLocks noEditPoints="1"/>
                </p:cNvSpPr>
                <p:nvPr/>
              </p:nvSpPr>
              <p:spPr bwMode="auto">
                <a:xfrm>
                  <a:off x="4321175" y="2598738"/>
                  <a:ext cx="581025" cy="466725"/>
                </a:xfrm>
                <a:custGeom>
                  <a:avLst/>
                  <a:gdLst>
                    <a:gd name="T0" fmla="*/ 0 w 366"/>
                    <a:gd name="T1" fmla="*/ 2147483647 h 294"/>
                    <a:gd name="T2" fmla="*/ 0 w 366"/>
                    <a:gd name="T3" fmla="*/ 2147483647 h 294"/>
                    <a:gd name="T4" fmla="*/ 2147483647 w 366"/>
                    <a:gd name="T5" fmla="*/ 2147483647 h 294"/>
                    <a:gd name="T6" fmla="*/ 2147483647 w 366"/>
                    <a:gd name="T7" fmla="*/ 2147483647 h 294"/>
                    <a:gd name="T8" fmla="*/ 2147483647 w 366"/>
                    <a:gd name="T9" fmla="*/ 2147483647 h 294"/>
                    <a:gd name="T10" fmla="*/ 2147483647 w 366"/>
                    <a:gd name="T11" fmla="*/ 2147483647 h 294"/>
                    <a:gd name="T12" fmla="*/ 2147483647 w 366"/>
                    <a:gd name="T13" fmla="*/ 2147483647 h 294"/>
                    <a:gd name="T14" fmla="*/ 2147483647 w 366"/>
                    <a:gd name="T15" fmla="*/ 2147483647 h 294"/>
                    <a:gd name="T16" fmla="*/ 2147483647 w 366"/>
                    <a:gd name="T17" fmla="*/ 2147483647 h 294"/>
                    <a:gd name="T18" fmla="*/ 2147483647 w 366"/>
                    <a:gd name="T19" fmla="*/ 2147483647 h 294"/>
                    <a:gd name="T20" fmla="*/ 2147483647 w 366"/>
                    <a:gd name="T21" fmla="*/ 2147483647 h 294"/>
                    <a:gd name="T22" fmla="*/ 2147483647 w 366"/>
                    <a:gd name="T23" fmla="*/ 2147483647 h 294"/>
                    <a:gd name="T24" fmla="*/ 2147483647 w 366"/>
                    <a:gd name="T25" fmla="*/ 2147483647 h 294"/>
                    <a:gd name="T26" fmla="*/ 2147483647 w 366"/>
                    <a:gd name="T27" fmla="*/ 0 h 294"/>
                    <a:gd name="T28" fmla="*/ 2147483647 w 366"/>
                    <a:gd name="T29" fmla="*/ 0 h 294"/>
                    <a:gd name="T30" fmla="*/ 0 w 366"/>
                    <a:gd name="T31" fmla="*/ 2147483647 h 294"/>
                    <a:gd name="T32" fmla="*/ 2147483647 w 366"/>
                    <a:gd name="T33" fmla="*/ 2147483647 h 294"/>
                    <a:gd name="T34" fmla="*/ 2147483647 w 366"/>
                    <a:gd name="T35" fmla="*/ 2147483647 h 294"/>
                    <a:gd name="T36" fmla="*/ 2147483647 w 366"/>
                    <a:gd name="T37" fmla="*/ 2147483647 h 294"/>
                    <a:gd name="T38" fmla="*/ 2147483647 w 366"/>
                    <a:gd name="T39" fmla="*/ 2147483647 h 294"/>
                    <a:gd name="T40" fmla="*/ 2147483647 w 366"/>
                    <a:gd name="T41" fmla="*/ 2147483647 h 294"/>
                    <a:gd name="T42" fmla="*/ 2147483647 w 366"/>
                    <a:gd name="T43" fmla="*/ 2147483647 h 294"/>
                    <a:gd name="T44" fmla="*/ 2147483647 w 366"/>
                    <a:gd name="T45" fmla="*/ 2147483647 h 294"/>
                    <a:gd name="T46" fmla="*/ 2147483647 w 366"/>
                    <a:gd name="T47" fmla="*/ 2147483647 h 294"/>
                    <a:gd name="T48" fmla="*/ 2147483647 w 366"/>
                    <a:gd name="T49" fmla="*/ 2147483647 h 294"/>
                    <a:gd name="T50" fmla="*/ 2147483647 w 366"/>
                    <a:gd name="T51" fmla="*/ 2147483647 h 294"/>
                    <a:gd name="T52" fmla="*/ 2147483647 w 366"/>
                    <a:gd name="T53" fmla="*/ 2147483647 h 294"/>
                    <a:gd name="T54" fmla="*/ 2147483647 w 366"/>
                    <a:gd name="T55" fmla="*/ 2147483647 h 294"/>
                    <a:gd name="T56" fmla="*/ 2147483647 w 366"/>
                    <a:gd name="T57" fmla="*/ 2147483647 h 29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66"/>
                    <a:gd name="T88" fmla="*/ 0 h 294"/>
                    <a:gd name="T89" fmla="*/ 366 w 366"/>
                    <a:gd name="T90" fmla="*/ 294 h 29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66" h="294">
                      <a:moveTo>
                        <a:pt x="0" y="70"/>
                      </a:moveTo>
                      <a:lnTo>
                        <a:pt x="0" y="294"/>
                      </a:lnTo>
                      <a:lnTo>
                        <a:pt x="292" y="294"/>
                      </a:lnTo>
                      <a:lnTo>
                        <a:pt x="306" y="294"/>
                      </a:lnTo>
                      <a:lnTo>
                        <a:pt x="316" y="292"/>
                      </a:lnTo>
                      <a:lnTo>
                        <a:pt x="326" y="290"/>
                      </a:lnTo>
                      <a:lnTo>
                        <a:pt x="334" y="286"/>
                      </a:lnTo>
                      <a:lnTo>
                        <a:pt x="348" y="276"/>
                      </a:lnTo>
                      <a:lnTo>
                        <a:pt x="356" y="264"/>
                      </a:lnTo>
                      <a:lnTo>
                        <a:pt x="362" y="254"/>
                      </a:lnTo>
                      <a:lnTo>
                        <a:pt x="364" y="244"/>
                      </a:lnTo>
                      <a:lnTo>
                        <a:pt x="366" y="234"/>
                      </a:lnTo>
                      <a:lnTo>
                        <a:pt x="366" y="0"/>
                      </a:lnTo>
                      <a:lnTo>
                        <a:pt x="72" y="0"/>
                      </a:lnTo>
                      <a:lnTo>
                        <a:pt x="0" y="70"/>
                      </a:lnTo>
                      <a:close/>
                      <a:moveTo>
                        <a:pt x="334" y="32"/>
                      </a:moveTo>
                      <a:lnTo>
                        <a:pt x="334" y="234"/>
                      </a:lnTo>
                      <a:lnTo>
                        <a:pt x="332" y="244"/>
                      </a:lnTo>
                      <a:lnTo>
                        <a:pt x="328" y="250"/>
                      </a:lnTo>
                      <a:lnTo>
                        <a:pt x="322" y="256"/>
                      </a:lnTo>
                      <a:lnTo>
                        <a:pt x="314" y="258"/>
                      </a:lnTo>
                      <a:lnTo>
                        <a:pt x="300" y="262"/>
                      </a:lnTo>
                      <a:lnTo>
                        <a:pt x="292" y="262"/>
                      </a:lnTo>
                      <a:lnTo>
                        <a:pt x="32" y="262"/>
                      </a:lnTo>
                      <a:lnTo>
                        <a:pt x="32" y="84"/>
                      </a:lnTo>
                      <a:lnTo>
                        <a:pt x="84" y="32"/>
                      </a:lnTo>
                      <a:lnTo>
                        <a:pt x="3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  <a:cs typeface="Calibri" panose="020F0502020204030204" pitchFamily="34" charset="0"/>
                  </a:endParaRPr>
                </a:p>
              </p:txBody>
            </p:sp>
          </p:grpSp>
        </p:grpSp>
        <p:cxnSp>
          <p:nvCxnSpPr>
            <p:cNvPr id="244" name="Curved Connector 243"/>
            <p:cNvCxnSpPr/>
            <p:nvPr/>
          </p:nvCxnSpPr>
          <p:spPr>
            <a:xfrm>
              <a:off x="7727891" y="5107936"/>
              <a:ext cx="1290199" cy="355841"/>
            </a:xfrm>
            <a:prstGeom prst="curvedConnector3">
              <a:avLst/>
            </a:prstGeom>
            <a:ln w="9525">
              <a:solidFill>
                <a:schemeClr val="bg1">
                  <a:lumMod val="95000"/>
                </a:schemeClr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Rounded Rectangle 244"/>
            <p:cNvSpPr/>
            <p:nvPr/>
          </p:nvSpPr>
          <p:spPr>
            <a:xfrm>
              <a:off x="9090098" y="3781425"/>
              <a:ext cx="904385" cy="854506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46" name="Rounded Rectangle 245"/>
            <p:cNvSpPr/>
            <p:nvPr/>
          </p:nvSpPr>
          <p:spPr>
            <a:xfrm>
              <a:off x="9090098" y="5050031"/>
              <a:ext cx="904385" cy="1035649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729002" y="6373713"/>
              <a:ext cx="3581851" cy="414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3</a:t>
              </a:r>
              <a:r>
                <a:rPr lang="en-US" sz="1400" baseline="30000" dirty="0" smtClean="0"/>
                <a:t>rd</a:t>
              </a:r>
              <a:r>
                <a:rPr lang="en-US" sz="1400" dirty="0" smtClean="0"/>
                <a:t> party Alarm Messaging Solution</a:t>
              </a:r>
              <a:endParaRPr lang="en-US" sz="1400" dirty="0"/>
            </a:p>
          </p:txBody>
        </p:sp>
        <p:sp>
          <p:nvSpPr>
            <p:cNvPr id="248" name="TextBox 247"/>
            <p:cNvSpPr txBox="1"/>
            <p:nvPr/>
          </p:nvSpPr>
          <p:spPr>
            <a:xfrm>
              <a:off x="6435018" y="6373713"/>
              <a:ext cx="2790446" cy="414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Ericsson-LG UCP &amp; DECT</a:t>
              </a:r>
              <a:endParaRPr lang="en-US" sz="1400" dirty="0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3019309" y="5583286"/>
              <a:ext cx="1512168" cy="580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Alarm Messaging Server</a:t>
              </a:r>
              <a:endParaRPr lang="en-US" sz="1050" dirty="0"/>
            </a:p>
          </p:txBody>
        </p:sp>
        <p:sp>
          <p:nvSpPr>
            <p:cNvPr id="250" name="TextBox 249"/>
            <p:cNvSpPr txBox="1"/>
            <p:nvPr/>
          </p:nvSpPr>
          <p:spPr>
            <a:xfrm>
              <a:off x="5607422" y="5583286"/>
              <a:ext cx="1512168" cy="352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err="1" smtClean="0"/>
                <a:t>iPECS</a:t>
              </a:r>
              <a:r>
                <a:rPr lang="en-US" sz="1050" dirty="0" smtClean="0"/>
                <a:t> UCP</a:t>
              </a:r>
              <a:endParaRPr lang="en-US" sz="1050" dirty="0"/>
            </a:p>
          </p:txBody>
        </p:sp>
        <p:cxnSp>
          <p:nvCxnSpPr>
            <p:cNvPr id="251" name="Curved Connector 250"/>
            <p:cNvCxnSpPr/>
            <p:nvPr/>
          </p:nvCxnSpPr>
          <p:spPr>
            <a:xfrm flipV="1">
              <a:off x="6771816" y="4996841"/>
              <a:ext cx="432048" cy="93896"/>
            </a:xfrm>
            <a:prstGeom prst="curvedConnector3">
              <a:avLst/>
            </a:prstGeom>
            <a:ln w="9525">
              <a:solidFill>
                <a:schemeClr val="bg1"/>
              </a:solidFill>
              <a:headEnd type="arrow"/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2" name="TextBox 251"/>
            <p:cNvSpPr txBox="1"/>
            <p:nvPr/>
          </p:nvSpPr>
          <p:spPr>
            <a:xfrm>
              <a:off x="6691717" y="5192758"/>
              <a:ext cx="1512168" cy="2693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 smtClean="0"/>
                <a:t>GDC-600BE</a:t>
              </a:r>
            </a:p>
          </p:txBody>
        </p:sp>
        <p:sp>
          <p:nvSpPr>
            <p:cNvPr id="253" name="TextBox 252"/>
            <p:cNvSpPr txBox="1"/>
            <p:nvPr/>
          </p:nvSpPr>
          <p:spPr>
            <a:xfrm>
              <a:off x="8800704" y="4679581"/>
              <a:ext cx="1512168" cy="3521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dirty="0" smtClean="0"/>
                <a:t>GDC-500H</a:t>
              </a:r>
              <a:endParaRPr lang="en-US" sz="1050" dirty="0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859069" y="5901595"/>
              <a:ext cx="1259636" cy="414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Nurse call</a:t>
              </a:r>
              <a:endParaRPr lang="en-US" sz="1400" b="1" dirty="0"/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4315453" y="4501505"/>
              <a:ext cx="1512168" cy="580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b="1" dirty="0" smtClean="0"/>
                <a:t>SIP Based</a:t>
              </a:r>
            </a:p>
            <a:p>
              <a:pPr algn="ctr"/>
              <a:r>
                <a:rPr lang="en-US" sz="1100" b="1" dirty="0" smtClean="0"/>
                <a:t>Protocol</a:t>
              </a:r>
              <a:endParaRPr lang="en-US" sz="1100" b="1" dirty="0"/>
            </a:p>
          </p:txBody>
        </p:sp>
        <p:sp>
          <p:nvSpPr>
            <p:cNvPr id="256" name="Right Arrow 255"/>
            <p:cNvSpPr/>
            <p:nvPr/>
          </p:nvSpPr>
          <p:spPr>
            <a:xfrm>
              <a:off x="2648406" y="4793892"/>
              <a:ext cx="6152297" cy="439236"/>
            </a:xfrm>
            <a:prstGeom prst="rightArrow">
              <a:avLst/>
            </a:prstGeom>
            <a:blipFill dpi="0" rotWithShape="1">
              <a:blip r:embed="rId4">
                <a:alphaModFix amt="59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>
                <a:solidFill>
                  <a:schemeClr val="tx1"/>
                </a:solidFill>
              </a:endParaRPr>
            </a:p>
          </p:txBody>
        </p:sp>
        <p:pic>
          <p:nvPicPr>
            <p:cNvPr id="257" name="Picture 2" descr="http://emergency.tcnj.edu/files/2011/02/U094-Text-Message-Icon.web_.gif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7789" y="3070697"/>
              <a:ext cx="962025" cy="1028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06639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Center</a:t>
            </a:r>
            <a:endParaRPr lang="en-US" dirty="0"/>
          </a:p>
        </p:txBody>
      </p:sp>
      <p:sp>
        <p:nvSpPr>
          <p:cNvPr id="20" name="Content Placeholder 32"/>
          <p:cNvSpPr txBox="1">
            <a:spLocks/>
          </p:cNvSpPr>
          <p:nvPr/>
        </p:nvSpPr>
        <p:spPr bwMode="auto">
          <a:xfrm>
            <a:off x="304800" y="1143000"/>
            <a:ext cx="8534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dirty="0" smtClean="0"/>
              <a:t>Covering from small to medium with two types of contact center solution</a:t>
            </a:r>
          </a:p>
          <a:p>
            <a:pPr lvl="1">
              <a:buFontTx/>
              <a:buChar char="-"/>
            </a:pPr>
            <a:r>
              <a:rPr lang="en-US" sz="1600" dirty="0" err="1" smtClean="0"/>
              <a:t>iPECS</a:t>
            </a:r>
            <a:r>
              <a:rPr lang="en-US" sz="1600" dirty="0" smtClean="0"/>
              <a:t> Report Plus : Simple contact center with embedded ACD in call server </a:t>
            </a:r>
          </a:p>
          <a:p>
            <a:pPr lvl="1">
              <a:buFontTx/>
              <a:buChar char="-"/>
            </a:pPr>
            <a:r>
              <a:rPr lang="en-US" sz="1600" dirty="0" err="1" smtClean="0"/>
              <a:t>iPECS</a:t>
            </a:r>
            <a:r>
              <a:rPr lang="en-US" sz="1600" dirty="0" smtClean="0"/>
              <a:t> CCS : Professional contact center with various features</a:t>
            </a:r>
            <a:endParaRPr lang="en-US" sz="1800" dirty="0" smtClean="0"/>
          </a:p>
        </p:txBody>
      </p:sp>
      <p:grpSp>
        <p:nvGrpSpPr>
          <p:cNvPr id="61" name="Group 60"/>
          <p:cNvGrpSpPr/>
          <p:nvPr/>
        </p:nvGrpSpPr>
        <p:grpSpPr>
          <a:xfrm>
            <a:off x="990600" y="2362200"/>
            <a:ext cx="6884126" cy="3771204"/>
            <a:chOff x="987859" y="1405161"/>
            <a:chExt cx="8748948" cy="5333528"/>
          </a:xfrm>
        </p:grpSpPr>
        <p:pic>
          <p:nvPicPr>
            <p:cNvPr id="62" name="Picture 6" descr="http://img.youtube.com/vi/29uC552z6n8/0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42" b="13153"/>
            <a:stretch/>
          </p:blipFill>
          <p:spPr bwMode="auto">
            <a:xfrm>
              <a:off x="2428485" y="4069457"/>
              <a:ext cx="3419890" cy="1944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3" name="Group 62"/>
            <p:cNvGrpSpPr/>
            <p:nvPr/>
          </p:nvGrpSpPr>
          <p:grpSpPr>
            <a:xfrm>
              <a:off x="3232691" y="1621185"/>
              <a:ext cx="6288093" cy="3096344"/>
              <a:chOff x="3232691" y="1621185"/>
              <a:chExt cx="6288093" cy="3096344"/>
            </a:xfrm>
          </p:grpSpPr>
          <p:pic>
            <p:nvPicPr>
              <p:cNvPr id="75" name="Picture 4" descr="http://d3olfrdxinh85x.cloudfront.net/images/Pages/Home/contact-center-software-in-the-cloud.pn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5717" y="1765842"/>
                <a:ext cx="4456226" cy="28194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6" name="Rounded Rectangle 75"/>
              <p:cNvSpPr/>
              <p:nvPr/>
            </p:nvSpPr>
            <p:spPr>
              <a:xfrm>
                <a:off x="3232691" y="1621185"/>
                <a:ext cx="6288093" cy="3096344"/>
              </a:xfrm>
              <a:prstGeom prst="roundRect">
                <a:avLst/>
              </a:prstGeom>
              <a:gradFill rotWithShape="1">
                <a:gsLst>
                  <a:gs pos="0">
                    <a:srgbClr val="7B7E82">
                      <a:tint val="100000"/>
                      <a:shade val="100000"/>
                      <a:satMod val="130000"/>
                      <a:alpha val="80000"/>
                    </a:srgbClr>
                  </a:gs>
                  <a:gs pos="100000">
                    <a:srgbClr val="7B7E82">
                      <a:tint val="50000"/>
                      <a:shade val="100000"/>
                      <a:satMod val="350000"/>
                      <a:alpha val="78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7B7E82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/>
                </a:endParaRPr>
              </a:p>
            </p:txBody>
          </p:sp>
        </p:grpSp>
        <p:cxnSp>
          <p:nvCxnSpPr>
            <p:cNvPr id="64" name="Straight Arrow Connector 63"/>
            <p:cNvCxnSpPr/>
            <p:nvPr/>
          </p:nvCxnSpPr>
          <p:spPr>
            <a:xfrm flipV="1">
              <a:off x="2116567" y="1405161"/>
              <a:ext cx="0" cy="5256584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tailEnd type="arrow"/>
            </a:ln>
            <a:effectLst/>
          </p:spPr>
        </p:cxnSp>
        <p:cxnSp>
          <p:nvCxnSpPr>
            <p:cNvPr id="65" name="Straight Arrow Connector 64"/>
            <p:cNvCxnSpPr/>
            <p:nvPr/>
          </p:nvCxnSpPr>
          <p:spPr>
            <a:xfrm>
              <a:off x="1900543" y="6445721"/>
              <a:ext cx="7836264" cy="0"/>
            </a:xfrm>
            <a:prstGeom prst="straightConnector1">
              <a:avLst/>
            </a:prstGeom>
            <a:noFill/>
            <a:ln w="9525" cap="flat" cmpd="sng" algn="ctr">
              <a:solidFill>
                <a:srgbClr val="000000">
                  <a:lumMod val="50000"/>
                  <a:lumOff val="50000"/>
                </a:srgbClr>
              </a:solidFill>
              <a:prstDash val="solid"/>
              <a:tailEnd type="arrow"/>
            </a:ln>
            <a:effectLst/>
          </p:spPr>
        </p:cxnSp>
        <p:sp>
          <p:nvSpPr>
            <p:cNvPr id="66" name="TextBox 65"/>
            <p:cNvSpPr txBox="1"/>
            <p:nvPr/>
          </p:nvSpPr>
          <p:spPr>
            <a:xfrm>
              <a:off x="5665466" y="2557289"/>
              <a:ext cx="24240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</a:rPr>
                <a:t>Professional Contact Center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67" name="Rounded Rectangle 66"/>
            <p:cNvSpPr/>
            <p:nvPr/>
          </p:nvSpPr>
          <p:spPr>
            <a:xfrm>
              <a:off x="2260583" y="3752433"/>
              <a:ext cx="3744416" cy="2549272"/>
            </a:xfrm>
            <a:prstGeom prst="roundRect">
              <a:avLst/>
            </a:prstGeom>
            <a:gradFill rotWithShape="1">
              <a:gsLst>
                <a:gs pos="0">
                  <a:srgbClr val="7B7E82">
                    <a:tint val="100000"/>
                    <a:shade val="100000"/>
                    <a:satMod val="130000"/>
                    <a:alpha val="70000"/>
                  </a:srgbClr>
                </a:gs>
                <a:gs pos="100000">
                  <a:srgbClr val="7B7E82">
                    <a:tint val="50000"/>
                    <a:shade val="100000"/>
                    <a:satMod val="350000"/>
                    <a:alpha val="59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7B7E82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159687" y="4452143"/>
              <a:ext cx="19864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</a:rPr>
                <a:t>Simple Contact Center</a:t>
              </a:r>
              <a:endPara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505630" y="4852253"/>
              <a:ext cx="5389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</a:rPr>
                <a:t>Voice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987859" y="3277369"/>
              <a:ext cx="10567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</a:rPr>
                <a:t>Multi-Channel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757242" y="6477079"/>
              <a:ext cx="80342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</a:rPr>
                <a:t>30 agents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512671" y="6477079"/>
              <a:ext cx="8819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</a:rPr>
                <a:t>250 agents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3228372" y="1621185"/>
              <a:ext cx="6292412" cy="3096344"/>
            </a:xfrm>
            <a:prstGeom prst="roundRect">
              <a:avLst/>
            </a:prstGeom>
            <a:gradFill flip="none" rotWithShape="1">
              <a:gsLst>
                <a:gs pos="0">
                  <a:srgbClr val="FF9900">
                    <a:shade val="30000"/>
                    <a:satMod val="115000"/>
                    <a:alpha val="70000"/>
                  </a:srgbClr>
                </a:gs>
                <a:gs pos="50000">
                  <a:srgbClr val="FF9900">
                    <a:shade val="67500"/>
                    <a:satMod val="115000"/>
                    <a:alpha val="70000"/>
                  </a:srgbClr>
                </a:gs>
                <a:gs pos="100000">
                  <a:srgbClr val="FF9900">
                    <a:shade val="100000"/>
                    <a:satMod val="115000"/>
                    <a:alpha val="70000"/>
                  </a:srgbClr>
                </a:gs>
              </a:gsLst>
              <a:lin ang="13500000" scaled="1"/>
              <a:tileRect/>
            </a:gra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/>
                </a:rPr>
                <a:t>iPECS</a:t>
              </a: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/>
                </a:rPr>
                <a:t> CCS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95000"/>
                    <a:lumOff val="5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74" name="Rounded Rectangle 73"/>
            <p:cNvSpPr/>
            <p:nvPr/>
          </p:nvSpPr>
          <p:spPr>
            <a:xfrm>
              <a:off x="2260583" y="3752433"/>
              <a:ext cx="3744416" cy="2549272"/>
            </a:xfrm>
            <a:prstGeom prst="roundRect">
              <a:avLst/>
            </a:prstGeom>
            <a:gradFill flip="none" rotWithShape="1">
              <a:gsLst>
                <a:gs pos="0">
                  <a:srgbClr val="00B0F0">
                    <a:shade val="30000"/>
                    <a:satMod val="115000"/>
                    <a:alpha val="80000"/>
                  </a:srgbClr>
                </a:gs>
                <a:gs pos="50000">
                  <a:srgbClr val="00B0F0">
                    <a:shade val="67500"/>
                    <a:satMod val="115000"/>
                    <a:alpha val="70000"/>
                  </a:srgbClr>
                </a:gs>
                <a:gs pos="100000">
                  <a:srgbClr val="00B0F0">
                    <a:shade val="100000"/>
                    <a:satMod val="115000"/>
                    <a:alpha val="70000"/>
                  </a:srgb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/>
                </a:rPr>
                <a:t>iPECS</a:t>
              </a: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/>
                </a:rPr>
                <a:t> Report </a:t>
              </a: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95000"/>
                      <a:lumOff val="5000"/>
                    </a:srgbClr>
                  </a:solidFill>
                  <a:effectLst/>
                  <a:uLnTx/>
                  <a:uFillTx/>
                  <a:latin typeface="Calibri"/>
                </a:rPr>
                <a:t>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9794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latinLnBrk="1" hangingPunct="1"/>
            <a:r>
              <a:rPr lang="en-US" altLang="ko-KR" sz="2000" dirty="0">
                <a:ea typeface="iPECS" pitchFamily="50" charset="-127"/>
              </a:rPr>
              <a:t>Real-time monitoring and reporting </a:t>
            </a:r>
            <a:r>
              <a:rPr lang="en-US" altLang="ko-KR" sz="2000" dirty="0" smtClean="0">
                <a:ea typeface="iPECS" pitchFamily="50" charset="-127"/>
              </a:rPr>
              <a:t>for </a:t>
            </a:r>
            <a:r>
              <a:rPr lang="en-US" altLang="ko-KR" sz="2000" dirty="0">
                <a:ea typeface="iPECS" pitchFamily="50" charset="-127"/>
              </a:rPr>
              <a:t>small CC business</a:t>
            </a:r>
          </a:p>
          <a:p>
            <a:pPr lvl="1" eaLnBrk="1" latinLnBrk="1" hangingPunct="1"/>
            <a:r>
              <a:rPr lang="en-US" altLang="ko-KR" sz="1600" dirty="0">
                <a:cs typeface="Arial" pitchFamily="34" charset="0"/>
              </a:rPr>
              <a:t>Call distribution based on built-in ACD functionalities of call server</a:t>
            </a:r>
          </a:p>
          <a:p>
            <a:pPr lvl="1" eaLnBrk="1" latinLnBrk="1" hangingPunct="1"/>
            <a:r>
              <a:rPr lang="en-US" altLang="ko-KR" sz="1600" dirty="0">
                <a:cs typeface="Arial" pitchFamily="34" charset="0"/>
              </a:rPr>
              <a:t>Saving and displaying call accounting and ACD data generated from call server</a:t>
            </a:r>
          </a:p>
          <a:p>
            <a:pPr lvl="1" eaLnBrk="1" latinLnBrk="1" hangingPunct="1"/>
            <a:r>
              <a:rPr lang="en-US" altLang="ko-KR" sz="1600" dirty="0">
                <a:cs typeface="Arial" pitchFamily="34" charset="0"/>
              </a:rPr>
              <a:t>Real time information display for supervisor and management</a:t>
            </a:r>
          </a:p>
          <a:p>
            <a:pPr lvl="1" eaLnBrk="1" latinLnBrk="1" hangingPunct="1"/>
            <a:r>
              <a:rPr lang="en-US" altLang="ko-KR" sz="1600" dirty="0">
                <a:cs typeface="Arial" pitchFamily="34" charset="0"/>
              </a:rPr>
              <a:t>Personal statistics for agent reporting and performance review</a:t>
            </a:r>
          </a:p>
          <a:p>
            <a:pPr lvl="1" eaLnBrk="1" latinLnBrk="1" hangingPunct="1"/>
            <a:r>
              <a:rPr lang="en-US" altLang="ko-KR" sz="1600" dirty="0">
                <a:cs typeface="Arial" pitchFamily="34" charset="0"/>
              </a:rPr>
              <a:t>Call recording integrated with report in one </a:t>
            </a:r>
            <a:r>
              <a:rPr lang="en-US" altLang="ko-KR" sz="1600" dirty="0" smtClean="0">
                <a:cs typeface="Arial" pitchFamily="34" charset="0"/>
              </a:rPr>
              <a:t>interface</a:t>
            </a:r>
            <a:endParaRPr lang="en-US" altLang="ko-KR" sz="1600" dirty="0">
              <a:cs typeface="Arial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iPECS</a:t>
            </a:r>
            <a:r>
              <a:rPr lang="en-US" dirty="0" smtClean="0"/>
              <a:t> Report Plus (v1)</a:t>
            </a:r>
            <a:endParaRPr lang="en-US" baseline="30000" dirty="0"/>
          </a:p>
        </p:txBody>
      </p:sp>
      <p:grpSp>
        <p:nvGrpSpPr>
          <p:cNvPr id="60" name="Group 59"/>
          <p:cNvGrpSpPr/>
          <p:nvPr/>
        </p:nvGrpSpPr>
        <p:grpSpPr>
          <a:xfrm>
            <a:off x="1406525" y="3200400"/>
            <a:ext cx="6518275" cy="2729947"/>
            <a:chOff x="1167855" y="2485281"/>
            <a:chExt cx="9110725" cy="4441039"/>
          </a:xfrm>
        </p:grpSpPr>
        <p:cxnSp>
          <p:nvCxnSpPr>
            <p:cNvPr id="61" name="Straight Connector 60"/>
            <p:cNvCxnSpPr/>
            <p:nvPr/>
          </p:nvCxnSpPr>
          <p:spPr>
            <a:xfrm>
              <a:off x="2752031" y="4430124"/>
              <a:ext cx="2305832" cy="0"/>
            </a:xfrm>
            <a:prstGeom prst="line">
              <a:avLst/>
            </a:prstGeom>
            <a:noFill/>
            <a:ln w="57150" cap="flat" cmpd="sng" algn="ctr">
              <a:solidFill>
                <a:srgbClr val="FFC000"/>
              </a:solidFill>
              <a:prstDash val="solid"/>
            </a:ln>
            <a:effectLst/>
          </p:spPr>
        </p:cxnSp>
        <p:sp>
          <p:nvSpPr>
            <p:cNvPr id="62" name="Rectangle 61"/>
            <p:cNvSpPr/>
            <p:nvPr/>
          </p:nvSpPr>
          <p:spPr>
            <a:xfrm>
              <a:off x="4681171" y="3646072"/>
              <a:ext cx="952171" cy="1580347"/>
            </a:xfrm>
            <a:prstGeom prst="rect">
              <a:avLst/>
            </a:prstGeom>
            <a:solidFill>
              <a:srgbClr val="0F2342">
                <a:lumMod val="75000"/>
                <a:lumOff val="25000"/>
              </a:srgbClr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9423" y="3375640"/>
              <a:ext cx="1304564" cy="1837002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4199" y="3375639"/>
              <a:ext cx="1801372" cy="2161036"/>
            </a:xfrm>
            <a:prstGeom prst="rect">
              <a:avLst/>
            </a:prstGeom>
          </p:spPr>
        </p:pic>
        <p:sp>
          <p:nvSpPr>
            <p:cNvPr id="65" name="Rectangle 64"/>
            <p:cNvSpPr/>
            <p:nvPr/>
          </p:nvSpPr>
          <p:spPr>
            <a:xfrm>
              <a:off x="5146347" y="3842437"/>
              <a:ext cx="1566120" cy="308494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</a:rPr>
                <a:t>Call Statistics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146347" y="4301910"/>
              <a:ext cx="1566120" cy="308494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</a:rPr>
                <a:t>ACD Statistics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5146347" y="4758055"/>
              <a:ext cx="1566120" cy="306381"/>
            </a:xfrm>
            <a:prstGeom prst="rect">
              <a:avLst/>
            </a:prstGeom>
            <a:solidFill>
              <a:srgbClr val="002060"/>
            </a:soli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</a:rPr>
                <a:t>Recording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</a:endParaRPr>
            </a:p>
          </p:txBody>
        </p:sp>
        <p:grpSp>
          <p:nvGrpSpPr>
            <p:cNvPr id="68" name="Group 67"/>
            <p:cNvGrpSpPr/>
            <p:nvPr/>
          </p:nvGrpSpPr>
          <p:grpSpPr>
            <a:xfrm>
              <a:off x="1167855" y="4344542"/>
              <a:ext cx="3217772" cy="2581778"/>
              <a:chOff x="1167855" y="4344542"/>
              <a:chExt cx="3217772" cy="2581778"/>
            </a:xfrm>
          </p:grpSpPr>
          <p:grpSp>
            <p:nvGrpSpPr>
              <p:cNvPr id="98" name="Group 97"/>
              <p:cNvGrpSpPr/>
              <p:nvPr/>
            </p:nvGrpSpPr>
            <p:grpSpPr>
              <a:xfrm>
                <a:off x="1167855" y="4344542"/>
                <a:ext cx="2502918" cy="2581778"/>
                <a:chOff x="1167855" y="4344542"/>
                <a:chExt cx="2502918" cy="2581778"/>
              </a:xfrm>
            </p:grpSpPr>
            <p:pic>
              <p:nvPicPr>
                <p:cNvPr id="100" name="Picture 113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rgbClr val="F8BD09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67855" y="5898566"/>
                  <a:ext cx="855876" cy="10277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1" name="Oval 100"/>
                <p:cNvSpPr/>
                <p:nvPr/>
              </p:nvSpPr>
              <p:spPr>
                <a:xfrm>
                  <a:off x="2087716" y="4344542"/>
                  <a:ext cx="707975" cy="624760"/>
                </a:xfrm>
                <a:prstGeom prst="ellipse">
                  <a:avLst/>
                </a:prstGeom>
                <a:solidFill>
                  <a:srgbClr val="0F2342">
                    <a:lumMod val="50000"/>
                    <a:lumOff val="50000"/>
                  </a:srgbClr>
                </a:solidFill>
                <a:ln w="9525" cap="flat" cmpd="sng" algn="ctr">
                  <a:noFill/>
                  <a:prstDash val="solid"/>
                </a:ln>
                <a:effectLst/>
              </p:spPr>
              <p:txBody>
                <a:bodyPr wrap="none"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1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uLnTx/>
                      <a:uFillTx/>
                      <a:latin typeface="Calibri"/>
                    </a:rPr>
                    <a:t>ACD</a:t>
                  </a:r>
                  <a:endParaRPr kumimoji="0" lang="en-US" sz="11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Calibri"/>
                  </a:endParaRPr>
                </a:p>
              </p:txBody>
            </p:sp>
            <p:pic>
              <p:nvPicPr>
                <p:cNvPr id="102" name="Picture 113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rgbClr val="F8BD09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92451" y="5898566"/>
                  <a:ext cx="855876" cy="10277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" name="Picture 113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srgbClr val="F8BD09">
                      <a:shade val="45000"/>
                      <a:satMod val="135000"/>
                    </a:srgb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14897" y="5898566"/>
                  <a:ext cx="855876" cy="10277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cxnSp>
              <p:nvCxnSpPr>
                <p:cNvPr id="104" name="Straight Connector 103"/>
                <p:cNvCxnSpPr>
                  <a:stCxn id="101" idx="3"/>
                  <a:endCxn id="100" idx="0"/>
                </p:cNvCxnSpPr>
                <p:nvPr/>
              </p:nvCxnSpPr>
              <p:spPr>
                <a:xfrm flipH="1">
                  <a:off x="1595793" y="4877808"/>
                  <a:ext cx="595604" cy="1020758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  <p:cxnSp>
              <p:nvCxnSpPr>
                <p:cNvPr id="105" name="Straight Connector 104"/>
                <p:cNvCxnSpPr>
                  <a:stCxn id="101" idx="4"/>
                  <a:endCxn id="102" idx="0"/>
                </p:cNvCxnSpPr>
                <p:nvPr/>
              </p:nvCxnSpPr>
              <p:spPr>
                <a:xfrm flipH="1">
                  <a:off x="2420389" y="4969302"/>
                  <a:ext cx="21315" cy="929264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  <p:cxnSp>
              <p:nvCxnSpPr>
                <p:cNvPr id="106" name="Straight Connector 105"/>
                <p:cNvCxnSpPr>
                  <a:stCxn id="101" idx="5"/>
                  <a:endCxn id="103" idx="0"/>
                </p:cNvCxnSpPr>
                <p:nvPr/>
              </p:nvCxnSpPr>
              <p:spPr>
                <a:xfrm>
                  <a:off x="2692010" y="4877808"/>
                  <a:ext cx="550825" cy="1020758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</p:grpSp>
          <p:sp>
            <p:nvSpPr>
              <p:cNvPr id="99" name="TextBox 98"/>
              <p:cNvSpPr txBox="1"/>
              <p:nvPr/>
            </p:nvSpPr>
            <p:spPr>
              <a:xfrm>
                <a:off x="2751789" y="6303446"/>
                <a:ext cx="1633838" cy="57486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cs typeface="Arial" pitchFamily="34" charset="0"/>
                  </a:rPr>
                  <a:t>A</a:t>
                </a: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cs typeface="Arial" pitchFamily="34" charset="0"/>
                  </a:rPr>
                  <a:t>gents</a:t>
                </a:r>
                <a:endPara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Arial" pitchFamily="3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4935356" y="2485281"/>
              <a:ext cx="4684228" cy="1784871"/>
              <a:chOff x="4935356" y="2485281"/>
              <a:chExt cx="4684228" cy="1784871"/>
            </a:xfrm>
          </p:grpSpPr>
          <p:sp>
            <p:nvSpPr>
              <p:cNvPr id="91" name="타원 32"/>
              <p:cNvSpPr/>
              <p:nvPr/>
            </p:nvSpPr>
            <p:spPr>
              <a:xfrm>
                <a:off x="4935356" y="3647607"/>
                <a:ext cx="659885" cy="622545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12700" cap="flat" cmpd="sng" algn="ctr">
                <a:solidFill>
                  <a:srgbClr val="1DCBF2"/>
                </a:solidFill>
                <a:prstDash val="solid"/>
              </a:ln>
              <a:effectLst/>
            </p:spPr>
            <p:txBody>
              <a:bodyPr lIns="104261" tIns="52131" rIns="104261" bIns="52131" rtlCol="0" anchor="ctr"/>
              <a:lstStyle/>
              <a:p>
                <a:pPr marL="0" marR="0" lvl="0" indent="0" algn="ctr" defTabSz="1042873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  <p:grpSp>
            <p:nvGrpSpPr>
              <p:cNvPr id="92" name="Group 91"/>
              <p:cNvGrpSpPr/>
              <p:nvPr/>
            </p:nvGrpSpPr>
            <p:grpSpPr>
              <a:xfrm>
                <a:off x="5437378" y="2485281"/>
                <a:ext cx="4182206" cy="1269653"/>
                <a:chOff x="5437378" y="2485281"/>
                <a:chExt cx="4182206" cy="1269653"/>
              </a:xfrm>
            </p:grpSpPr>
            <p:grpSp>
              <p:nvGrpSpPr>
                <p:cNvPr id="93" name="Group 92"/>
                <p:cNvGrpSpPr/>
                <p:nvPr/>
              </p:nvGrpSpPr>
              <p:grpSpPr>
                <a:xfrm flipH="1">
                  <a:off x="5437378" y="2845321"/>
                  <a:ext cx="1986079" cy="843015"/>
                  <a:chOff x="1995331" y="1643093"/>
                  <a:chExt cx="2713939" cy="1281881"/>
                </a:xfrm>
              </p:grpSpPr>
              <p:cxnSp>
                <p:nvCxnSpPr>
                  <p:cNvPr id="96" name="Straight Connector 95"/>
                  <p:cNvCxnSpPr/>
                  <p:nvPr/>
                </p:nvCxnSpPr>
                <p:spPr>
                  <a:xfrm flipH="1" flipV="1">
                    <a:off x="3745735" y="1652530"/>
                    <a:ext cx="963535" cy="1272444"/>
                  </a:xfrm>
                  <a:prstGeom prst="line">
                    <a:avLst/>
                  </a:prstGeom>
                  <a:solidFill>
                    <a:srgbClr val="000000">
                      <a:alpha val="30000"/>
                    </a:srgbClr>
                  </a:solidFill>
                  <a:ln w="12700" cap="flat" cmpd="sng" algn="ctr">
                    <a:solidFill>
                      <a:srgbClr val="1DCBF2"/>
                    </a:solidFill>
                    <a:prstDash val="solid"/>
                  </a:ln>
                  <a:effectLst/>
                </p:spPr>
              </p:cxnSp>
              <p:cxnSp>
                <p:nvCxnSpPr>
                  <p:cNvPr id="97" name="Straight Connector 96"/>
                  <p:cNvCxnSpPr/>
                  <p:nvPr/>
                </p:nvCxnSpPr>
                <p:spPr>
                  <a:xfrm flipH="1" flipV="1">
                    <a:off x="1995331" y="1643093"/>
                    <a:ext cx="1750407" cy="9440"/>
                  </a:xfrm>
                  <a:prstGeom prst="line">
                    <a:avLst/>
                  </a:prstGeom>
                  <a:solidFill>
                    <a:srgbClr val="000000">
                      <a:alpha val="30000"/>
                    </a:srgbClr>
                  </a:solidFill>
                  <a:ln w="12700" cap="flat" cmpd="sng" algn="ctr">
                    <a:solidFill>
                      <a:srgbClr val="1DCBF2"/>
                    </a:solidFill>
                    <a:prstDash val="solid"/>
                  </a:ln>
                  <a:effectLst/>
                </p:spPr>
              </p:cxnSp>
            </p:grpSp>
            <p:pic>
              <p:nvPicPr>
                <p:cNvPr id="94" name="Picture 6" descr="Report3.png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457779" y="2485281"/>
                  <a:ext cx="1176338" cy="7508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95" name="Picture 94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408924" y="3004046"/>
                  <a:ext cx="1210660" cy="750888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grpSp>
          <p:nvGrpSpPr>
            <p:cNvPr id="70" name="Group 69"/>
            <p:cNvGrpSpPr/>
            <p:nvPr/>
          </p:nvGrpSpPr>
          <p:grpSpPr>
            <a:xfrm>
              <a:off x="5674497" y="3597669"/>
              <a:ext cx="2959620" cy="1175807"/>
              <a:chOff x="5674497" y="3597669"/>
              <a:chExt cx="2959620" cy="1175807"/>
            </a:xfrm>
          </p:grpSpPr>
          <p:pic>
            <p:nvPicPr>
              <p:cNvPr id="86" name="Picture 85"/>
              <p:cNvPicPr/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7432551" y="3597669"/>
                <a:ext cx="1201566" cy="750888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7" name="타원 32"/>
              <p:cNvSpPr/>
              <p:nvPr/>
            </p:nvSpPr>
            <p:spPr>
              <a:xfrm>
                <a:off x="5674497" y="4150931"/>
                <a:ext cx="659885" cy="622545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12700" cap="flat" cmpd="sng" algn="ctr">
                <a:solidFill>
                  <a:srgbClr val="1DCBF2"/>
                </a:solidFill>
                <a:prstDash val="solid"/>
              </a:ln>
              <a:effectLst/>
            </p:spPr>
            <p:txBody>
              <a:bodyPr lIns="104261" tIns="52131" rIns="104261" bIns="52131" rtlCol="0" anchor="ctr"/>
              <a:lstStyle/>
              <a:p>
                <a:pPr marL="0" marR="0" lvl="0" indent="0" algn="ctr" defTabSz="1042873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  <p:grpSp>
            <p:nvGrpSpPr>
              <p:cNvPr id="88" name="Group 87"/>
              <p:cNvGrpSpPr/>
              <p:nvPr/>
            </p:nvGrpSpPr>
            <p:grpSpPr>
              <a:xfrm flipH="1">
                <a:off x="6151591" y="3979334"/>
                <a:ext cx="1271864" cy="199030"/>
                <a:chOff x="1995331" y="1643093"/>
                <a:chExt cx="2713939" cy="1281881"/>
              </a:xfrm>
            </p:grpSpPr>
            <p:cxnSp>
              <p:nvCxnSpPr>
                <p:cNvPr id="89" name="Straight Connector 88"/>
                <p:cNvCxnSpPr/>
                <p:nvPr/>
              </p:nvCxnSpPr>
              <p:spPr>
                <a:xfrm flipH="1" flipV="1">
                  <a:off x="3745735" y="1652530"/>
                  <a:ext cx="963535" cy="1272444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  <p:cxnSp>
              <p:nvCxnSpPr>
                <p:cNvPr id="90" name="Straight Connector 89"/>
                <p:cNvCxnSpPr/>
                <p:nvPr/>
              </p:nvCxnSpPr>
              <p:spPr>
                <a:xfrm flipH="1" flipV="1">
                  <a:off x="1995331" y="1643093"/>
                  <a:ext cx="1750407" cy="9440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</p:grpSp>
        </p:grpSp>
        <p:grpSp>
          <p:nvGrpSpPr>
            <p:cNvPr id="71" name="Group 70"/>
            <p:cNvGrpSpPr/>
            <p:nvPr/>
          </p:nvGrpSpPr>
          <p:grpSpPr>
            <a:xfrm>
              <a:off x="8353333" y="3500040"/>
              <a:ext cx="1925247" cy="1924325"/>
              <a:chOff x="8353333" y="3500040"/>
              <a:chExt cx="1925247" cy="1924325"/>
            </a:xfrm>
          </p:grpSpPr>
          <p:pic>
            <p:nvPicPr>
              <p:cNvPr id="84" name="Picture 112"/>
              <p:cNvPicPr>
                <a:picLocks noChangeAspect="1"/>
              </p:cNvPicPr>
              <p:nvPr/>
            </p:nvPicPr>
            <p:blipFill>
              <a:blip r:embed="rId8">
                <a:duotone>
                  <a:srgbClr val="0F234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53333" y="3500040"/>
                <a:ext cx="1605728" cy="1924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5" name="TextBox 84"/>
              <p:cNvSpPr txBox="1"/>
              <p:nvPr/>
            </p:nvSpPr>
            <p:spPr>
              <a:xfrm>
                <a:off x="8408925" y="4533124"/>
                <a:ext cx="1869655" cy="85116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cs typeface="Arial" pitchFamily="34" charset="0"/>
                  </a:rPr>
                  <a:t>S</a:t>
                </a:r>
                <a:r>
                  <a:rPr kumimoji="0" 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cs typeface="Arial" pitchFamily="34" charset="0"/>
                  </a:rPr>
                  <a:t>upervisor</a:t>
                </a:r>
                <a:endPara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cs typeface="Arial" pitchFamily="34" charset="0"/>
                </a:endParaRPr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5014612" y="4614603"/>
              <a:ext cx="3619503" cy="1430705"/>
              <a:chOff x="5014612" y="4614603"/>
              <a:chExt cx="3619503" cy="1430705"/>
            </a:xfrm>
          </p:grpSpPr>
          <p:sp>
            <p:nvSpPr>
              <p:cNvPr id="79" name="타원 32"/>
              <p:cNvSpPr/>
              <p:nvPr/>
            </p:nvSpPr>
            <p:spPr>
              <a:xfrm>
                <a:off x="5014612" y="4614603"/>
                <a:ext cx="659885" cy="622545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12700" cap="flat" cmpd="sng" algn="ctr">
                <a:solidFill>
                  <a:srgbClr val="1DCBF2"/>
                </a:solidFill>
                <a:prstDash val="solid"/>
              </a:ln>
              <a:effectLst/>
            </p:spPr>
            <p:txBody>
              <a:bodyPr lIns="104261" tIns="52131" rIns="104261" bIns="52131" rtlCol="0" anchor="ctr"/>
              <a:lstStyle/>
              <a:p>
                <a:pPr marL="0" marR="0" lvl="0" indent="0" algn="ctr" defTabSz="1042873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  <p:grpSp>
            <p:nvGrpSpPr>
              <p:cNvPr id="80" name="Group 79"/>
              <p:cNvGrpSpPr/>
              <p:nvPr/>
            </p:nvGrpSpPr>
            <p:grpSpPr>
              <a:xfrm flipH="1" flipV="1">
                <a:off x="5446471" y="5237148"/>
                <a:ext cx="1986079" cy="491739"/>
                <a:chOff x="1995331" y="1643093"/>
                <a:chExt cx="2713939" cy="1281881"/>
              </a:xfrm>
            </p:grpSpPr>
            <p:cxnSp>
              <p:nvCxnSpPr>
                <p:cNvPr id="82" name="Straight Connector 81"/>
                <p:cNvCxnSpPr/>
                <p:nvPr/>
              </p:nvCxnSpPr>
              <p:spPr>
                <a:xfrm flipH="1" flipV="1">
                  <a:off x="3745735" y="1652530"/>
                  <a:ext cx="963535" cy="1272444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  <p:cxnSp>
              <p:nvCxnSpPr>
                <p:cNvPr id="83" name="Straight Connector 82"/>
                <p:cNvCxnSpPr/>
                <p:nvPr/>
              </p:nvCxnSpPr>
              <p:spPr>
                <a:xfrm flipH="1" flipV="1">
                  <a:off x="1995331" y="1643093"/>
                  <a:ext cx="1750407" cy="9440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</p:grpSp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423455" y="5293817"/>
                <a:ext cx="1210660" cy="751491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73" name="Group 72"/>
            <p:cNvGrpSpPr/>
            <p:nvPr/>
          </p:nvGrpSpPr>
          <p:grpSpPr>
            <a:xfrm>
              <a:off x="2908823" y="5629436"/>
              <a:ext cx="2754370" cy="1295298"/>
              <a:chOff x="2908823" y="5629436"/>
              <a:chExt cx="2754370" cy="1295298"/>
            </a:xfrm>
          </p:grpSpPr>
          <p:sp>
            <p:nvSpPr>
              <p:cNvPr id="74" name="타원 32"/>
              <p:cNvSpPr/>
              <p:nvPr/>
            </p:nvSpPr>
            <p:spPr>
              <a:xfrm>
                <a:off x="2908823" y="6302189"/>
                <a:ext cx="659885" cy="622545"/>
              </a:xfrm>
              <a:prstGeom prst="ellipse">
                <a:avLst/>
              </a:prstGeom>
              <a:solidFill>
                <a:srgbClr val="000000">
                  <a:alpha val="30000"/>
                </a:srgbClr>
              </a:solidFill>
              <a:ln w="12700" cap="flat" cmpd="sng" algn="ctr">
                <a:solidFill>
                  <a:srgbClr val="1DCBF2"/>
                </a:solidFill>
                <a:prstDash val="solid"/>
              </a:ln>
              <a:effectLst/>
            </p:spPr>
            <p:txBody>
              <a:bodyPr lIns="104261" tIns="52131" rIns="104261" bIns="52131" rtlCol="0" anchor="ctr"/>
              <a:lstStyle/>
              <a:p>
                <a:pPr marL="0" marR="0" lvl="0" indent="0" algn="ctr" defTabSz="1042873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  <p:grpSp>
            <p:nvGrpSpPr>
              <p:cNvPr id="75" name="Group 74"/>
              <p:cNvGrpSpPr/>
              <p:nvPr/>
            </p:nvGrpSpPr>
            <p:grpSpPr>
              <a:xfrm flipH="1">
                <a:off x="3400103" y="6003607"/>
                <a:ext cx="1037610" cy="345698"/>
                <a:chOff x="1995331" y="1643093"/>
                <a:chExt cx="2713939" cy="1281881"/>
              </a:xfrm>
            </p:grpSpPr>
            <p:cxnSp>
              <p:nvCxnSpPr>
                <p:cNvPr id="77" name="Straight Connector 76"/>
                <p:cNvCxnSpPr/>
                <p:nvPr/>
              </p:nvCxnSpPr>
              <p:spPr>
                <a:xfrm flipH="1" flipV="1">
                  <a:off x="3745735" y="1652530"/>
                  <a:ext cx="963535" cy="1272444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  <p:cxnSp>
              <p:nvCxnSpPr>
                <p:cNvPr id="78" name="Straight Connector 77"/>
                <p:cNvCxnSpPr/>
                <p:nvPr/>
              </p:nvCxnSpPr>
              <p:spPr>
                <a:xfrm flipH="1" flipV="1">
                  <a:off x="1995331" y="1643093"/>
                  <a:ext cx="1750407" cy="9440"/>
                </a:xfrm>
                <a:prstGeom prst="line">
                  <a:avLst/>
                </a:prstGeom>
                <a:solidFill>
                  <a:srgbClr val="000000">
                    <a:alpha val="30000"/>
                  </a:srgbClr>
                </a:solidFill>
                <a:ln w="12700" cap="flat" cmpd="sng" algn="ctr">
                  <a:solidFill>
                    <a:srgbClr val="1DCBF2"/>
                  </a:solidFill>
                  <a:prstDash val="solid"/>
                </a:ln>
                <a:effectLst/>
              </p:spPr>
            </p:cxnSp>
          </p:grpSp>
          <p:pic>
            <p:nvPicPr>
              <p:cNvPr id="76" name="Picture 2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52533" y="5629436"/>
                <a:ext cx="1210660" cy="7508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5403372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ko-KR" sz="2000" dirty="0">
                <a:solidFill>
                  <a:srgbClr val="BFBCBC">
                    <a:lumMod val="50000"/>
                  </a:srgbClr>
                </a:solidFill>
                <a:latin typeface="Arial" pitchFamily="34" charset="0"/>
                <a:ea typeface="맑은 고딕" pitchFamily="50" charset="-127"/>
              </a:rPr>
              <a:t>Multi-channel IP Contact Center integrated with </a:t>
            </a:r>
            <a:r>
              <a:rPr kumimoji="1" lang="en-US" altLang="ko-KR" sz="2000" dirty="0" err="1">
                <a:solidFill>
                  <a:srgbClr val="BFBCBC">
                    <a:lumMod val="50000"/>
                  </a:srgbClr>
                </a:solidFill>
                <a:latin typeface="Arial" pitchFamily="34" charset="0"/>
                <a:ea typeface="맑은 고딕" pitchFamily="50" charset="-127"/>
              </a:rPr>
              <a:t>iPECS</a:t>
            </a:r>
            <a:r>
              <a:rPr kumimoji="1" lang="en-US" altLang="ko-KR" sz="2000" dirty="0">
                <a:solidFill>
                  <a:srgbClr val="BFBCBC">
                    <a:lumMod val="50000"/>
                  </a:srgbClr>
                </a:solidFill>
                <a:latin typeface="Arial" pitchFamily="34" charset="0"/>
                <a:ea typeface="맑은 고딕" pitchFamily="50" charset="-127"/>
              </a:rPr>
              <a:t> Call server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iPECS</a:t>
            </a:r>
            <a:r>
              <a:rPr lang="en-US" dirty="0" smtClean="0"/>
              <a:t> CCS (v1)</a:t>
            </a:r>
            <a:endParaRPr lang="en-US" dirty="0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463326" y="1962150"/>
            <a:ext cx="4261074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tIns="0" rIns="72000" bIns="0"/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76213" marR="0" lvl="0" indent="-176213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B7E82">
                  <a:lumMod val="50000"/>
                </a:srgbClr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 </a:t>
            </a: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맑은 고딕"/>
              </a:rPr>
              <a:t>B</a:t>
            </a:r>
            <a:r>
              <a:rPr kumimoji="0" lang="en-US" altLang="ko-K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asic </a:t>
            </a: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package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>
                <a:tab pos="361950" algn="l"/>
              </a:tabLst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Q: Multi-channel Inbound CC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Desk: Agent’s Desktop Software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Report : Monitoring and report </a:t>
            </a:r>
            <a:endParaRPr kumimoji="0" lang="en-US" altLang="ko-KR" sz="1200" b="0" i="0" u="none" strike="noStrike" kern="0" cap="none" spc="0" normalizeH="0" baseline="0" noProof="0" dirty="0" smtClean="0">
              <a:ln>
                <a:noFill/>
              </a:ln>
              <a:solidFill>
                <a:srgbClr val="BFBCBC">
                  <a:lumMod val="50000"/>
                </a:srgbClr>
              </a:solidFill>
              <a:effectLst/>
              <a:uLnTx/>
              <a:uFillTx/>
              <a:latin typeface="Arial"/>
              <a:ea typeface="굴림" pitchFamily="50" charset="-127"/>
            </a:endParaRP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solidFill>
                <a:srgbClr val="BFBCBC">
                  <a:lumMod val="50000"/>
                </a:srgbClr>
              </a:solidFill>
              <a:effectLst/>
              <a:uLnTx/>
              <a:uFillTx/>
              <a:latin typeface="Arial"/>
              <a:ea typeface="굴림" pitchFamily="50" charset="-127"/>
            </a:endParaRPr>
          </a:p>
          <a:p>
            <a:pPr marL="176213" marR="0" lvl="0" indent="-176213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7B7E82">
                  <a:lumMod val="50000"/>
                </a:srgbClr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 Optional </a:t>
            </a: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modules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Call </a:t>
            </a: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: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Multi-Media Outbound CC 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Chat </a:t>
            </a: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: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Web chat &amp; instant messaging clients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Social </a:t>
            </a: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: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Social  Networking with Twitter and Facebook 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Record </a:t>
            </a: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: Voice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Recording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CCS SMS </a:t>
            </a: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: </a:t>
            </a: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SMS </a:t>
            </a:r>
            <a:r>
              <a:rPr kumimoji="0" lang="en-US" altLang="ko-KR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BFBCBC">
                    <a:lumMod val="50000"/>
                  </a:srgbClr>
                </a:solidFill>
                <a:effectLst/>
                <a:uLnTx/>
                <a:uFillTx/>
                <a:latin typeface="Arial"/>
                <a:ea typeface="굴림" pitchFamily="50" charset="-127"/>
              </a:rPr>
              <a:t>Server</a:t>
            </a:r>
          </a:p>
          <a:p>
            <a:pPr marL="355600" marR="0" lvl="0" indent="-1778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00000"/>
              </a:buClr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200" kern="0" dirty="0" smtClean="0">
                <a:solidFill>
                  <a:srgbClr val="BFBCBC">
                    <a:lumMod val="50000"/>
                  </a:srgbClr>
                </a:solidFill>
                <a:latin typeface="Arial"/>
                <a:ea typeface="굴림" pitchFamily="50" charset="-127"/>
              </a:rPr>
              <a:t>CCS IVR : Interactive Voice Recorder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None/>
              <a:tabLst/>
              <a:defRPr/>
            </a:pPr>
            <a:endParaRPr kumimoji="0" lang="en-US" altLang="ko-KR" sz="1400" b="0" i="0" u="none" strike="noStrike" kern="0" cap="none" spc="0" normalizeH="0" baseline="0" noProof="0" dirty="0">
              <a:ln>
                <a:noFill/>
              </a:ln>
              <a:solidFill>
                <a:srgbClr val="BFBCBC">
                  <a:lumMod val="50000"/>
                </a:srgbClr>
              </a:solidFill>
              <a:effectLst/>
              <a:uLnTx/>
              <a:uFillTx/>
              <a:latin typeface="Arial"/>
              <a:ea typeface="굴림" pitchFamily="50" charset="-127"/>
            </a:endParaRPr>
          </a:p>
          <a:p>
            <a:pPr marL="533400" marR="0" lvl="1" indent="-1778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1200" b="0" i="0" u="none" strike="noStrike" kern="0" cap="none" spc="0" normalizeH="0" baseline="0" noProof="0" dirty="0" smtClean="0">
              <a:ln>
                <a:noFill/>
              </a:ln>
              <a:solidFill>
                <a:srgbClr val="BFBCBC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AutoShape 18"/>
          <p:cNvSpPr>
            <a:spLocks noChangeArrowheads="1"/>
          </p:cNvSpPr>
          <p:nvPr/>
        </p:nvSpPr>
        <p:spPr bwMode="auto">
          <a:xfrm>
            <a:off x="4711700" y="3802063"/>
            <a:ext cx="3554412" cy="1947862"/>
          </a:xfrm>
          <a:prstGeom prst="roundRect">
            <a:avLst>
              <a:gd name="adj" fmla="val 8708"/>
            </a:avLst>
          </a:prstGeom>
          <a:solidFill>
            <a:srgbClr val="F08A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Arial" charset="0"/>
              <a:cs typeface="+mn-cs"/>
            </a:endParaRPr>
          </a:p>
        </p:txBody>
      </p:sp>
      <p:sp>
        <p:nvSpPr>
          <p:cNvPr id="34" name="AutoShape 10"/>
          <p:cNvSpPr>
            <a:spLocks noChangeArrowheads="1"/>
          </p:cNvSpPr>
          <p:nvPr/>
        </p:nvSpPr>
        <p:spPr bwMode="auto">
          <a:xfrm>
            <a:off x="4724400" y="2279471"/>
            <a:ext cx="3554412" cy="998538"/>
          </a:xfrm>
          <a:prstGeom prst="roundRect">
            <a:avLst>
              <a:gd name="adj" fmla="val 16667"/>
            </a:avLst>
          </a:prstGeom>
          <a:solidFill>
            <a:srgbClr val="F08A0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Arial" charset="0"/>
              <a:cs typeface="+mn-cs"/>
            </a:endParaRPr>
          </a:p>
        </p:txBody>
      </p:sp>
      <p:pic>
        <p:nvPicPr>
          <p:cNvPr id="37" name="Picture 7" descr="CyDes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2442984"/>
            <a:ext cx="642937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 descr="CyQ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2442984"/>
            <a:ext cx="64135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9" descr="CyRepor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7" y="2428696"/>
            <a:ext cx="642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1"/>
          <p:cNvSpPr txBox="1">
            <a:spLocks noChangeArrowheads="1"/>
          </p:cNvSpPr>
          <p:nvPr/>
        </p:nvSpPr>
        <p:spPr bwMode="auto">
          <a:xfrm>
            <a:off x="5135204" y="1981200"/>
            <a:ext cx="27051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pitchFamily="34" charset="0"/>
                <a:ea typeface="굴림" pitchFamily="50" charset="-127"/>
                <a:cs typeface="+mn-cs"/>
              </a:rPr>
              <a:t>Basic Package</a:t>
            </a:r>
          </a:p>
        </p:txBody>
      </p:sp>
      <p:pic>
        <p:nvPicPr>
          <p:cNvPr id="41" name="Picture 11" descr="CySocial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5" y="4017963"/>
            <a:ext cx="642937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2" descr="CyCall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987" y="4016375"/>
            <a:ext cx="642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3" descr="CyChat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4016375"/>
            <a:ext cx="641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4" descr="CyLive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125" y="4964113"/>
            <a:ext cx="642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5" descr="CyRecord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2" y="4962525"/>
            <a:ext cx="64293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6" descr="CyS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0" y="4964113"/>
            <a:ext cx="641350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 Box 19"/>
          <p:cNvSpPr txBox="1">
            <a:spLocks noChangeArrowheads="1"/>
          </p:cNvSpPr>
          <p:nvPr/>
        </p:nvSpPr>
        <p:spPr bwMode="auto">
          <a:xfrm>
            <a:off x="5270142" y="5762804"/>
            <a:ext cx="27051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pitchFamily="34" charset="0"/>
                <a:ea typeface="굴림" pitchFamily="50" charset="-127"/>
                <a:cs typeface="+mn-cs"/>
              </a:rPr>
              <a:t>Optional Modules</a:t>
            </a:r>
          </a:p>
        </p:txBody>
      </p:sp>
      <p:sp>
        <p:nvSpPr>
          <p:cNvPr id="48" name="AutoShape 20"/>
          <p:cNvSpPr>
            <a:spLocks noChangeArrowheads="1"/>
          </p:cNvSpPr>
          <p:nvPr/>
        </p:nvSpPr>
        <p:spPr bwMode="auto">
          <a:xfrm>
            <a:off x="4954587" y="3889375"/>
            <a:ext cx="3046413" cy="947738"/>
          </a:xfrm>
          <a:prstGeom prst="flowChartAlternateProcess">
            <a:avLst/>
          </a:prstGeom>
          <a:noFill/>
          <a:ln w="9525" algn="ctr">
            <a:solidFill>
              <a:srgbClr val="58585A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Arial" charset="0"/>
              <a:cs typeface="+mn-cs"/>
            </a:endParaRPr>
          </a:p>
        </p:txBody>
      </p:sp>
      <p:sp>
        <p:nvSpPr>
          <p:cNvPr id="49" name="Line 21"/>
          <p:cNvSpPr>
            <a:spLocks noChangeShapeType="1"/>
          </p:cNvSpPr>
          <p:nvPr/>
        </p:nvSpPr>
        <p:spPr bwMode="auto">
          <a:xfrm flipH="1">
            <a:off x="5462587" y="3152596"/>
            <a:ext cx="992188" cy="865367"/>
          </a:xfrm>
          <a:prstGeom prst="line">
            <a:avLst/>
          </a:prstGeom>
          <a:noFill/>
          <a:ln w="9525">
            <a:solidFill>
              <a:srgbClr val="58585A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cs typeface="+mn-cs"/>
            </a:endParaRPr>
          </a:p>
        </p:txBody>
      </p:sp>
      <p:sp>
        <p:nvSpPr>
          <p:cNvPr id="50" name="Line 22"/>
          <p:cNvSpPr>
            <a:spLocks noChangeShapeType="1"/>
          </p:cNvSpPr>
          <p:nvPr/>
        </p:nvSpPr>
        <p:spPr bwMode="auto">
          <a:xfrm>
            <a:off x="6467475" y="3136722"/>
            <a:ext cx="0" cy="879654"/>
          </a:xfrm>
          <a:prstGeom prst="line">
            <a:avLst/>
          </a:prstGeom>
          <a:noFill/>
          <a:ln w="9525">
            <a:solidFill>
              <a:srgbClr val="58585A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cs typeface="+mn-cs"/>
            </a:endParaRPr>
          </a:p>
        </p:txBody>
      </p:sp>
      <p:sp>
        <p:nvSpPr>
          <p:cNvPr id="51" name="Line 23"/>
          <p:cNvSpPr>
            <a:spLocks noChangeShapeType="1"/>
          </p:cNvSpPr>
          <p:nvPr/>
        </p:nvSpPr>
        <p:spPr bwMode="auto">
          <a:xfrm>
            <a:off x="6488906" y="3152596"/>
            <a:ext cx="1135856" cy="838379"/>
          </a:xfrm>
          <a:prstGeom prst="line">
            <a:avLst/>
          </a:prstGeom>
          <a:noFill/>
          <a:ln w="9525">
            <a:solidFill>
              <a:srgbClr val="58585A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Arial" charset="0"/>
              <a:cs typeface="+mn-cs"/>
            </a:endParaRPr>
          </a:p>
        </p:txBody>
      </p:sp>
      <p:sp>
        <p:nvSpPr>
          <p:cNvPr id="52" name="AutoShape 25"/>
          <p:cNvSpPr>
            <a:spLocks noChangeArrowheads="1"/>
          </p:cNvSpPr>
          <p:nvPr/>
        </p:nvSpPr>
        <p:spPr bwMode="auto">
          <a:xfrm>
            <a:off x="4572000" y="1689100"/>
            <a:ext cx="3881437" cy="4397375"/>
          </a:xfrm>
          <a:prstGeom prst="roundRect">
            <a:avLst>
              <a:gd name="adj" fmla="val 5727"/>
            </a:avLst>
          </a:prstGeom>
          <a:noFill/>
          <a:ln w="38100" algn="ctr">
            <a:solidFill>
              <a:srgbClr val="C4D9AB">
                <a:lumMod val="75000"/>
              </a:srgbClr>
            </a:solidFill>
            <a:round/>
            <a:headEnd/>
            <a:tailEnd/>
          </a:ln>
          <a:effectLst/>
          <a:ex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kern="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73217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What’s New in Unified </a:t>
            </a:r>
            <a:r>
              <a:rPr lang="en-US" altLang="ko-KR" dirty="0" smtClean="0"/>
              <a:t>v1.2 (4/5)</a:t>
            </a:r>
            <a:endParaRPr lang="en-US" dirty="0"/>
          </a:p>
        </p:txBody>
      </p:sp>
      <p:sp>
        <p:nvSpPr>
          <p:cNvPr id="4" name="Content Placeholder 1"/>
          <p:cNvSpPr>
            <a:spLocks noGrp="1"/>
          </p:cNvSpPr>
          <p:nvPr>
            <p:ph idx="1"/>
          </p:nvPr>
        </p:nvSpPr>
        <p:spPr>
          <a:xfrm>
            <a:off x="304800" y="872400"/>
            <a:ext cx="8351839" cy="3852000"/>
          </a:xfrm>
        </p:spPr>
        <p:txBody>
          <a:bodyPr/>
          <a:lstStyle/>
          <a:p>
            <a:r>
              <a:rPr lang="en-US" dirty="0" smtClean="0"/>
              <a:t>Enhanced feature list</a:t>
            </a: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241467"/>
              </p:ext>
            </p:extLst>
          </p:nvPr>
        </p:nvGraphicFramePr>
        <p:xfrm>
          <a:off x="259862" y="1523999"/>
          <a:ext cx="8624277" cy="4563663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91556"/>
                <a:gridCol w="5226559"/>
                <a:gridCol w="1006162"/>
              </a:tblGrid>
              <a:tr h="314713"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500" dirty="0" smtClean="0">
                          <a:latin typeface="Calibri" panose="020F0502020204030204" pitchFamily="34" charset="0"/>
                        </a:rPr>
                        <a:t>Feature List</a:t>
                      </a:r>
                      <a:endParaRPr lang="ko-KR" altLang="en-US" sz="1500" dirty="0">
                        <a:latin typeface="Calibri" panose="020F0502020204030204" pitchFamily="34" charset="0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500" dirty="0" smtClean="0">
                          <a:latin typeface="Calibri" panose="020F0502020204030204" pitchFamily="34" charset="0"/>
                        </a:rPr>
                        <a:t>Description</a:t>
                      </a: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500" dirty="0" smtClean="0">
                          <a:latin typeface="Calibri" panose="020F0502020204030204" pitchFamily="34" charset="0"/>
                        </a:rPr>
                        <a:t>System</a:t>
                      </a:r>
                    </a:p>
                  </a:txBody>
                  <a:tcPr marL="30798" marR="30798" marT="0" marB="0" anchor="ctr"/>
                </a:tc>
              </a:tr>
              <a:tr h="19255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Alert when TAPI Disconnects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Alarm and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Email </a:t>
                      </a: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notification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to be </a:t>
                      </a: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added when TAPI is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disconnected</a:t>
                      </a:r>
                      <a:endParaRPr lang="en-US" sz="11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317632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SIP phone control by UCS client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SIP Phone control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by UCS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 Control client – Make Call, Answer Call, Hold/Retrieve Call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529522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ARS support in Digit conversion table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If a selected path is not available from some reason (All Busy, Line Fault, </a:t>
                      </a:r>
                      <a:r>
                        <a:rPr lang="en-US" altLang="ko-KR" sz="1100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etc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) after digit conversion, Alternative Route Selection (ARS) will connect calls using predefined designated ARS digit in digit conversion table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19255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ICLID Name Routing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An incoming call can be routed to the destination based on Calling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Name</a:t>
                      </a:r>
                      <a:endParaRPr lang="en-US" sz="11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317632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Auto insert PBX code for emergency</a:t>
                      </a:r>
                      <a:r>
                        <a:rPr lang="en-US" altLang="ko-KR" sz="1100" b="1" u="none" strike="noStrike" kern="1200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call</a:t>
                      </a:r>
                      <a:endParaRPr lang="en-US" altLang="ko-KR" sz="1100" b="1" i="0" u="none" strike="noStrike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System can insert PBX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code automatically if pre-configured </a:t>
                      </a:r>
                      <a:r>
                        <a:rPr lang="en-US" sz="1100" u="none" strike="noStrike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when a user make an emergency </a:t>
                      </a:r>
                      <a:r>
                        <a:rPr lang="en-US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</a:t>
                      </a:r>
                      <a:endParaRPr lang="en-US" sz="1100" b="0" i="0" u="none" strike="noStrike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63526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SMDR for net transit call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Call Transfer from CCM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to LCM system - P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rovides the information related to transferred station in SMDR</a:t>
                      </a:r>
                    </a:p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Transit out via CCM system - Provides the information of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net station (calling party) in SMDR 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476448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FPP (Fast packet processing)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RTP packet processing by DSP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not CPU for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VOIB128(eMG800) and VOIB(VVMU/VOIB48 on eMG80) </a:t>
                      </a:r>
                    </a:p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Decreasing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load of main CPU and also it should be supported for IP BIND feature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eMG80/800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353015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COS feature</a:t>
                      </a:r>
                      <a:endParaRPr lang="en-US" altLang="ko-KR" sz="1100" b="1" i="0" u="none" strike="noStrike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Station A(COS 1) is forwarded to </a:t>
                      </a:r>
                      <a:r>
                        <a:rPr lang="en-US" altLang="ko-KR" sz="1100" u="none" strike="noStrike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Offnet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Station B(COS 7) calls Station A and this call can be forwarded. (It will be controlled by system base option)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529522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Original CLI for transfer call to VMEX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It will be operated also for a SIP extension using previous option. The name of previous option P.113 "FAST CLI For Transfer Call = OFF/ON" will be changed to "Original CLI For Transfer Call = OFF/ON".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192554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b="1" u="none" strike="noStrike" kern="1200" dirty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Line Names outgoing CO</a:t>
                      </a:r>
                      <a:endParaRPr lang="en-US" sz="1100" b="1" i="0" u="none" strike="noStrike" kern="1200" dirty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CO Line Name display</a:t>
                      </a:r>
                      <a:r>
                        <a:rPr lang="en-US" altLang="ko-KR" sz="1100" u="none" strike="noStrike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 for outgoing CO calls </a:t>
                      </a: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(Common Attributes(140) - index 8&amp;9)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  <a:tr h="415189"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b="1" u="none" strike="noStrike" kern="12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Open loop disconnect signal for dropping calls via SLT port</a:t>
                      </a:r>
                      <a:endParaRPr lang="en-US" altLang="ko-KR" sz="1100" b="1" i="0" u="none" strike="noStrike" kern="1200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30798" marR="30798" marT="0" marB="0" anchor="ctr"/>
                </a:tc>
                <a:tc>
                  <a:txBody>
                    <a:bodyPr/>
                    <a:lstStyle/>
                    <a:p>
                      <a:pPr marL="171450" marR="0" indent="-171450" algn="l" defTabSz="454076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100" u="none" strike="noStrike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Supported on UCP-SLTM4/8/32, eMG80/800 SLIB</a:t>
                      </a:r>
                      <a:endParaRPr lang="en-US" altLang="ko-KR" sz="1100" b="0" i="0" u="none" strike="noStrike" dirty="0" smtClean="0">
                        <a:solidFill>
                          <a:schemeClr val="tx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  <a:tc>
                  <a:txBody>
                    <a:bodyPr/>
                    <a:lstStyle/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110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UCP/</a:t>
                      </a:r>
                      <a:r>
                        <a:rPr lang="en-US" altLang="ko-KR" sz="1100" dirty="0" err="1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eMG</a:t>
                      </a:r>
                      <a:endParaRPr lang="ko-KR" altLang="en-US" sz="1100" b="0" dirty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123190" marR="9239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68786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Mobility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066800"/>
          </a:xfrm>
        </p:spPr>
        <p:txBody>
          <a:bodyPr/>
          <a:lstStyle/>
          <a:p>
            <a:r>
              <a:rPr lang="en-US" dirty="0" smtClean="0"/>
              <a:t>Wide choices of mobility solution</a:t>
            </a:r>
            <a:endParaRPr lang="en-US" dirty="0"/>
          </a:p>
        </p:txBody>
      </p:sp>
      <p:graphicFrame>
        <p:nvGraphicFramePr>
          <p:cNvPr id="2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6561899"/>
              </p:ext>
            </p:extLst>
          </p:nvPr>
        </p:nvGraphicFramePr>
        <p:xfrm>
          <a:off x="411167" y="1752600"/>
          <a:ext cx="8351833" cy="419100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1120445"/>
                <a:gridCol w="1807847"/>
                <a:gridCol w="1807847"/>
                <a:gridCol w="1807847"/>
                <a:gridCol w="1807847"/>
              </a:tblGrid>
              <a:tr h="32546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DECT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IP-DECT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WiFi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UCS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</a:tr>
              <a:tr h="1255333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Solution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TDM</a:t>
                      </a:r>
                      <a:r>
                        <a:rPr lang="en-US" sz="1200" baseline="0" dirty="0" smtClean="0"/>
                        <a:t> based multi-cell DECT solution</a:t>
                      </a:r>
                    </a:p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endParaRPr lang="en-US" sz="1200" baseline="0" dirty="0" smtClean="0"/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-Controller (WTIM)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-Base (GDC-600BE)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-Handset(GDC-450H/500H)</a:t>
                      </a:r>
                      <a:endParaRPr lang="en-US" sz="1000" dirty="0">
                        <a:solidFill>
                          <a:srgbClr val="0000CC"/>
                        </a:solidFill>
                      </a:endParaRPr>
                    </a:p>
                  </a:txBody>
                  <a:tcPr marL="35230" marR="35230" marT="36000" marB="36000"/>
                </a:tc>
                <a:tc>
                  <a:txBody>
                    <a:bodyPr/>
                    <a:lstStyle/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IP based multi-cell DECT solution</a:t>
                      </a:r>
                    </a:p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dirty="0" smtClean="0"/>
                        <a:t> -Controller/Base(800Bi)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-Repeater(800R)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-Handset(800H)</a:t>
                      </a:r>
                      <a:endParaRPr lang="en-US" sz="1000" dirty="0">
                        <a:solidFill>
                          <a:srgbClr val="0000CC"/>
                        </a:solidFill>
                      </a:endParaRPr>
                    </a:p>
                  </a:txBody>
                  <a:tcPr marL="35230" marR="35230" marT="36000" marB="36000"/>
                </a:tc>
                <a:tc>
                  <a:txBody>
                    <a:bodyPr/>
                    <a:lstStyle/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err="1" smtClean="0"/>
                        <a:t>WiFi</a:t>
                      </a:r>
                      <a:r>
                        <a:rPr lang="en-US" sz="1200" dirty="0" smtClean="0"/>
                        <a:t> Solution</a:t>
                      </a:r>
                    </a:p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endParaRPr lang="en-US" sz="1200" dirty="0" smtClean="0"/>
                    </a:p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endParaRPr lang="en-US" sz="1000" dirty="0" smtClean="0"/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dirty="0" smtClean="0"/>
                        <a:t> -</a:t>
                      </a:r>
                      <a:r>
                        <a:rPr lang="en-US" sz="1000" baseline="0" dirty="0" err="1" smtClean="0"/>
                        <a:t>WiFi</a:t>
                      </a:r>
                      <a:r>
                        <a:rPr lang="en-US" sz="1000" baseline="0" dirty="0" smtClean="0"/>
                        <a:t> Controller/AP (3</a:t>
                      </a:r>
                      <a:r>
                        <a:rPr lang="en-US" sz="1000" baseline="30000" dirty="0" smtClean="0"/>
                        <a:t>rd</a:t>
                      </a:r>
                      <a:r>
                        <a:rPr lang="en-US" sz="1000" baseline="0" dirty="0" smtClean="0"/>
                        <a:t> party)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-Handset (400HE)</a:t>
                      </a:r>
                      <a:endParaRPr lang="en-US" sz="1000" dirty="0">
                        <a:solidFill>
                          <a:srgbClr val="0000CC"/>
                        </a:solidFill>
                      </a:endParaRPr>
                    </a:p>
                  </a:txBody>
                  <a:tcPr marL="35230" marR="35230" marT="36000" marB="36000"/>
                </a:tc>
                <a:tc>
                  <a:txBody>
                    <a:bodyPr/>
                    <a:lstStyle/>
                    <a:p>
                      <a:pPr marL="85725" indent="-85725" algn="l"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/>
                        <a:t>UC solution running on </a:t>
                      </a:r>
                      <a:r>
                        <a:rPr lang="en-US" sz="1200" dirty="0" err="1" smtClean="0"/>
                        <a:t>WiFi</a:t>
                      </a:r>
                      <a:r>
                        <a:rPr lang="en-US" sz="1200" dirty="0" smtClean="0"/>
                        <a:t>/Mobile</a:t>
                      </a:r>
                      <a:r>
                        <a:rPr lang="en-US" sz="1200" baseline="0" dirty="0" smtClean="0"/>
                        <a:t> infra.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000" baseline="0" dirty="0" smtClean="0"/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-UCS Desktop</a:t>
                      </a: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000" baseline="0" dirty="0" smtClean="0"/>
                        <a:t> -UCS Mobile</a:t>
                      </a:r>
                      <a:endParaRPr lang="en-US" sz="1000" dirty="0">
                        <a:solidFill>
                          <a:srgbClr val="0000CC"/>
                        </a:solidFill>
                      </a:endParaRPr>
                    </a:p>
                  </a:txBody>
                  <a:tcPr marL="35230" marR="35230" marT="36000" marB="36000"/>
                </a:tc>
              </a:tr>
              <a:tr h="91984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Coverage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On-Premise</a:t>
                      </a:r>
                    </a:p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/>
                        <a:t>24 bases / 255 DECT</a:t>
                      </a:r>
                      <a:r>
                        <a:rPr lang="en-US" sz="1200" kern="1200" baseline="0" dirty="0" smtClean="0"/>
                        <a:t> handsets </a:t>
                      </a:r>
                      <a:r>
                        <a:rPr lang="en-US" sz="1000" kern="1200" baseline="0" dirty="0" smtClean="0"/>
                        <a:t>(within the max capacity of call server)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On-Premise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128 bases / 1000 DECT handsets</a:t>
                      </a:r>
                      <a:r>
                        <a:rPr lang="en-US" sz="1200" kern="1200" baseline="0" dirty="0" smtClean="0"/>
                        <a:t> (</a:t>
                      </a:r>
                      <a:r>
                        <a:rPr lang="en-US" sz="1000" kern="1200" baseline="0" dirty="0" smtClean="0"/>
                        <a:t>within the max capacity of call server)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On-Premise</a:t>
                      </a:r>
                      <a:endParaRPr lang="en-US" sz="1200" kern="1200" dirty="0"/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err="1" smtClean="0"/>
                        <a:t>WiFi</a:t>
                      </a:r>
                      <a:r>
                        <a:rPr lang="en-US" sz="1200" kern="1200" baseline="0" dirty="0" smtClean="0"/>
                        <a:t> handsets </a:t>
                      </a:r>
                      <a:r>
                        <a:rPr lang="en-US" sz="1000" kern="1200" baseline="0" dirty="0" smtClean="0"/>
                        <a:t>within the max capacity of call server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On-Premise / Remote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UCS Clients </a:t>
                      </a:r>
                      <a:r>
                        <a:rPr lang="en-US" sz="1000" kern="1200" dirty="0" smtClean="0"/>
                        <a:t>within the max</a:t>
                      </a:r>
                      <a:r>
                        <a:rPr lang="en-US" sz="1000" kern="1200" baseline="0" dirty="0" smtClean="0"/>
                        <a:t> capacity of UCS clients on call server</a:t>
                      </a:r>
                      <a:endParaRPr lang="en-US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/>
                </a:tc>
              </a:tr>
              <a:tr h="52089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Service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Telephony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Telephony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Telephony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Telephony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UC features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</a:tr>
              <a:tr h="116945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Value</a:t>
                      </a:r>
                      <a:r>
                        <a:rPr lang="en-US" sz="1400" baseline="0" dirty="0" smtClean="0"/>
                        <a:t> Proposition</a:t>
                      </a:r>
                      <a:endParaRPr lang="en-US" sz="1400" dirty="0"/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Reliable DECT solution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Reuse of installed TDM infrastructure(</a:t>
                      </a:r>
                      <a:r>
                        <a:rPr lang="en-US" sz="1200" kern="1200" dirty="0" err="1" smtClean="0"/>
                        <a:t>i.e.wiring</a:t>
                      </a:r>
                      <a:r>
                        <a:rPr lang="en-US" sz="1200" kern="1200" dirty="0" smtClean="0"/>
                        <a:t>)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/>
                        <a:t>Reliable DECT solution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Single IP infrastructure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marR="0" indent="-857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kern="1200" dirty="0" smtClean="0"/>
                        <a:t>Single IP infrastructure</a:t>
                      </a:r>
                      <a:endParaRPr lang="en-US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  <a:tc>
                  <a:txBody>
                    <a:bodyPr/>
                    <a:lstStyle/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dirty="0" smtClean="0"/>
                        <a:t>Anywhere,</a:t>
                      </a:r>
                      <a:r>
                        <a:rPr lang="en-US" sz="1200" kern="1200" baseline="0" dirty="0" smtClean="0"/>
                        <a:t> anytime rich communication using BYOD</a:t>
                      </a:r>
                    </a:p>
                    <a:p>
                      <a:pPr marL="85725" indent="-85725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200" kern="1200" baseline="0" dirty="0" smtClean="0"/>
                        <a:t>Cost saving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230" marR="35230" marT="36000" marB="36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201134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3773905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30168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Installation Wizard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3852000"/>
          </a:xfrm>
        </p:spPr>
        <p:txBody>
          <a:bodyPr/>
          <a:lstStyle/>
          <a:p>
            <a:r>
              <a:rPr lang="en-US" sz="2000" dirty="0" smtClean="0"/>
              <a:t>Installation wizard for quick and easy configuration</a:t>
            </a:r>
          </a:p>
          <a:p>
            <a:pPr lvl="1"/>
            <a:r>
              <a:rPr lang="en-US" sz="1600" dirty="0" smtClean="0"/>
              <a:t>Simply guided configuration with 6 steps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Country code, Site name, IP address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Station number, Numbering plan, Ring Assignment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ID and Password</a:t>
            </a:r>
            <a:endParaRPr lang="en-US" sz="12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496616"/>
            <a:ext cx="7418219" cy="367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04983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799"/>
            <a:ext cx="8686800" cy="5410201"/>
          </a:xfrm>
        </p:spPr>
        <p:txBody>
          <a:bodyPr/>
          <a:lstStyle/>
          <a:p>
            <a:r>
              <a:rPr lang="en-US" sz="2000" dirty="0" smtClean="0"/>
              <a:t>Intuitive and Customizable Web-Admin for configuration and maintenance via local or remote connection</a:t>
            </a:r>
          </a:p>
          <a:p>
            <a:pPr lvl="1"/>
            <a:r>
              <a:rPr lang="en-US" sz="1600" dirty="0" smtClean="0"/>
              <a:t>Simple </a:t>
            </a:r>
            <a:r>
              <a:rPr lang="en-US" sz="1600" dirty="0"/>
              <a:t>and </a:t>
            </a:r>
            <a:r>
              <a:rPr lang="en-US" sz="1600" dirty="0" smtClean="0"/>
              <a:t>easy to use configuration with basic menu + user customizable menu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Editable Function based configuration</a:t>
            </a:r>
          </a:p>
          <a:p>
            <a:pPr marL="712787" lvl="2" indent="0">
              <a:buNone/>
            </a:pPr>
            <a:r>
              <a:rPr lang="en-US" sz="1000" dirty="0"/>
              <a:t> </a:t>
            </a:r>
            <a:r>
              <a:rPr lang="en-US" sz="1000" dirty="0" smtClean="0"/>
              <a:t>   (SIP, Networking, DID, Station Group, </a:t>
            </a:r>
            <a:r>
              <a:rPr lang="en-US" sz="1000" dirty="0" err="1" smtClean="0"/>
              <a:t>etc</a:t>
            </a:r>
            <a:r>
              <a:rPr lang="en-US" sz="1000" dirty="0" smtClean="0"/>
              <a:t>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Editable </a:t>
            </a:r>
            <a:r>
              <a:rPr lang="en-US" sz="1000" dirty="0"/>
              <a:t>F</a:t>
            </a:r>
            <a:r>
              <a:rPr lang="en-US" sz="1000" dirty="0" smtClean="0"/>
              <a:t>avorite programing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Dual language support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Multiple Tab operation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Overview pages for configuration</a:t>
            </a:r>
          </a:p>
          <a:p>
            <a:pPr lvl="1"/>
            <a:r>
              <a:rPr lang="en-US" sz="1600" dirty="0" smtClean="0"/>
              <a:t>Effective embedded maintenance tools</a:t>
            </a:r>
            <a:endParaRPr lang="en-US" sz="1600" dirty="0"/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Software upgrade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System Database management </a:t>
            </a:r>
          </a:p>
          <a:p>
            <a:pPr marL="712787" lvl="2" indent="0">
              <a:buNone/>
            </a:pPr>
            <a:r>
              <a:rPr lang="en-US" sz="1000" dirty="0"/>
              <a:t> </a:t>
            </a:r>
            <a:r>
              <a:rPr lang="en-US" sz="1000" dirty="0" smtClean="0"/>
              <a:t>   (</a:t>
            </a:r>
            <a:r>
              <a:rPr lang="en-US" sz="1000" dirty="0" err="1" smtClean="0"/>
              <a:t>upto</a:t>
            </a:r>
            <a:r>
              <a:rPr lang="en-US" sz="1000" dirty="0" smtClean="0"/>
              <a:t> 5 databases can be saved in system)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Simple license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Voice mail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SMDR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Dual language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System Trace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000" dirty="0" smtClean="0"/>
              <a:t>File system management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/>
            <a:r>
              <a:rPr lang="en-US" sz="1600" dirty="0" smtClean="0"/>
              <a:t>On-line/off-line Web-Administration</a:t>
            </a:r>
          </a:p>
          <a:p>
            <a:pPr lvl="1"/>
            <a:endParaRPr lang="en-US" sz="1600" dirty="0"/>
          </a:p>
          <a:p>
            <a:pPr lvl="1"/>
            <a:r>
              <a:rPr lang="en-US" sz="1600" dirty="0" smtClean="0"/>
              <a:t>Temporary license activations for urgent installations or trials (</a:t>
            </a:r>
            <a:r>
              <a:rPr lang="en-US" sz="1600" dirty="0" err="1" smtClean="0"/>
              <a:t>Upto</a:t>
            </a:r>
            <a:r>
              <a:rPr lang="en-US" sz="1600" dirty="0" smtClean="0"/>
              <a:t> 6 times)</a:t>
            </a:r>
            <a:endParaRPr lang="en-US" sz="1200" dirty="0"/>
          </a:p>
          <a:p>
            <a:pPr lvl="2">
              <a:buFont typeface="Arial" panose="020B0604020202020204" pitchFamily="34" charset="0"/>
              <a:buChar char="•"/>
            </a:pPr>
            <a:endParaRPr lang="en-US" sz="1200" dirty="0"/>
          </a:p>
        </p:txBody>
      </p:sp>
      <p:pic>
        <p:nvPicPr>
          <p:cNvPr id="16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246913"/>
            <a:ext cx="2333694" cy="12688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 type="non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 based Admin</a:t>
            </a:r>
            <a:endParaRPr lang="en-US" dirty="0"/>
          </a:p>
        </p:txBody>
      </p:sp>
      <p:pic>
        <p:nvPicPr>
          <p:cNvPr id="15" name="Picture 4"/>
          <p:cNvPicPr>
            <a:picLocks noGrp="1"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437" y="2599337"/>
            <a:ext cx="2226363" cy="12106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 type="none" w="med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1" y="4131149"/>
            <a:ext cx="2514599" cy="1279051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0275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8" descr="station web main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726" y="4267200"/>
            <a:ext cx="2957588" cy="1600200"/>
          </a:xfrm>
          <a:prstGeom prst="rect">
            <a:avLst/>
          </a:prstGeom>
          <a:noFill/>
          <a:ln w="9525">
            <a:solidFill>
              <a:srgbClr val="92D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Station Web-Admin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2895600"/>
          </a:xfrm>
        </p:spPr>
        <p:txBody>
          <a:bodyPr/>
          <a:lstStyle/>
          <a:p>
            <a:r>
              <a:rPr lang="en-US" sz="2000" dirty="0" smtClean="0"/>
              <a:t>Easy to use web-based station admin for simple configuration and management</a:t>
            </a:r>
          </a:p>
          <a:p>
            <a:endParaRPr lang="en-US" sz="2000" dirty="0" smtClean="0"/>
          </a:p>
          <a:p>
            <a:pPr lvl="1"/>
            <a:r>
              <a:rPr lang="en-US" sz="1600" dirty="0"/>
              <a:t>3-level station Web-admin authorization </a:t>
            </a:r>
            <a:r>
              <a:rPr lang="en-US" sz="1600" dirty="0" smtClean="0"/>
              <a:t>control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User, Attendant, Supervisor</a:t>
            </a:r>
          </a:p>
          <a:p>
            <a:pPr lvl="1"/>
            <a:r>
              <a:rPr lang="en-US" sz="1600" dirty="0" smtClean="0"/>
              <a:t>Station Setting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DND, Wakeup, Voicemail, Name display, LCD language, </a:t>
            </a:r>
            <a:r>
              <a:rPr lang="en-US" sz="1200" dirty="0" err="1" smtClean="0"/>
              <a:t>etc</a:t>
            </a:r>
            <a:endParaRPr lang="en-US" sz="1200" dirty="0" smtClean="0"/>
          </a:p>
          <a:p>
            <a:pPr lvl="1"/>
            <a:r>
              <a:rPr lang="en-US" sz="1600" dirty="0" smtClean="0"/>
              <a:t>Personal Call Scenario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200" dirty="0" smtClean="0"/>
              <a:t>Call Forward, Preset Forward, Individual call routing, pre-selected message</a:t>
            </a:r>
            <a:endParaRPr lang="en-US" sz="1600" dirty="0" smtClean="0"/>
          </a:p>
          <a:p>
            <a:pPr lvl="1"/>
            <a:r>
              <a:rPr lang="en-US" sz="1600" dirty="0"/>
              <a:t>Mobile Extension management</a:t>
            </a:r>
          </a:p>
          <a:p>
            <a:pPr lvl="1"/>
            <a:r>
              <a:rPr lang="en-US" sz="1600" dirty="0" smtClean="0"/>
              <a:t>Station Speed Dial, Flexible Button Management</a:t>
            </a:r>
          </a:p>
          <a:p>
            <a:pPr lvl="1"/>
            <a:r>
              <a:rPr lang="en-US" sz="1600" dirty="0" smtClean="0"/>
              <a:t>Conference Group Management</a:t>
            </a:r>
          </a:p>
          <a:p>
            <a:pPr lvl="1"/>
            <a:r>
              <a:rPr lang="en-US" sz="1600" dirty="0" smtClean="0"/>
              <a:t>Send internal/external SMS</a:t>
            </a:r>
          </a:p>
        </p:txBody>
      </p:sp>
    </p:spTree>
    <p:extLst>
      <p:ext uri="{BB962C8B-B14F-4D97-AF65-F5344CB8AC3E}">
        <p14:creationId xmlns:p14="http://schemas.microsoft.com/office/powerpoint/2010/main" val="34404572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Management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799"/>
            <a:ext cx="8534400" cy="3052783"/>
          </a:xfrm>
        </p:spPr>
        <p:txBody>
          <a:bodyPr/>
          <a:lstStyle/>
          <a:p>
            <a:r>
              <a:rPr lang="en-US" altLang="ko-KR" sz="20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altLang="ko-KR" sz="2000" dirty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powerful </a:t>
            </a:r>
            <a:r>
              <a:rPr lang="en-US" altLang="ko-KR" sz="20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network management and monitoring tool </a:t>
            </a:r>
            <a:r>
              <a:rPr lang="en-US" altLang="ko-KR" sz="2000" dirty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for </a:t>
            </a:r>
            <a:r>
              <a:rPr lang="en-US" altLang="ko-KR" sz="2000" dirty="0" err="1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iPECS</a:t>
            </a:r>
            <a:r>
              <a:rPr lang="en-US" altLang="ko-KR" sz="20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 portfolio</a:t>
            </a:r>
            <a:endParaRPr lang="en-US" altLang="ko-KR" sz="1600" dirty="0" smtClean="0">
              <a:cs typeface="Arial" pitchFamily="34" charset="0"/>
            </a:endParaRPr>
          </a:p>
          <a:p>
            <a:pPr lvl="1"/>
            <a:r>
              <a:rPr lang="en-US" altLang="ko-KR" sz="16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SNMP-based network management solution (Server/Agent)</a:t>
            </a:r>
          </a:p>
          <a:p>
            <a:pPr lvl="1"/>
            <a:r>
              <a:rPr lang="en-US" altLang="ko-KR" sz="16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Web based client interface </a:t>
            </a:r>
          </a:p>
          <a:p>
            <a:pPr lvl="1"/>
            <a:r>
              <a:rPr lang="en-US" altLang="ko-KR" sz="16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Up to 500 call servers can be monitored and managed</a:t>
            </a:r>
          </a:p>
          <a:p>
            <a:pPr lvl="1"/>
            <a:r>
              <a:rPr lang="en-US" altLang="ko-KR" sz="16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Powerful management and monitoring features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Fault/Alarm management 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Real-time system monitoring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Network topology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Device registration and management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altLang="ko-KR" sz="1200" dirty="0" smtClean="0">
                <a:solidFill>
                  <a:srgbClr val="615D5D"/>
                </a:solidFill>
                <a:latin typeface="Arial" pitchFamily="34" charset="0"/>
                <a:cs typeface="Arial" pitchFamily="34" charset="0"/>
              </a:rPr>
              <a:t>Various Traffic management</a:t>
            </a:r>
          </a:p>
          <a:p>
            <a:pPr lvl="1"/>
            <a:endParaRPr lang="en-US" altLang="ko-KR" sz="1600" dirty="0" smtClean="0">
              <a:solidFill>
                <a:srgbClr val="615D5D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0" name="Picture 28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59"/>
          <a:stretch/>
        </p:blipFill>
        <p:spPr>
          <a:xfrm>
            <a:off x="473137" y="3797968"/>
            <a:ext cx="8442263" cy="245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888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4098758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4991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</a:t>
            </a:r>
            <a:endParaRPr lang="en-US" dirty="0"/>
          </a:p>
        </p:txBody>
      </p:sp>
      <p:sp>
        <p:nvSpPr>
          <p:cNvPr id="59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3852000"/>
          </a:xfrm>
        </p:spPr>
        <p:txBody>
          <a:bodyPr/>
          <a:lstStyle/>
          <a:p>
            <a:r>
              <a:rPr lang="en-US" altLang="ko-KR" sz="2000" dirty="0">
                <a:ea typeface="맑은 고딕" pitchFamily="50" charset="-127"/>
              </a:rPr>
              <a:t>iPECS UCP supports various terminals and mobile clients</a:t>
            </a:r>
          </a:p>
          <a:p>
            <a:endParaRPr lang="en-US" sz="2000" dirty="0"/>
          </a:p>
        </p:txBody>
      </p:sp>
      <p:sp>
        <p:nvSpPr>
          <p:cNvPr id="60" name="Content Placeholder 2"/>
          <p:cNvSpPr>
            <a:spLocks/>
          </p:cNvSpPr>
          <p:nvPr/>
        </p:nvSpPr>
        <p:spPr bwMode="auto">
          <a:xfrm>
            <a:off x="444500" y="939800"/>
            <a:ext cx="8304213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72000" bIns="72000"/>
          <a:lstStyle/>
          <a:p>
            <a:pPr marL="342900" indent="-342900">
              <a:spcBef>
                <a:spcPts val="200"/>
              </a:spcBef>
              <a:buClr>
                <a:srgbClr val="00285E"/>
              </a:buClr>
              <a:buFont typeface="Arial" pitchFamily="34" charset="0"/>
              <a:buNone/>
            </a:pPr>
            <a:endParaRPr lang="en-US" altLang="ko-KR" sz="2000" b="1" dirty="0">
              <a:solidFill>
                <a:srgbClr val="000000"/>
              </a:solidFill>
              <a:ea typeface="맑은 고딕" pitchFamily="50" charset="-127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96" y="1752600"/>
            <a:ext cx="8247207" cy="428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754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IP Phone</a:t>
            </a:r>
            <a:endParaRPr lang="en-US" dirty="0"/>
          </a:p>
        </p:txBody>
      </p:sp>
      <p:grpSp>
        <p:nvGrpSpPr>
          <p:cNvPr id="69" name="Group 8"/>
          <p:cNvGrpSpPr>
            <a:grpSpLocks/>
          </p:cNvGrpSpPr>
          <p:nvPr/>
        </p:nvGrpSpPr>
        <p:grpSpPr bwMode="auto">
          <a:xfrm>
            <a:off x="2063029" y="5563048"/>
            <a:ext cx="4261571" cy="837752"/>
            <a:chOff x="1703369" y="5286831"/>
            <a:chExt cx="4850668" cy="962051"/>
          </a:xfrm>
        </p:grpSpPr>
        <p:grpSp>
          <p:nvGrpSpPr>
            <p:cNvPr id="70" name="Group 7"/>
            <p:cNvGrpSpPr>
              <a:grpSpLocks/>
            </p:cNvGrpSpPr>
            <p:nvPr/>
          </p:nvGrpSpPr>
          <p:grpSpPr bwMode="auto">
            <a:xfrm>
              <a:off x="1703369" y="5353050"/>
              <a:ext cx="1202773" cy="893937"/>
              <a:chOff x="1703369" y="5353050"/>
              <a:chExt cx="1202773" cy="893937"/>
            </a:xfrm>
          </p:grpSpPr>
          <p:pic>
            <p:nvPicPr>
              <p:cNvPr id="78" name="Picture 36"/>
              <p:cNvPicPr>
                <a:picLocks noChangeAspect="1" noChangeArrowheads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74981" y="5353050"/>
                <a:ext cx="388816" cy="692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9" name="Text Box 18"/>
              <p:cNvSpPr txBox="1">
                <a:spLocks noChangeArrowheads="1"/>
              </p:cNvSpPr>
              <p:nvPr/>
            </p:nvSpPr>
            <p:spPr bwMode="auto">
              <a:xfrm>
                <a:off x="1703369" y="5946561"/>
                <a:ext cx="1202773" cy="300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100" b="1">
                    <a:ea typeface="iPECS" pitchFamily="50" charset="-127"/>
                  </a:rPr>
                  <a:t>LIP-9012DSS</a:t>
                </a:r>
              </a:p>
            </p:txBody>
          </p:sp>
        </p:grpSp>
        <p:grpSp>
          <p:nvGrpSpPr>
            <p:cNvPr id="71" name="Group 5"/>
            <p:cNvGrpSpPr>
              <a:grpSpLocks/>
            </p:cNvGrpSpPr>
            <p:nvPr/>
          </p:nvGrpSpPr>
          <p:grpSpPr bwMode="auto">
            <a:xfrm>
              <a:off x="2819400" y="5286831"/>
              <a:ext cx="1202773" cy="960155"/>
              <a:chOff x="3072751" y="5286831"/>
              <a:chExt cx="1202773" cy="960155"/>
            </a:xfrm>
          </p:grpSpPr>
          <p:pic>
            <p:nvPicPr>
              <p:cNvPr id="76" name="그림 49" descr="LIP-9024DSS.jp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6901" y="5286831"/>
                <a:ext cx="483741" cy="7259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7" name="Text Box 18"/>
              <p:cNvSpPr txBox="1">
                <a:spLocks noChangeArrowheads="1"/>
              </p:cNvSpPr>
              <p:nvPr/>
            </p:nvSpPr>
            <p:spPr bwMode="auto">
              <a:xfrm>
                <a:off x="3072751" y="5946561"/>
                <a:ext cx="1202773" cy="300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100" b="1">
                    <a:ea typeface="iPECS" pitchFamily="50" charset="-127"/>
                  </a:rPr>
                  <a:t>LIP-9024DSS</a:t>
                </a:r>
              </a:p>
            </p:txBody>
          </p:sp>
        </p:grpSp>
        <p:grpSp>
          <p:nvGrpSpPr>
            <p:cNvPr id="72" name="Group 6"/>
            <p:cNvGrpSpPr>
              <a:grpSpLocks/>
            </p:cNvGrpSpPr>
            <p:nvPr/>
          </p:nvGrpSpPr>
          <p:grpSpPr bwMode="auto">
            <a:xfrm>
              <a:off x="3962400" y="5298692"/>
              <a:ext cx="2591637" cy="950190"/>
              <a:chOff x="4522789" y="5298692"/>
              <a:chExt cx="2591637" cy="950190"/>
            </a:xfrm>
          </p:grpSpPr>
          <p:pic>
            <p:nvPicPr>
              <p:cNvPr id="73" name="그림 48" descr="LIP-9024LSS.jpg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17280" y="5298692"/>
                <a:ext cx="527028" cy="738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4" name="Text Box 18"/>
              <p:cNvSpPr txBox="1">
                <a:spLocks noChangeArrowheads="1"/>
              </p:cNvSpPr>
              <p:nvPr/>
            </p:nvSpPr>
            <p:spPr bwMode="auto">
              <a:xfrm>
                <a:off x="4522789" y="5946561"/>
                <a:ext cx="1184527" cy="300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100" b="1" dirty="0">
                    <a:ea typeface="iPECS" pitchFamily="50" charset="-127"/>
                  </a:rPr>
                  <a:t>LIP-9024LSS</a:t>
                </a:r>
              </a:p>
            </p:txBody>
          </p:sp>
          <p:sp>
            <p:nvSpPr>
              <p:cNvPr id="75" name="Text Box 18"/>
              <p:cNvSpPr txBox="1">
                <a:spLocks noChangeArrowheads="1"/>
              </p:cNvSpPr>
              <p:nvPr/>
            </p:nvSpPr>
            <p:spPr bwMode="auto">
              <a:xfrm>
                <a:off x="5778458" y="5948456"/>
                <a:ext cx="1335968" cy="300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100" b="1" dirty="0" smtClean="0">
                    <a:ea typeface="iPECS" pitchFamily="50" charset="-127"/>
                  </a:rPr>
                  <a:t>LIP-9000BTMU</a:t>
                </a:r>
                <a:endParaRPr lang="en-US" altLang="ko-KR" sz="1100" b="1" dirty="0">
                  <a:ea typeface="iPECS" pitchFamily="50" charset="-127"/>
                </a:endParaRPr>
              </a:p>
            </p:txBody>
          </p:sp>
        </p:grpSp>
      </p:grpSp>
      <p:sp>
        <p:nvSpPr>
          <p:cNvPr id="80" name="AutoShape 9"/>
          <p:cNvSpPr>
            <a:spLocks noChangeAspect="1" noChangeArrowheads="1"/>
          </p:cNvSpPr>
          <p:nvPr/>
        </p:nvSpPr>
        <p:spPr bwMode="auto">
          <a:xfrm>
            <a:off x="2027455" y="3993976"/>
            <a:ext cx="5973545" cy="499099"/>
          </a:xfrm>
          <a:prstGeom prst="snip1Rect">
            <a:avLst/>
          </a:prstGeom>
          <a:solidFill>
            <a:schemeClr val="bg2">
              <a:lumMod val="75000"/>
              <a:alpha val="75000"/>
            </a:schemeClr>
          </a:solidFill>
          <a:ln w="12700" algn="ctr">
            <a:noFill/>
            <a:round/>
            <a:headEnd/>
            <a:tailEnd/>
          </a:ln>
        </p:spPr>
        <p:txBody>
          <a:bodyPr wrap="none" lIns="0" tIns="756000" rIns="396000" bIns="864000"/>
          <a:lstStyle/>
          <a:p>
            <a:pPr marL="87313" algn="r" latinLnBrk="0">
              <a:defRPr/>
            </a:pPr>
            <a:r>
              <a:rPr kumimoji="0" lang="en-US" altLang="ko-KR" sz="1200" b="1" dirty="0">
                <a:solidFill>
                  <a:srgbClr val="FFFFFF"/>
                </a:solidFill>
                <a:ea typeface="맑은 고딕" pitchFamily="50" charset="-127"/>
              </a:rPr>
              <a:t>    </a:t>
            </a:r>
            <a:r>
              <a:rPr kumimoji="0" lang="en-US" altLang="ko-KR" sz="1200" b="1" dirty="0">
                <a:solidFill>
                  <a:srgbClr val="FFFF00"/>
                </a:solidFill>
                <a:ea typeface="맑은 고딕" pitchFamily="50" charset="-127"/>
              </a:rPr>
              <a:t>Basic</a:t>
            </a:r>
            <a:endParaRPr kumimoji="0" lang="ko-KR" altLang="en-US" sz="1200" b="1" dirty="0">
              <a:solidFill>
                <a:srgbClr val="FFFF00"/>
              </a:solidFill>
              <a:ea typeface="맑은 고딕" pitchFamily="50" charset="-127"/>
            </a:endParaRPr>
          </a:p>
        </p:txBody>
      </p:sp>
      <p:sp>
        <p:nvSpPr>
          <p:cNvPr id="81" name="AutoShape 9"/>
          <p:cNvSpPr>
            <a:spLocks noChangeAspect="1" noChangeArrowheads="1"/>
          </p:cNvSpPr>
          <p:nvPr/>
        </p:nvSpPr>
        <p:spPr bwMode="auto">
          <a:xfrm>
            <a:off x="1574173" y="4591235"/>
            <a:ext cx="6426827" cy="818466"/>
          </a:xfrm>
          <a:prstGeom prst="snip1Rect">
            <a:avLst>
              <a:gd name="adj" fmla="val 13580"/>
            </a:avLst>
          </a:prstGeom>
          <a:solidFill>
            <a:schemeClr val="bg2">
              <a:lumMod val="50000"/>
            </a:schemeClr>
          </a:solidFill>
          <a:ln w="12700" algn="ctr">
            <a:noFill/>
            <a:round/>
            <a:headEnd/>
            <a:tailEnd/>
          </a:ln>
        </p:spPr>
        <p:txBody>
          <a:bodyPr wrap="none" lIns="0" tIns="720000" rIns="396000" bIns="864000"/>
          <a:lstStyle/>
          <a:p>
            <a:pPr marL="87313" algn="r" latinLnBrk="0">
              <a:defRPr/>
            </a:pPr>
            <a:r>
              <a:rPr kumimoji="0" lang="en-US" altLang="ko-KR" sz="1200" b="1" dirty="0">
                <a:solidFill>
                  <a:srgbClr val="FFFFFF"/>
                </a:solidFill>
                <a:ea typeface="맑은 고딕" pitchFamily="50" charset="-127"/>
              </a:rPr>
              <a:t>  </a:t>
            </a:r>
            <a:r>
              <a:rPr kumimoji="0" lang="en-US" altLang="ko-KR" sz="1200" b="1" dirty="0">
                <a:solidFill>
                  <a:srgbClr val="FFFF00"/>
                </a:solidFill>
                <a:ea typeface="맑은 고딕" pitchFamily="50" charset="-127"/>
              </a:rPr>
              <a:t>Entry</a:t>
            </a:r>
            <a:endParaRPr kumimoji="0" lang="ko-KR" altLang="en-US" sz="1200" b="1" dirty="0">
              <a:solidFill>
                <a:srgbClr val="FFFF00"/>
              </a:solidFill>
              <a:ea typeface="맑은 고딕" pitchFamily="50" charset="-127"/>
            </a:endParaRPr>
          </a:p>
        </p:txBody>
      </p:sp>
      <p:sp>
        <p:nvSpPr>
          <p:cNvPr id="82" name="AutoShape 9"/>
          <p:cNvSpPr>
            <a:spLocks noChangeAspect="1" noChangeArrowheads="1"/>
          </p:cNvSpPr>
          <p:nvPr/>
        </p:nvSpPr>
        <p:spPr bwMode="auto">
          <a:xfrm>
            <a:off x="3616030" y="3396717"/>
            <a:ext cx="4384970" cy="479743"/>
          </a:xfrm>
          <a:prstGeom prst="snip1Rect">
            <a:avLst>
              <a:gd name="adj" fmla="val 17088"/>
            </a:avLst>
          </a:prstGeom>
          <a:solidFill>
            <a:srgbClr val="E8B165"/>
          </a:solidFill>
          <a:ln w="12700" algn="ctr">
            <a:noFill/>
            <a:round/>
            <a:headEnd/>
            <a:tailEnd/>
          </a:ln>
        </p:spPr>
        <p:txBody>
          <a:bodyPr wrap="none" lIns="0" tIns="720000" rIns="396000" bIns="864000"/>
          <a:lstStyle/>
          <a:p>
            <a:pPr marL="87313" algn="r" latinLnBrk="0">
              <a:defRPr/>
            </a:pPr>
            <a:r>
              <a:rPr kumimoji="0" lang="en-US" altLang="ko-KR" sz="1200" b="1" dirty="0">
                <a:solidFill>
                  <a:srgbClr val="FFFF00"/>
                </a:solidFill>
                <a:ea typeface="맑은 고딕" pitchFamily="50" charset="-127"/>
              </a:rPr>
              <a:t>Standard</a:t>
            </a:r>
            <a:endParaRPr kumimoji="0" lang="ko-KR" altLang="en-US" sz="1200" b="1" dirty="0">
              <a:solidFill>
                <a:srgbClr val="FFFF00"/>
              </a:solidFill>
              <a:ea typeface="맑은 고딕" pitchFamily="50" charset="-127"/>
            </a:endParaRPr>
          </a:p>
        </p:txBody>
      </p:sp>
      <p:sp>
        <p:nvSpPr>
          <p:cNvPr id="83" name="AutoShape 9"/>
          <p:cNvSpPr>
            <a:spLocks noChangeAspect="1" noChangeArrowheads="1"/>
          </p:cNvSpPr>
          <p:nvPr/>
        </p:nvSpPr>
        <p:spPr bwMode="auto">
          <a:xfrm>
            <a:off x="4285491" y="2745539"/>
            <a:ext cx="3715509" cy="479742"/>
          </a:xfrm>
          <a:prstGeom prst="snip1Rect">
            <a:avLst>
              <a:gd name="adj" fmla="val 17155"/>
            </a:avLst>
          </a:prstGeom>
          <a:solidFill>
            <a:srgbClr val="7F7F7F">
              <a:alpha val="61176"/>
            </a:srgbClr>
          </a:solidFill>
          <a:ln w="12700" algn="ctr">
            <a:noFill/>
            <a:round/>
            <a:headEnd/>
            <a:tailEnd/>
          </a:ln>
        </p:spPr>
        <p:txBody>
          <a:bodyPr wrap="none" lIns="0" tIns="684000" rIns="396000" bIns="864000"/>
          <a:lstStyle/>
          <a:p>
            <a:pPr marL="87313" algn="r" latinLnBrk="0">
              <a:defRPr/>
            </a:pPr>
            <a:r>
              <a:rPr kumimoji="0" lang="en-US" altLang="ko-KR" sz="1200" b="1" dirty="0">
                <a:solidFill>
                  <a:srgbClr val="FFFF00"/>
                </a:solidFill>
                <a:ea typeface="맑은 고딕" pitchFamily="50" charset="-127"/>
              </a:rPr>
              <a:t>Advanced</a:t>
            </a:r>
            <a:endParaRPr kumimoji="0" lang="ko-KR" altLang="en-US" sz="1200" b="1" dirty="0">
              <a:solidFill>
                <a:srgbClr val="FFFF00"/>
              </a:solidFill>
              <a:ea typeface="맑은 고딕" pitchFamily="50" charset="-127"/>
            </a:endParaRPr>
          </a:p>
        </p:txBody>
      </p:sp>
      <p:sp>
        <p:nvSpPr>
          <p:cNvPr id="84" name="AutoShape 9"/>
          <p:cNvSpPr>
            <a:spLocks noChangeAspect="1" noChangeArrowheads="1"/>
          </p:cNvSpPr>
          <p:nvPr/>
        </p:nvSpPr>
        <p:spPr bwMode="auto">
          <a:xfrm>
            <a:off x="5095818" y="2135836"/>
            <a:ext cx="2905182" cy="479743"/>
          </a:xfrm>
          <a:prstGeom prst="snip1Rect">
            <a:avLst>
              <a:gd name="adj" fmla="val 23638"/>
            </a:avLst>
          </a:prstGeom>
          <a:solidFill>
            <a:srgbClr val="BA4ACE">
              <a:alpha val="67059"/>
            </a:srgbClr>
          </a:solidFill>
          <a:ln w="12700" algn="ctr">
            <a:noFill/>
            <a:round/>
            <a:headEnd/>
            <a:tailEnd/>
          </a:ln>
        </p:spPr>
        <p:txBody>
          <a:bodyPr wrap="none" lIns="0" tIns="576000" rIns="396000" bIns="864000"/>
          <a:lstStyle/>
          <a:p>
            <a:pPr marL="87313" algn="r" latinLnBrk="0">
              <a:tabLst>
                <a:tab pos="812800" algn="l"/>
              </a:tabLst>
              <a:defRPr/>
            </a:pPr>
            <a:r>
              <a:rPr kumimoji="0" lang="en-US" altLang="ko-KR" sz="1200" b="1" dirty="0">
                <a:solidFill>
                  <a:srgbClr val="FFFF00"/>
                </a:solidFill>
                <a:ea typeface="맑은 고딕" pitchFamily="50" charset="-127"/>
              </a:rPr>
              <a:t>Premium</a:t>
            </a:r>
            <a:endParaRPr kumimoji="0" lang="ko-KR" altLang="en-US" sz="1200" b="1" dirty="0">
              <a:solidFill>
                <a:srgbClr val="FFFF00"/>
              </a:solidFill>
              <a:ea typeface="맑은 고딕" pitchFamily="50" charset="-127"/>
            </a:endParaRPr>
          </a:p>
        </p:txBody>
      </p:sp>
      <p:sp>
        <p:nvSpPr>
          <p:cNvPr id="85" name="Right Triangle 84"/>
          <p:cNvSpPr/>
          <p:nvPr/>
        </p:nvSpPr>
        <p:spPr bwMode="auto">
          <a:xfrm rot="10800000" flipH="1">
            <a:off x="1536517" y="2080535"/>
            <a:ext cx="4404496" cy="3420415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latinLnBrk="0">
              <a:defRPr/>
            </a:pPr>
            <a:endParaRPr kumimoji="0" lang="ko-KR" altLang="en-US" sz="2400">
              <a:solidFill>
                <a:prstClr val="white"/>
              </a:solidFill>
            </a:endParaRPr>
          </a:p>
        </p:txBody>
      </p:sp>
      <p:sp>
        <p:nvSpPr>
          <p:cNvPr id="87" name="TextBox 4"/>
          <p:cNvSpPr txBox="1">
            <a:spLocks noChangeArrowheads="1"/>
          </p:cNvSpPr>
          <p:nvPr/>
        </p:nvSpPr>
        <p:spPr bwMode="auto">
          <a:xfrm>
            <a:off x="2269468" y="5140106"/>
            <a:ext cx="9204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LIP-9002</a:t>
            </a:r>
          </a:p>
        </p:txBody>
      </p:sp>
      <p:sp>
        <p:nvSpPr>
          <p:cNvPr id="88" name="TextBox 54"/>
          <p:cNvSpPr txBox="1">
            <a:spLocks noChangeArrowheads="1"/>
          </p:cNvSpPr>
          <p:nvPr/>
        </p:nvSpPr>
        <p:spPr bwMode="auto">
          <a:xfrm>
            <a:off x="3005876" y="4628564"/>
            <a:ext cx="9204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LIP-9010</a:t>
            </a:r>
          </a:p>
        </p:txBody>
      </p:sp>
      <p:sp>
        <p:nvSpPr>
          <p:cNvPr id="89" name="TextBox 56"/>
          <p:cNvSpPr txBox="1">
            <a:spLocks noChangeArrowheads="1"/>
          </p:cNvSpPr>
          <p:nvPr/>
        </p:nvSpPr>
        <p:spPr bwMode="auto">
          <a:xfrm>
            <a:off x="3807835" y="4182002"/>
            <a:ext cx="9204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LIP-9020</a:t>
            </a:r>
          </a:p>
        </p:txBody>
      </p:sp>
      <p:sp>
        <p:nvSpPr>
          <p:cNvPr id="90" name="TextBox 57"/>
          <p:cNvSpPr txBox="1">
            <a:spLocks noChangeArrowheads="1"/>
          </p:cNvSpPr>
          <p:nvPr/>
        </p:nvSpPr>
        <p:spPr bwMode="auto">
          <a:xfrm>
            <a:off x="4634898" y="3568152"/>
            <a:ext cx="9204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LIP-9030</a:t>
            </a:r>
          </a:p>
        </p:txBody>
      </p:sp>
      <p:sp>
        <p:nvSpPr>
          <p:cNvPr id="91" name="TextBox 59"/>
          <p:cNvSpPr txBox="1">
            <a:spLocks noChangeArrowheads="1"/>
          </p:cNvSpPr>
          <p:nvPr/>
        </p:nvSpPr>
        <p:spPr bwMode="auto">
          <a:xfrm>
            <a:off x="5314123" y="2950155"/>
            <a:ext cx="9204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LIP-9040</a:t>
            </a:r>
          </a:p>
        </p:txBody>
      </p:sp>
      <p:sp>
        <p:nvSpPr>
          <p:cNvPr id="92" name="TextBox 60"/>
          <p:cNvSpPr txBox="1">
            <a:spLocks noChangeArrowheads="1"/>
          </p:cNvSpPr>
          <p:nvPr/>
        </p:nvSpPr>
        <p:spPr bwMode="auto">
          <a:xfrm>
            <a:off x="5992617" y="2352896"/>
            <a:ext cx="92044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1pPr>
            <a:lvl2pPr marL="742950" indent="-28575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2pPr>
            <a:lvl3pPr marL="11430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3pPr>
            <a:lvl4pPr marL="16002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4pPr>
            <a:lvl5pPr marL="2057400" indent="-228600" eaLnBrk="0" hangingPunct="0"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Arial" pitchFamily="34" charset="0"/>
                <a:ea typeface="굴림" pitchFamily="50" charset="-127"/>
              </a:defRPr>
            </a:lvl9pPr>
          </a:lstStyle>
          <a:p>
            <a:pPr eaLnBrk="1" latinLnBrk="0" hangingPunct="1">
              <a:defRPr/>
            </a:pPr>
            <a:r>
              <a:rPr lang="en-US" altLang="ko-KR" sz="14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LIP-9070</a:t>
            </a:r>
          </a:p>
        </p:txBody>
      </p:sp>
      <p:pic>
        <p:nvPicPr>
          <p:cNvPr id="94" name="Picture 31" descr="G:\E\Common\Marketing Materials\Product Images\수출\3. Phones\IP Phone\LIP-9070\LIP-9070_front_iPKTS_Version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1552" y="1936750"/>
            <a:ext cx="870299" cy="600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61" y="5661873"/>
            <a:ext cx="243470" cy="414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439984"/>
          </a:xfrm>
        </p:spPr>
        <p:txBody>
          <a:bodyPr/>
          <a:lstStyle/>
          <a:p>
            <a:r>
              <a:rPr lang="en-US" sz="2000" dirty="0" smtClean="0"/>
              <a:t>LIP-9000 Series</a:t>
            </a:r>
          </a:p>
          <a:p>
            <a:pPr lvl="1"/>
            <a:r>
              <a:rPr lang="en-US" altLang="ko-KR" sz="1400" dirty="0" smtClean="0">
                <a:ea typeface="굴림" pitchFamily="50" charset="-127"/>
              </a:rPr>
              <a:t>Full </a:t>
            </a:r>
            <a:r>
              <a:rPr lang="en-US" altLang="ko-KR" sz="1400" dirty="0">
                <a:ea typeface="굴림" pitchFamily="50" charset="-127"/>
              </a:rPr>
              <a:t>line-up in the new </a:t>
            </a:r>
            <a:r>
              <a:rPr lang="en-US" altLang="ko-KR" sz="1400" dirty="0" smtClean="0">
                <a:ea typeface="굴림" pitchFamily="50" charset="-127"/>
              </a:rPr>
              <a:t>design</a:t>
            </a:r>
            <a:endParaRPr lang="en-US" altLang="ko-KR" sz="1400" dirty="0" smtClean="0"/>
          </a:p>
          <a:p>
            <a:pPr lvl="1"/>
            <a:r>
              <a:rPr lang="en-US" altLang="ko-KR" sz="1400" dirty="0" smtClean="0">
                <a:ea typeface="굴림" pitchFamily="50" charset="-127"/>
              </a:rPr>
              <a:t>Intuitive </a:t>
            </a:r>
            <a:r>
              <a:rPr lang="en-US" altLang="ko-KR" sz="1400" dirty="0">
                <a:ea typeface="굴림" pitchFamily="50" charset="-127"/>
              </a:rPr>
              <a:t>user interface in high resolution </a:t>
            </a:r>
            <a:r>
              <a:rPr lang="en-US" altLang="ko-KR" sz="1400" dirty="0" smtClean="0">
                <a:ea typeface="굴림" pitchFamily="50" charset="-127"/>
              </a:rPr>
              <a:t>LCD</a:t>
            </a:r>
          </a:p>
          <a:p>
            <a:pPr lvl="1"/>
            <a:r>
              <a:rPr lang="en-US" altLang="ko-KR" sz="1400" dirty="0" smtClean="0">
                <a:ea typeface="굴림" pitchFamily="50" charset="-127"/>
              </a:rPr>
              <a:t>Enriched </a:t>
            </a:r>
            <a:r>
              <a:rPr lang="en-US" altLang="ko-KR" sz="1400" dirty="0">
                <a:ea typeface="굴림" pitchFamily="50" charset="-127"/>
              </a:rPr>
              <a:t>presence information </a:t>
            </a:r>
            <a:r>
              <a:rPr lang="en-US" altLang="ko-KR" sz="1400" dirty="0" smtClean="0">
                <a:ea typeface="굴림" pitchFamily="50" charset="-127"/>
              </a:rPr>
              <a:t>display</a:t>
            </a:r>
          </a:p>
          <a:p>
            <a:pPr lvl="1"/>
            <a:r>
              <a:rPr lang="en-US" altLang="ko-KR" sz="1400" dirty="0" smtClean="0">
                <a:ea typeface="굴림" pitchFamily="50" charset="-127"/>
              </a:rPr>
              <a:t>Optional </a:t>
            </a:r>
            <a:r>
              <a:rPr lang="en-US" altLang="ko-KR" sz="1400" dirty="0">
                <a:ea typeface="굴림" pitchFamily="50" charset="-127"/>
              </a:rPr>
              <a:t>color variation available </a:t>
            </a:r>
            <a:endParaRPr lang="en-US" altLang="ko-KR" sz="1400" dirty="0" smtClean="0">
              <a:ea typeface="굴림" pitchFamily="50" charset="-127"/>
            </a:endParaRPr>
          </a:p>
          <a:p>
            <a:pPr lvl="1"/>
            <a:r>
              <a:rPr lang="en-US" altLang="ko-KR" sz="1400" dirty="0" smtClean="0">
                <a:ea typeface="굴림" pitchFamily="50" charset="-127"/>
              </a:rPr>
              <a:t>HD </a:t>
            </a:r>
            <a:r>
              <a:rPr lang="en-US" altLang="ko-KR" sz="1400" dirty="0">
                <a:ea typeface="굴림" pitchFamily="50" charset="-127"/>
              </a:rPr>
              <a:t>voice quality for all models</a:t>
            </a:r>
          </a:p>
          <a:p>
            <a:endParaRPr lang="en-US" sz="1600" dirty="0"/>
          </a:p>
        </p:txBody>
      </p:sp>
      <p:sp>
        <p:nvSpPr>
          <p:cNvPr id="42" name="Rectangle 41"/>
          <p:cNvSpPr/>
          <p:nvPr/>
        </p:nvSpPr>
        <p:spPr>
          <a:xfrm>
            <a:off x="1275815" y="4952511"/>
            <a:ext cx="947057" cy="682966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000" r="8000"/>
            </a:stretch>
          </a:blip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맑은 고딕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991311" y="4336916"/>
            <a:ext cx="947057" cy="682966"/>
          </a:xfrm>
          <a:prstGeom prst="rect">
            <a:avLst/>
          </a:prstGeom>
          <a:blipFill dpi="0"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5000" r="8000"/>
            </a:stretch>
          </a:blip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맑은 고딕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2702452" y="3762927"/>
            <a:ext cx="947057" cy="682966"/>
          </a:xfrm>
          <a:prstGeom prst="rect">
            <a:avLst/>
          </a:prstGeom>
          <a:blipFill dpi="0"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10000" r="14000"/>
            </a:stretch>
          </a:blip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맑은 고딕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452792" y="3144678"/>
            <a:ext cx="947057" cy="682966"/>
          </a:xfrm>
          <a:prstGeom prst="rect">
            <a:avLst/>
          </a:prstGeom>
          <a:blipFill dpi="0"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4000" r="12000"/>
            </a:stretch>
          </a:blip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맑은 고딕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308442" y="2536774"/>
            <a:ext cx="947057" cy="682966"/>
          </a:xfrm>
          <a:prstGeom prst="rect">
            <a:avLst/>
          </a:prstGeom>
          <a:blipFill dpi="0"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9000"/>
            </a:stretch>
          </a:blip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18762321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iPECS Terminals – </a:t>
            </a:r>
            <a:r>
              <a:rPr lang="en-US" dirty="0" smtClean="0"/>
              <a:t>IP Phone</a:t>
            </a:r>
            <a:endParaRPr lang="en-US" dirty="0"/>
          </a:p>
        </p:txBody>
      </p:sp>
      <p:grpSp>
        <p:nvGrpSpPr>
          <p:cNvPr id="30" name="Group 1"/>
          <p:cNvGrpSpPr>
            <a:grpSpLocks/>
          </p:cNvGrpSpPr>
          <p:nvPr/>
        </p:nvGrpSpPr>
        <p:grpSpPr bwMode="auto">
          <a:xfrm>
            <a:off x="1398588" y="1806029"/>
            <a:ext cx="6373812" cy="3959225"/>
            <a:chOff x="109360" y="1235062"/>
            <a:chExt cx="8362044" cy="5165628"/>
          </a:xfrm>
        </p:grpSpPr>
        <p:pic>
          <p:nvPicPr>
            <p:cNvPr id="31" name="Picture 2"/>
            <p:cNvPicPr>
              <a:picLocks noChangeAspect="1" noChangeArrowheads="1"/>
            </p:cNvPicPr>
            <p:nvPr/>
          </p:nvPicPr>
          <p:blipFill rotWithShape="1">
            <a:blip r:embed="rId2" cstate="email">
              <a:duotone>
                <a:srgbClr val="7B7E82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9360" y="2361253"/>
              <a:ext cx="3457079" cy="2955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647" y="2101702"/>
              <a:ext cx="3773487" cy="2981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1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7296" r="2"/>
            <a:stretch>
              <a:fillRect/>
            </a:stretch>
          </p:blipFill>
          <p:spPr bwMode="auto">
            <a:xfrm>
              <a:off x="5753252" y="3373460"/>
              <a:ext cx="2320740" cy="12623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874" y="5370186"/>
              <a:ext cx="2290008" cy="10305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Oval 34"/>
            <p:cNvSpPr/>
            <p:nvPr/>
          </p:nvSpPr>
          <p:spPr>
            <a:xfrm>
              <a:off x="7175964" y="3269002"/>
              <a:ext cx="1064261" cy="1501637"/>
            </a:xfrm>
            <a:prstGeom prst="ellipse">
              <a:avLst/>
            </a:prstGeom>
            <a:noFill/>
            <a:ln w="76200" cap="flat" cmpd="sng" algn="ctr">
              <a:solidFill>
                <a:srgbClr val="FF0000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ko-KR" altLang="en-US" sz="1600" kern="0">
                <a:solidFill>
                  <a:sysClr val="window" lastClr="FFFFFF"/>
                </a:solidFill>
                <a:latin typeface="Calibri"/>
                <a:ea typeface="맑은 고딕"/>
                <a:cs typeface="ＭＳ Ｐゴシック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314839" y="5010457"/>
              <a:ext cx="1971021" cy="13252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000" b="1" kern="0" dirty="0">
                  <a:ln w="15875">
                    <a:solidFill>
                      <a:sysClr val="window" lastClr="FFFFFF"/>
                    </a:solidFill>
                  </a:ln>
                  <a:solidFill>
                    <a:srgbClr val="FF6600"/>
                  </a:solidFill>
                  <a:effectLst>
                    <a:glow rad="127000">
                      <a:srgbClr val="000000"/>
                    </a:glow>
                  </a:effectLst>
                  <a:latin typeface="Impact" panose="020B0806030902050204" pitchFamily="34" charset="0"/>
                  <a:ea typeface="ＭＳ Ｐゴシック" charset="0"/>
                  <a:cs typeface="ＭＳ Ｐゴシック" charset="0"/>
                </a:rPr>
                <a:t>Easy  Usage </a:t>
              </a:r>
            </a:p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000" b="1" kern="0" dirty="0">
                  <a:ln w="15875">
                    <a:solidFill>
                      <a:sysClr val="window" lastClr="FFFFFF"/>
                    </a:solidFill>
                  </a:ln>
                  <a:solidFill>
                    <a:srgbClr val="FF6600"/>
                  </a:solidFill>
                  <a:effectLst>
                    <a:glow rad="127000">
                      <a:srgbClr val="000000"/>
                    </a:glow>
                  </a:effectLst>
                  <a:latin typeface="Impact" panose="020B0806030902050204" pitchFamily="34" charset="0"/>
                  <a:ea typeface="ＭＳ Ｐゴシック" charset="0"/>
                  <a:cs typeface="ＭＳ Ｐゴシック" charset="0"/>
                </a:rPr>
                <a:t>Easy  Access</a:t>
              </a:r>
            </a:p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000" b="1" kern="0" dirty="0">
                  <a:ln w="15875">
                    <a:solidFill>
                      <a:sysClr val="window" lastClr="FFFFFF"/>
                    </a:solidFill>
                  </a:ln>
                  <a:solidFill>
                    <a:srgbClr val="FF6600"/>
                  </a:solidFill>
                  <a:effectLst>
                    <a:glow rad="127000">
                      <a:srgbClr val="000000"/>
                    </a:glow>
                  </a:effectLst>
                  <a:latin typeface="Impact" panose="020B0806030902050204" pitchFamily="34" charset="0"/>
                  <a:ea typeface="ＭＳ Ｐゴシック" charset="0"/>
                  <a:cs typeface="ＭＳ Ｐゴシック" charset="0"/>
                </a:rPr>
                <a:t>UC enabled </a:t>
              </a:r>
              <a:endParaRPr kumimoji="0" lang="ko-KR" altLang="en-US" sz="2000" b="1" kern="0" dirty="0">
                <a:ln w="15875">
                  <a:solidFill>
                    <a:sysClr val="window" lastClr="FFFFFF"/>
                  </a:solidFill>
                </a:ln>
                <a:solidFill>
                  <a:srgbClr val="FF6600"/>
                </a:solidFill>
                <a:effectLst>
                  <a:glow rad="127000">
                    <a:srgbClr val="000000"/>
                  </a:glow>
                </a:effectLst>
                <a:latin typeface="Impact" panose="020B0806030902050204" pitchFamily="34" charset="0"/>
                <a:ea typeface="ＭＳ Ｐゴシック" charset="0"/>
                <a:cs typeface="ＭＳ Ｐゴシック" charset="0"/>
              </a:endParaRPr>
            </a:p>
          </p:txBody>
        </p:sp>
        <p:grpSp>
          <p:nvGrpSpPr>
            <p:cNvPr id="37" name="Group 123"/>
            <p:cNvGrpSpPr>
              <a:grpSpLocks/>
            </p:cNvGrpSpPr>
            <p:nvPr/>
          </p:nvGrpSpPr>
          <p:grpSpPr bwMode="auto">
            <a:xfrm>
              <a:off x="5812725" y="1709444"/>
              <a:ext cx="2658679" cy="999754"/>
              <a:chOff x="917314" y="2009724"/>
              <a:chExt cx="2658679" cy="999754"/>
            </a:xfrm>
          </p:grpSpPr>
          <p:pic>
            <p:nvPicPr>
              <p:cNvPr id="59" name="Picture 8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7314" y="2009724"/>
                <a:ext cx="1421914" cy="6398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0" name="Picture 11"/>
              <p:cNvPicPr>
                <a:picLocks noChangeAspect="1" noChangeArrowheads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9654" y="2250534"/>
                <a:ext cx="1686339" cy="7589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8" name="Group 126"/>
            <p:cNvGrpSpPr>
              <a:grpSpLocks/>
            </p:cNvGrpSpPr>
            <p:nvPr/>
          </p:nvGrpSpPr>
          <p:grpSpPr bwMode="auto">
            <a:xfrm>
              <a:off x="2716589" y="1302653"/>
              <a:ext cx="4968499" cy="1763620"/>
              <a:chOff x="-3622717" y="1210963"/>
              <a:chExt cx="5194701" cy="1763620"/>
            </a:xfrm>
          </p:grpSpPr>
          <p:cxnSp>
            <p:nvCxnSpPr>
              <p:cNvPr id="55" name="Straight Connector 127"/>
              <p:cNvCxnSpPr>
                <a:cxnSpLocks noChangeShapeType="1"/>
                <a:stCxn id="56" idx="3"/>
              </p:cNvCxnSpPr>
              <p:nvPr/>
            </p:nvCxnSpPr>
            <p:spPr bwMode="auto">
              <a:xfrm flipV="1">
                <a:off x="-3396870" y="1210963"/>
                <a:ext cx="2091107" cy="1650697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56" name="Picture 2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3622717" y="2748736"/>
                <a:ext cx="225847" cy="2258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57" name="Straight Connector 129"/>
              <p:cNvCxnSpPr>
                <a:cxnSpLocks noChangeShapeType="1"/>
              </p:cNvCxnSpPr>
              <p:nvPr/>
            </p:nvCxnSpPr>
            <p:spPr bwMode="auto">
              <a:xfrm flipH="1">
                <a:off x="-1305763" y="1210963"/>
                <a:ext cx="2877747" cy="0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8" name="Rectangle 57"/>
              <p:cNvSpPr/>
              <p:nvPr/>
            </p:nvSpPr>
            <p:spPr>
              <a:xfrm>
                <a:off x="-447566" y="1211722"/>
                <a:ext cx="1998964" cy="364535"/>
              </a:xfrm>
              <a:prstGeom prst="rect">
                <a:avLst/>
              </a:prstGeom>
              <a:solidFill>
                <a:srgbClr val="000000">
                  <a:lumMod val="85000"/>
                  <a:lumOff val="1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600" kern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5922178" y="1235062"/>
              <a:ext cx="1684906" cy="521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914400" eaLnBrk="1" latinLnBrk="0" hangingPunct="1"/>
              <a:r>
                <a:rPr kumimoji="0" lang="en-US" altLang="ko-KR" sz="1600">
                  <a:solidFill>
                    <a:srgbClr val="FFFFFF"/>
                  </a:solidFill>
                </a:rPr>
                <a:t>Improved</a:t>
              </a:r>
              <a:r>
                <a:rPr kumimoji="0" lang="en-US" altLang="ko-KR" sz="2000" b="1">
                  <a:solidFill>
                    <a:srgbClr val="000000"/>
                  </a:solidFill>
                </a:rPr>
                <a:t> </a:t>
              </a:r>
              <a:r>
                <a:rPr kumimoji="0" lang="en-US" altLang="ko-KR" sz="2000" b="1">
                  <a:solidFill>
                    <a:srgbClr val="FF0000"/>
                  </a:solidFill>
                </a:rPr>
                <a:t>UI</a:t>
              </a:r>
              <a:endParaRPr kumimoji="0" lang="ko-KR" altLang="en-US" sz="2000" b="1">
                <a:solidFill>
                  <a:srgbClr val="FF0000"/>
                </a:solidFill>
              </a:endParaRPr>
            </a:p>
          </p:txBody>
        </p:sp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1224" y="1666917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1" name="Group 133"/>
            <p:cNvGrpSpPr>
              <a:grpSpLocks/>
            </p:cNvGrpSpPr>
            <p:nvPr/>
          </p:nvGrpSpPr>
          <p:grpSpPr bwMode="auto">
            <a:xfrm flipH="1">
              <a:off x="3566438" y="2849132"/>
              <a:ext cx="4141147" cy="376516"/>
              <a:chOff x="3236572" y="620317"/>
              <a:chExt cx="4329684" cy="376516"/>
            </a:xfrm>
          </p:grpSpPr>
          <p:cxnSp>
            <p:nvCxnSpPr>
              <p:cNvPr id="51" name="Straight Connector 134"/>
              <p:cNvCxnSpPr>
                <a:cxnSpLocks noChangeShapeType="1"/>
                <a:stCxn id="52" idx="1"/>
              </p:cNvCxnSpPr>
              <p:nvPr/>
            </p:nvCxnSpPr>
            <p:spPr bwMode="auto">
              <a:xfrm flipH="1" flipV="1">
                <a:off x="6137841" y="632569"/>
                <a:ext cx="1202568" cy="222126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52" name="Picture 2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40409" y="741771"/>
                <a:ext cx="225847" cy="2258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53" name="Straight Connector 136"/>
              <p:cNvCxnSpPr>
                <a:cxnSpLocks noChangeShapeType="1"/>
              </p:cNvCxnSpPr>
              <p:nvPr/>
            </p:nvCxnSpPr>
            <p:spPr bwMode="auto">
              <a:xfrm flipH="1" flipV="1">
                <a:off x="3260093" y="620317"/>
                <a:ext cx="2877748" cy="12252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4" name="Rectangle 53"/>
              <p:cNvSpPr/>
              <p:nvPr/>
            </p:nvSpPr>
            <p:spPr>
              <a:xfrm>
                <a:off x="3237128" y="632157"/>
                <a:ext cx="1998965" cy="364535"/>
              </a:xfrm>
              <a:prstGeom prst="rect">
                <a:avLst/>
              </a:prstGeom>
              <a:solidFill>
                <a:srgbClr val="000000">
                  <a:lumMod val="85000"/>
                  <a:lumOff val="1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600" kern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endParaRPr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5936757" y="2807120"/>
              <a:ext cx="1714062" cy="521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914400" eaLnBrk="1" latinLnBrk="0" hangingPunct="1"/>
              <a:r>
                <a:rPr kumimoji="0" lang="en-US" altLang="ko-KR" sz="2000" b="1">
                  <a:solidFill>
                    <a:srgbClr val="FF0000"/>
                  </a:solidFill>
                </a:rPr>
                <a:t>UC</a:t>
              </a:r>
              <a:r>
                <a:rPr kumimoji="0" lang="en-US" altLang="ko-KR" sz="2000" b="1">
                  <a:solidFill>
                    <a:srgbClr val="000000"/>
                  </a:solidFill>
                </a:rPr>
                <a:t> </a:t>
              </a:r>
              <a:r>
                <a:rPr kumimoji="0" lang="en-US" altLang="ko-KR" sz="1600">
                  <a:solidFill>
                    <a:srgbClr val="FFFFFF"/>
                  </a:solidFill>
                </a:rPr>
                <a:t>presence</a:t>
              </a:r>
              <a:endParaRPr kumimoji="0" lang="ko-KR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5474" y="3180337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4" name="Group 140"/>
            <p:cNvGrpSpPr>
              <a:grpSpLocks/>
            </p:cNvGrpSpPr>
            <p:nvPr/>
          </p:nvGrpSpPr>
          <p:grpSpPr bwMode="auto">
            <a:xfrm flipH="1" flipV="1">
              <a:off x="2211943" y="3006121"/>
              <a:ext cx="5470127" cy="2282398"/>
              <a:chOff x="-232859" y="515078"/>
              <a:chExt cx="5719169" cy="2282398"/>
            </a:xfrm>
          </p:grpSpPr>
          <p:cxnSp>
            <p:nvCxnSpPr>
              <p:cNvPr id="47" name="Straight Connector 141"/>
              <p:cNvCxnSpPr>
                <a:cxnSpLocks noChangeShapeType="1"/>
              </p:cNvCxnSpPr>
              <p:nvPr/>
            </p:nvCxnSpPr>
            <p:spPr bwMode="auto">
              <a:xfrm flipH="1" flipV="1">
                <a:off x="2789756" y="888867"/>
                <a:ext cx="2503965" cy="1739912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48" name="Picture 2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60463" y="2571629"/>
                <a:ext cx="225847" cy="2258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49" name="Straight Connector 143"/>
              <p:cNvCxnSpPr>
                <a:cxnSpLocks noChangeShapeType="1"/>
              </p:cNvCxnSpPr>
              <p:nvPr/>
            </p:nvCxnSpPr>
            <p:spPr bwMode="auto">
              <a:xfrm flipH="1" flipV="1">
                <a:off x="-216570" y="875476"/>
                <a:ext cx="3006326" cy="0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0" name="Rectangle 49"/>
              <p:cNvSpPr/>
              <p:nvPr/>
            </p:nvSpPr>
            <p:spPr>
              <a:xfrm>
                <a:off x="-232849" y="515152"/>
                <a:ext cx="1998965" cy="364535"/>
              </a:xfrm>
              <a:prstGeom prst="rect">
                <a:avLst/>
              </a:prstGeom>
              <a:solidFill>
                <a:srgbClr val="000000">
                  <a:lumMod val="85000"/>
                  <a:lumOff val="1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600" kern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endParaRP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5876359" y="4855558"/>
              <a:ext cx="1728642" cy="52194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914400" eaLnBrk="1" latinLnBrk="0" hangingPunct="1"/>
              <a:r>
                <a:rPr kumimoji="0" lang="en-US" altLang="ko-KR" sz="2000" b="1">
                  <a:solidFill>
                    <a:srgbClr val="FF0000"/>
                  </a:solidFill>
                </a:rPr>
                <a:t>Virtual</a:t>
              </a:r>
              <a:r>
                <a:rPr kumimoji="0" lang="en-US" altLang="ko-KR" sz="2000" b="1">
                  <a:solidFill>
                    <a:srgbClr val="000000"/>
                  </a:solidFill>
                </a:rPr>
                <a:t> </a:t>
              </a:r>
              <a:r>
                <a:rPr kumimoji="0" lang="en-US" altLang="ko-KR" sz="1600">
                  <a:solidFill>
                    <a:srgbClr val="FFFFFF"/>
                  </a:solidFill>
                </a:rPr>
                <a:t>DSS</a:t>
              </a:r>
              <a:endParaRPr kumimoji="0" lang="ko-KR" altLang="en-US" sz="1600">
                <a:solidFill>
                  <a:srgbClr val="FFFFFF"/>
                </a:solidFill>
              </a:endParaRPr>
            </a:p>
          </p:txBody>
        </p: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7466" y="5278994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1" name="TextBox 60"/>
          <p:cNvSpPr txBox="1"/>
          <p:nvPr/>
        </p:nvSpPr>
        <p:spPr>
          <a:xfrm>
            <a:off x="2716135" y="990600"/>
            <a:ext cx="5724525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914400" eaLnBrk="1" latinLnBrk="0" hangingPunct="1"/>
            <a:r>
              <a:rPr kumimoji="0" lang="en-US" altLang="ko-KR" sz="2400" b="1" dirty="0">
                <a:solidFill>
                  <a:srgbClr val="0070C0"/>
                </a:solidFill>
              </a:rPr>
              <a:t>User Experience (UX) for Easy-to-use  </a:t>
            </a:r>
            <a:endParaRPr kumimoji="0" lang="ko-KR" altLang="en-US" sz="2400" b="1" dirty="0">
              <a:solidFill>
                <a:srgbClr val="0070C0"/>
              </a:solidFill>
            </a:endParaRPr>
          </a:p>
        </p:txBody>
      </p:sp>
      <p:sp>
        <p:nvSpPr>
          <p:cNvPr id="62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439984"/>
          </a:xfrm>
        </p:spPr>
        <p:txBody>
          <a:bodyPr/>
          <a:lstStyle/>
          <a:p>
            <a:r>
              <a:rPr lang="en-US" sz="2000" dirty="0" smtClean="0"/>
              <a:t>LIP-9000 Series</a:t>
            </a:r>
          </a:p>
        </p:txBody>
      </p:sp>
    </p:spTree>
    <p:extLst>
      <p:ext uri="{BB962C8B-B14F-4D97-AF65-F5344CB8AC3E}">
        <p14:creationId xmlns:p14="http://schemas.microsoft.com/office/powerpoint/2010/main" val="18182231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What’s New in Unified </a:t>
            </a:r>
            <a:r>
              <a:rPr lang="en-US" altLang="ko-KR" dirty="0" smtClean="0"/>
              <a:t>v1.2 (5/5)</a:t>
            </a:r>
            <a:endParaRPr lang="en-US" dirty="0"/>
          </a:p>
        </p:txBody>
      </p:sp>
      <p:sp>
        <p:nvSpPr>
          <p:cNvPr id="211" name="Content Placeholder 2"/>
          <p:cNvSpPr txBox="1">
            <a:spLocks/>
          </p:cNvSpPr>
          <p:nvPr/>
        </p:nvSpPr>
        <p:spPr bwMode="auto">
          <a:xfrm>
            <a:off x="303759" y="1020962"/>
            <a:ext cx="6919377" cy="96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72000" tIns="0" rIns="72000" bIns="0" numCol="1" anchor="t" anchorCtr="0" compatLnSpc="1">
            <a:prstTxWarp prst="textNoShape">
              <a:avLst/>
            </a:prstTxWarp>
            <a:spAutoFit/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73050" indent="-273050" latinLnBrk="0">
              <a:defRPr/>
            </a:pPr>
            <a:r>
              <a:rPr kumimoji="0" lang="en-US" altLang="ko-KR" dirty="0">
                <a:solidFill>
                  <a:srgbClr val="000000"/>
                </a:solidFill>
                <a:latin typeface="Calibri" panose="020F0502020204030204" pitchFamily="34" charset="0"/>
                <a:cs typeface="Arial" charset="0"/>
              </a:rPr>
              <a:t>T-NET Update</a:t>
            </a:r>
          </a:p>
          <a:p>
            <a:pPr marL="630237" lvl="1" indent="-273050" latinLnBrk="0">
              <a:buClr>
                <a:srgbClr val="000000"/>
              </a:buClr>
              <a:defRPr/>
            </a:pPr>
            <a:r>
              <a:rPr kumimoji="0" lang="en-US" altLang="ko-KR" sz="16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cs typeface="Arial" charset="0"/>
              </a:rPr>
              <a:t>eMG80 and eMG800 </a:t>
            </a:r>
            <a:r>
              <a:rPr kumimoji="0" lang="en-US" altLang="ko-KR" sz="16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cs typeface="Arial" charset="0"/>
              </a:rPr>
              <a:t>TNET support </a:t>
            </a:r>
            <a:r>
              <a:rPr kumimoji="0" lang="en-US" altLang="ko-KR" sz="16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cs typeface="Arial" charset="0"/>
              </a:rPr>
              <a:t>from </a:t>
            </a:r>
            <a:r>
              <a:rPr kumimoji="0" lang="en-US" altLang="ko-KR" sz="1600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Calibri" panose="020F0502020204030204" pitchFamily="34" charset="0"/>
                <a:cs typeface="Arial" charset="0"/>
              </a:rPr>
              <a:t>Unified v1.2</a:t>
            </a:r>
            <a:endParaRPr kumimoji="0" lang="en-US" altLang="ko-KR" sz="1600" kern="0" dirty="0">
              <a:solidFill>
                <a:srgbClr val="000000">
                  <a:lumMod val="95000"/>
                  <a:lumOff val="5000"/>
                </a:srgbClr>
              </a:solidFill>
              <a:latin typeface="Calibri" panose="020F0502020204030204" pitchFamily="34" charset="0"/>
              <a:cs typeface="Arial" charset="0"/>
            </a:endParaRPr>
          </a:p>
          <a:p>
            <a:pPr marL="630237" lvl="1" indent="-273050" latinLnBrk="0">
              <a:buClr>
                <a:srgbClr val="000000"/>
              </a:buClr>
              <a:defRPr/>
            </a:pPr>
            <a:r>
              <a:rPr kumimoji="0" lang="en-US" altLang="ko-KR" sz="16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Arial" charset="0"/>
              </a:rPr>
              <a:t>LIK/SBG can be supported only in Case 1 </a:t>
            </a:r>
            <a:r>
              <a:rPr kumimoji="0" lang="en-US" altLang="ko-KR" sz="1600" kern="0" dirty="0" smtClea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Arial" charset="0"/>
              </a:rPr>
              <a:t>below with UCP/eMG800 as CCM</a:t>
            </a:r>
          </a:p>
        </p:txBody>
      </p:sp>
      <p:grpSp>
        <p:nvGrpSpPr>
          <p:cNvPr id="212" name="Group 211"/>
          <p:cNvGrpSpPr/>
          <p:nvPr/>
        </p:nvGrpSpPr>
        <p:grpSpPr>
          <a:xfrm>
            <a:off x="304800" y="2362200"/>
            <a:ext cx="4148726" cy="3733800"/>
            <a:chOff x="604449" y="2485279"/>
            <a:chExt cx="4634727" cy="4590185"/>
          </a:xfrm>
        </p:grpSpPr>
        <p:sp>
          <p:nvSpPr>
            <p:cNvPr id="213" name="Rounded Rectangle 212"/>
            <p:cNvSpPr/>
            <p:nvPr/>
          </p:nvSpPr>
          <p:spPr>
            <a:xfrm>
              <a:off x="604449" y="2485279"/>
              <a:ext cx="4595854" cy="4590185"/>
            </a:xfrm>
            <a:prstGeom prst="roundRect">
              <a:avLst>
                <a:gd name="adj" fmla="val 8333"/>
              </a:avLst>
            </a:prstGeom>
            <a:solidFill>
              <a:srgbClr val="E1E2E3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t"/>
            <a:lstStyle/>
            <a:p>
              <a:pPr marL="342900" marR="0" lvl="0" indent="-34290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sng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Case 1  (CCM-TNLS/LCM-TNLS)</a:t>
              </a:r>
            </a:p>
          </p:txBody>
        </p:sp>
        <p:sp>
          <p:nvSpPr>
            <p:cNvPr id="214" name="TextBox 213"/>
            <p:cNvSpPr txBox="1"/>
            <p:nvPr/>
          </p:nvSpPr>
          <p:spPr>
            <a:xfrm>
              <a:off x="2410999" y="5149577"/>
              <a:ext cx="379483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LIK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cxnSp>
          <p:nvCxnSpPr>
            <p:cNvPr id="215" name="Curved Connector 214"/>
            <p:cNvCxnSpPr/>
            <p:nvPr/>
          </p:nvCxnSpPr>
          <p:spPr>
            <a:xfrm>
              <a:off x="2952992" y="3576326"/>
              <a:ext cx="550910" cy="519433"/>
            </a:xfrm>
            <a:prstGeom prst="curvedConnector3">
              <a:avLst/>
            </a:prstGeom>
            <a:noFill/>
            <a:ln w="12700" cap="flat" cmpd="sng" algn="ctr">
              <a:solidFill>
                <a:srgbClr val="0000CC"/>
              </a:solidFill>
              <a:prstDash val="solid"/>
            </a:ln>
            <a:effectLst/>
          </p:spPr>
        </p:cxnSp>
        <p:cxnSp>
          <p:nvCxnSpPr>
            <p:cNvPr id="216" name="Curved Connector 215"/>
            <p:cNvCxnSpPr/>
            <p:nvPr/>
          </p:nvCxnSpPr>
          <p:spPr>
            <a:xfrm flipV="1">
              <a:off x="2584776" y="4218287"/>
              <a:ext cx="983561" cy="599151"/>
            </a:xfrm>
            <a:prstGeom prst="curvedConnector3">
              <a:avLst>
                <a:gd name="adj1" fmla="val 42849"/>
              </a:avLst>
            </a:prstGeom>
            <a:noFill/>
            <a:ln w="9525" cap="flat" cmpd="sng" algn="ctr">
              <a:solidFill>
                <a:srgbClr val="7B7E82"/>
              </a:solidFill>
              <a:prstDash val="solid"/>
            </a:ln>
            <a:effectLst/>
          </p:spPr>
        </p:cxnSp>
        <p:cxnSp>
          <p:nvCxnSpPr>
            <p:cNvPr id="217" name="Curved Connector 216"/>
            <p:cNvCxnSpPr>
              <a:stCxn id="321" idx="0"/>
            </p:cNvCxnSpPr>
            <p:nvPr/>
          </p:nvCxnSpPr>
          <p:spPr>
            <a:xfrm rot="16200000" flipV="1">
              <a:off x="3331390" y="4402082"/>
              <a:ext cx="739951" cy="69767"/>
            </a:xfrm>
            <a:prstGeom prst="curvedConnector3">
              <a:avLst/>
            </a:prstGeom>
            <a:noFill/>
            <a:ln w="19050" cap="flat" cmpd="sng" algn="ctr">
              <a:solidFill>
                <a:srgbClr val="0000CC"/>
              </a:solidFill>
              <a:prstDash val="solid"/>
            </a:ln>
            <a:effectLst/>
          </p:spPr>
        </p:cxnSp>
        <p:cxnSp>
          <p:nvCxnSpPr>
            <p:cNvPr id="218" name="Curved Connector 217"/>
            <p:cNvCxnSpPr>
              <a:stCxn id="279" idx="1"/>
            </p:cNvCxnSpPr>
            <p:nvPr/>
          </p:nvCxnSpPr>
          <p:spPr>
            <a:xfrm rot="10800000">
              <a:off x="3579488" y="4218287"/>
              <a:ext cx="1019435" cy="742665"/>
            </a:xfrm>
            <a:prstGeom prst="curvedConnector3">
              <a:avLst/>
            </a:prstGeom>
            <a:noFill/>
            <a:ln w="19050" cap="flat" cmpd="sng" algn="ctr">
              <a:solidFill>
                <a:srgbClr val="0000CC"/>
              </a:solidFill>
              <a:prstDash val="solid"/>
            </a:ln>
            <a:effectLst/>
          </p:spPr>
        </p:cxnSp>
        <p:sp>
          <p:nvSpPr>
            <p:cNvPr id="219" name="TextBox 218"/>
            <p:cNvSpPr txBox="1"/>
            <p:nvPr/>
          </p:nvSpPr>
          <p:spPr>
            <a:xfrm>
              <a:off x="3399302" y="5149577"/>
              <a:ext cx="649813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eMG80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20" name="TextBox 219"/>
            <p:cNvSpPr txBox="1"/>
            <p:nvPr/>
          </p:nvSpPr>
          <p:spPr>
            <a:xfrm>
              <a:off x="4401893" y="5149577"/>
              <a:ext cx="726322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eMG800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grpSp>
          <p:nvGrpSpPr>
            <p:cNvPr id="221" name="Group 220"/>
            <p:cNvGrpSpPr/>
            <p:nvPr/>
          </p:nvGrpSpPr>
          <p:grpSpPr>
            <a:xfrm>
              <a:off x="3568337" y="4806941"/>
              <a:ext cx="335822" cy="346750"/>
              <a:chOff x="5826125" y="2565400"/>
              <a:chExt cx="1625600" cy="1625600"/>
            </a:xfrm>
          </p:grpSpPr>
          <p:pic>
            <p:nvPicPr>
              <p:cNvPr id="320" name="Picture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0100" y="2614613"/>
                <a:ext cx="1524000" cy="15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1" name="Picture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6125" y="2565400"/>
                <a:ext cx="1625600" cy="16256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222" name="Group 221"/>
            <p:cNvGrpSpPr/>
            <p:nvPr/>
          </p:nvGrpSpPr>
          <p:grpSpPr>
            <a:xfrm>
              <a:off x="2415225" y="4789537"/>
              <a:ext cx="336806" cy="344379"/>
              <a:chOff x="5910263" y="2663825"/>
              <a:chExt cx="1630362" cy="1614488"/>
            </a:xfrm>
          </p:grpSpPr>
          <p:sp>
            <p:nvSpPr>
              <p:cNvPr id="315" name="Freeform 7"/>
              <p:cNvSpPr>
                <a:spLocks noChangeAspect="1"/>
              </p:cNvSpPr>
              <p:nvPr/>
            </p:nvSpPr>
            <p:spPr bwMode="auto">
              <a:xfrm>
                <a:off x="5940425" y="2698750"/>
                <a:ext cx="1581150" cy="1546225"/>
              </a:xfrm>
              <a:custGeom>
                <a:avLst/>
                <a:gdLst>
                  <a:gd name="T0" fmla="*/ 2147483647 w 2989"/>
                  <a:gd name="T1" fmla="*/ 0 h 2921"/>
                  <a:gd name="T2" fmla="*/ 2147483647 w 2989"/>
                  <a:gd name="T3" fmla="*/ 0 h 2921"/>
                  <a:gd name="T4" fmla="*/ 2147483647 w 2989"/>
                  <a:gd name="T5" fmla="*/ 2147483647 h 2921"/>
                  <a:gd name="T6" fmla="*/ 2147483647 w 2989"/>
                  <a:gd name="T7" fmla="*/ 2147483647 h 2921"/>
                  <a:gd name="T8" fmla="*/ 2147483647 w 2989"/>
                  <a:gd name="T9" fmla="*/ 2147483647 h 2921"/>
                  <a:gd name="T10" fmla="*/ 2147483647 w 2989"/>
                  <a:gd name="T11" fmla="*/ 2147483647 h 2921"/>
                  <a:gd name="T12" fmla="*/ 2147483647 w 2989"/>
                  <a:gd name="T13" fmla="*/ 2147483647 h 2921"/>
                  <a:gd name="T14" fmla="*/ 2147483647 w 2989"/>
                  <a:gd name="T15" fmla="*/ 2147483647 h 2921"/>
                  <a:gd name="T16" fmla="*/ 2147483647 w 2989"/>
                  <a:gd name="T17" fmla="*/ 2147483647 h 2921"/>
                  <a:gd name="T18" fmla="*/ 2147483647 w 2989"/>
                  <a:gd name="T19" fmla="*/ 2147483647 h 2921"/>
                  <a:gd name="T20" fmla="*/ 2147483647 w 2989"/>
                  <a:gd name="T21" fmla="*/ 2147483647 h 2921"/>
                  <a:gd name="T22" fmla="*/ 0 w 2989"/>
                  <a:gd name="T23" fmla="*/ 2147483647 h 2921"/>
                  <a:gd name="T24" fmla="*/ 0 w 2989"/>
                  <a:gd name="T25" fmla="*/ 2147483647 h 2921"/>
                  <a:gd name="T26" fmla="*/ 2147483647 w 2989"/>
                  <a:gd name="T27" fmla="*/ 2147483647 h 2921"/>
                  <a:gd name="T28" fmla="*/ 2147483647 w 2989"/>
                  <a:gd name="T29" fmla="*/ 2147483647 h 2921"/>
                  <a:gd name="T30" fmla="*/ 2147483647 w 2989"/>
                  <a:gd name="T31" fmla="*/ 2147483647 h 2921"/>
                  <a:gd name="T32" fmla="*/ 2147483647 w 2989"/>
                  <a:gd name="T33" fmla="*/ 2147483647 h 2921"/>
                  <a:gd name="T34" fmla="*/ 2147483647 w 2989"/>
                  <a:gd name="T35" fmla="*/ 0 h 29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89" h="2921">
                    <a:moveTo>
                      <a:pt x="780" y="0"/>
                    </a:moveTo>
                    <a:lnTo>
                      <a:pt x="2208" y="0"/>
                    </a:lnTo>
                    <a:lnTo>
                      <a:pt x="2208" y="1415"/>
                    </a:lnTo>
                    <a:lnTo>
                      <a:pt x="2436" y="1415"/>
                    </a:lnTo>
                    <a:lnTo>
                      <a:pt x="2520" y="1751"/>
                    </a:lnTo>
                    <a:lnTo>
                      <a:pt x="2754" y="2211"/>
                    </a:lnTo>
                    <a:lnTo>
                      <a:pt x="2934" y="2526"/>
                    </a:lnTo>
                    <a:lnTo>
                      <a:pt x="2989" y="2658"/>
                    </a:lnTo>
                    <a:lnTo>
                      <a:pt x="2989" y="2856"/>
                    </a:lnTo>
                    <a:lnTo>
                      <a:pt x="2880" y="2921"/>
                    </a:lnTo>
                    <a:lnTo>
                      <a:pt x="96" y="2921"/>
                    </a:lnTo>
                    <a:lnTo>
                      <a:pt x="0" y="2844"/>
                    </a:lnTo>
                    <a:lnTo>
                      <a:pt x="0" y="2592"/>
                    </a:lnTo>
                    <a:lnTo>
                      <a:pt x="162" y="2346"/>
                    </a:lnTo>
                    <a:lnTo>
                      <a:pt x="426" y="1859"/>
                    </a:lnTo>
                    <a:lnTo>
                      <a:pt x="531" y="1415"/>
                    </a:lnTo>
                    <a:lnTo>
                      <a:pt x="780" y="1415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316" name="그룹 23"/>
              <p:cNvGrpSpPr>
                <a:grpSpLocks noChangeAspect="1"/>
              </p:cNvGrpSpPr>
              <p:nvPr/>
            </p:nvGrpSpPr>
            <p:grpSpPr bwMode="auto">
              <a:xfrm>
                <a:off x="5910263" y="2663825"/>
                <a:ext cx="1630362" cy="1614488"/>
                <a:chOff x="1555751" y="2663825"/>
                <a:chExt cx="1630363" cy="1614488"/>
              </a:xfrm>
            </p:grpSpPr>
            <p:sp>
              <p:nvSpPr>
                <p:cNvPr id="317" name="Freeform 8"/>
                <p:cNvSpPr>
                  <a:spLocks/>
                </p:cNvSpPr>
                <p:nvPr/>
              </p:nvSpPr>
              <p:spPr bwMode="auto">
                <a:xfrm>
                  <a:off x="2187576" y="2952750"/>
                  <a:ext cx="52388" cy="915988"/>
                </a:xfrm>
                <a:custGeom>
                  <a:avLst/>
                  <a:gdLst>
                    <a:gd name="T0" fmla="*/ 0 w 97"/>
                    <a:gd name="T1" fmla="*/ 0 h 1731"/>
                    <a:gd name="T2" fmla="*/ 2147483647 w 97"/>
                    <a:gd name="T3" fmla="*/ 0 h 1731"/>
                    <a:gd name="T4" fmla="*/ 2147483647 w 97"/>
                    <a:gd name="T5" fmla="*/ 2147483647 h 1731"/>
                    <a:gd name="T6" fmla="*/ 2147483647 w 97"/>
                    <a:gd name="T7" fmla="*/ 2147483647 h 1731"/>
                    <a:gd name="T8" fmla="*/ 2147483647 w 97"/>
                    <a:gd name="T9" fmla="*/ 2147483647 h 1731"/>
                    <a:gd name="T10" fmla="*/ 2147483647 w 97"/>
                    <a:gd name="T11" fmla="*/ 2147483647 h 1731"/>
                    <a:gd name="T12" fmla="*/ 2147483647 w 97"/>
                    <a:gd name="T13" fmla="*/ 2147483647 h 1731"/>
                    <a:gd name="T14" fmla="*/ 2147483647 w 97"/>
                    <a:gd name="T15" fmla="*/ 2147483647 h 1731"/>
                    <a:gd name="T16" fmla="*/ 2147483647 w 97"/>
                    <a:gd name="T17" fmla="*/ 2147483647 h 1731"/>
                    <a:gd name="T18" fmla="*/ 2147483647 w 97"/>
                    <a:gd name="T19" fmla="*/ 2147483647 h 1731"/>
                    <a:gd name="T20" fmla="*/ 2147483647 w 97"/>
                    <a:gd name="T21" fmla="*/ 2147483647 h 1731"/>
                    <a:gd name="T22" fmla="*/ 2147483647 w 97"/>
                    <a:gd name="T23" fmla="*/ 2147483647 h 1731"/>
                    <a:gd name="T24" fmla="*/ 2147483647 w 97"/>
                    <a:gd name="T25" fmla="*/ 2147483647 h 1731"/>
                    <a:gd name="T26" fmla="*/ 2147483647 w 97"/>
                    <a:gd name="T27" fmla="*/ 2147483647 h 1731"/>
                    <a:gd name="T28" fmla="*/ 0 w 97"/>
                    <a:gd name="T29" fmla="*/ 2147483647 h 1731"/>
                    <a:gd name="T30" fmla="*/ 0 w 97"/>
                    <a:gd name="T31" fmla="*/ 0 h 173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731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1623"/>
                      </a:lnTo>
                      <a:lnTo>
                        <a:pt x="96" y="1649"/>
                      </a:lnTo>
                      <a:lnTo>
                        <a:pt x="91" y="1670"/>
                      </a:lnTo>
                      <a:lnTo>
                        <a:pt x="84" y="1689"/>
                      </a:lnTo>
                      <a:lnTo>
                        <a:pt x="77" y="1703"/>
                      </a:lnTo>
                      <a:lnTo>
                        <a:pt x="68" y="1713"/>
                      </a:lnTo>
                      <a:lnTo>
                        <a:pt x="58" y="1720"/>
                      </a:lnTo>
                      <a:lnTo>
                        <a:pt x="50" y="1725"/>
                      </a:lnTo>
                      <a:lnTo>
                        <a:pt x="41" y="1729"/>
                      </a:lnTo>
                      <a:lnTo>
                        <a:pt x="33" y="1730"/>
                      </a:lnTo>
                      <a:lnTo>
                        <a:pt x="29" y="1731"/>
                      </a:lnTo>
                      <a:lnTo>
                        <a:pt x="25" y="1731"/>
                      </a:lnTo>
                      <a:lnTo>
                        <a:pt x="0" y="17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318" name="Freeform 9"/>
                <p:cNvSpPr>
                  <a:spLocks/>
                </p:cNvSpPr>
                <p:nvPr/>
              </p:nvSpPr>
              <p:spPr bwMode="auto">
                <a:xfrm>
                  <a:off x="2500313" y="2952750"/>
                  <a:ext cx="52388" cy="528638"/>
                </a:xfrm>
                <a:custGeom>
                  <a:avLst/>
                  <a:gdLst>
                    <a:gd name="T0" fmla="*/ 0 w 97"/>
                    <a:gd name="T1" fmla="*/ 0 h 1000"/>
                    <a:gd name="T2" fmla="*/ 2147483647 w 97"/>
                    <a:gd name="T3" fmla="*/ 0 h 1000"/>
                    <a:gd name="T4" fmla="*/ 2147483647 w 97"/>
                    <a:gd name="T5" fmla="*/ 2147483647 h 1000"/>
                    <a:gd name="T6" fmla="*/ 2147483647 w 97"/>
                    <a:gd name="T7" fmla="*/ 2147483647 h 1000"/>
                    <a:gd name="T8" fmla="*/ 2147483647 w 97"/>
                    <a:gd name="T9" fmla="*/ 2147483647 h 1000"/>
                    <a:gd name="T10" fmla="*/ 2147483647 w 97"/>
                    <a:gd name="T11" fmla="*/ 2147483647 h 1000"/>
                    <a:gd name="T12" fmla="*/ 2147483647 w 97"/>
                    <a:gd name="T13" fmla="*/ 2147483647 h 1000"/>
                    <a:gd name="T14" fmla="*/ 2147483647 w 97"/>
                    <a:gd name="T15" fmla="*/ 2147483647 h 1000"/>
                    <a:gd name="T16" fmla="*/ 2147483647 w 97"/>
                    <a:gd name="T17" fmla="*/ 2147483647 h 1000"/>
                    <a:gd name="T18" fmla="*/ 2147483647 w 97"/>
                    <a:gd name="T19" fmla="*/ 2147483647 h 1000"/>
                    <a:gd name="T20" fmla="*/ 2147483647 w 97"/>
                    <a:gd name="T21" fmla="*/ 2147483647 h 1000"/>
                    <a:gd name="T22" fmla="*/ 2147483647 w 97"/>
                    <a:gd name="T23" fmla="*/ 2147483647 h 1000"/>
                    <a:gd name="T24" fmla="*/ 2147483647 w 97"/>
                    <a:gd name="T25" fmla="*/ 2147483647 h 1000"/>
                    <a:gd name="T26" fmla="*/ 2147483647 w 97"/>
                    <a:gd name="T27" fmla="*/ 2147483647 h 1000"/>
                    <a:gd name="T28" fmla="*/ 0 w 97"/>
                    <a:gd name="T29" fmla="*/ 2147483647 h 1000"/>
                    <a:gd name="T30" fmla="*/ 0 w 97"/>
                    <a:gd name="T31" fmla="*/ 0 h 100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000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892"/>
                      </a:lnTo>
                      <a:lnTo>
                        <a:pt x="94" y="918"/>
                      </a:lnTo>
                      <a:lnTo>
                        <a:pt x="91" y="939"/>
                      </a:lnTo>
                      <a:lnTo>
                        <a:pt x="84" y="958"/>
                      </a:lnTo>
                      <a:lnTo>
                        <a:pt x="76" y="971"/>
                      </a:lnTo>
                      <a:lnTo>
                        <a:pt x="67" y="981"/>
                      </a:lnTo>
                      <a:lnTo>
                        <a:pt x="58" y="989"/>
                      </a:lnTo>
                      <a:lnTo>
                        <a:pt x="48" y="994"/>
                      </a:lnTo>
                      <a:lnTo>
                        <a:pt x="40" y="998"/>
                      </a:lnTo>
                      <a:lnTo>
                        <a:pt x="33" y="999"/>
                      </a:lnTo>
                      <a:lnTo>
                        <a:pt x="27" y="1000"/>
                      </a:lnTo>
                      <a:lnTo>
                        <a:pt x="25" y="1000"/>
                      </a:lnTo>
                      <a:lnTo>
                        <a:pt x="0" y="1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319" name="Freeform 10"/>
                <p:cNvSpPr>
                  <a:spLocks noEditPoints="1"/>
                </p:cNvSpPr>
                <p:nvPr/>
              </p:nvSpPr>
              <p:spPr bwMode="auto">
                <a:xfrm>
                  <a:off x="1555751" y="2663825"/>
                  <a:ext cx="1630363" cy="1614488"/>
                </a:xfrm>
                <a:custGeom>
                  <a:avLst/>
                  <a:gdLst>
                    <a:gd name="T0" fmla="*/ 2147483647 w 3082"/>
                    <a:gd name="T1" fmla="*/ 2147483647 h 3051"/>
                    <a:gd name="T2" fmla="*/ 2147483647 w 3082"/>
                    <a:gd name="T3" fmla="*/ 2147483647 h 3051"/>
                    <a:gd name="T4" fmla="*/ 2147483647 w 3082"/>
                    <a:gd name="T5" fmla="*/ 2147483647 h 3051"/>
                    <a:gd name="T6" fmla="*/ 2147483647 w 3082"/>
                    <a:gd name="T7" fmla="*/ 2147483647 h 3051"/>
                    <a:gd name="T8" fmla="*/ 2147483647 w 3082"/>
                    <a:gd name="T9" fmla="*/ 2147483647 h 3051"/>
                    <a:gd name="T10" fmla="*/ 2147483647 w 3082"/>
                    <a:gd name="T11" fmla="*/ 2147483647 h 3051"/>
                    <a:gd name="T12" fmla="*/ 2147483647 w 3082"/>
                    <a:gd name="T13" fmla="*/ 2147483647 h 3051"/>
                    <a:gd name="T14" fmla="*/ 2147483647 w 3082"/>
                    <a:gd name="T15" fmla="*/ 2147483647 h 3051"/>
                    <a:gd name="T16" fmla="*/ 2147483647 w 3082"/>
                    <a:gd name="T17" fmla="*/ 2147483647 h 3051"/>
                    <a:gd name="T18" fmla="*/ 2147483647 w 3082"/>
                    <a:gd name="T19" fmla="*/ 2147483647 h 3051"/>
                    <a:gd name="T20" fmla="*/ 2147483647 w 3082"/>
                    <a:gd name="T21" fmla="*/ 2147483647 h 3051"/>
                    <a:gd name="T22" fmla="*/ 2147483647 w 3082"/>
                    <a:gd name="T23" fmla="*/ 2147483647 h 3051"/>
                    <a:gd name="T24" fmla="*/ 2147483647 w 3082"/>
                    <a:gd name="T25" fmla="*/ 2147483647 h 3051"/>
                    <a:gd name="T26" fmla="*/ 2147483647 w 3082"/>
                    <a:gd name="T27" fmla="*/ 2147483647 h 3051"/>
                    <a:gd name="T28" fmla="*/ 2147483647 w 3082"/>
                    <a:gd name="T29" fmla="*/ 2147483647 h 3051"/>
                    <a:gd name="T30" fmla="*/ 2147483647 w 3082"/>
                    <a:gd name="T31" fmla="*/ 2147483647 h 3051"/>
                    <a:gd name="T32" fmla="*/ 2147483647 w 3082"/>
                    <a:gd name="T33" fmla="*/ 2147483647 h 3051"/>
                    <a:gd name="T34" fmla="*/ 2147483647 w 3082"/>
                    <a:gd name="T35" fmla="*/ 2147483647 h 3051"/>
                    <a:gd name="T36" fmla="*/ 2147483647 w 3082"/>
                    <a:gd name="T37" fmla="*/ 2147483647 h 3051"/>
                    <a:gd name="T38" fmla="*/ 2147483647 w 3082"/>
                    <a:gd name="T39" fmla="*/ 2147483647 h 3051"/>
                    <a:gd name="T40" fmla="*/ 2147483647 w 3082"/>
                    <a:gd name="T41" fmla="*/ 2147483647 h 3051"/>
                    <a:gd name="T42" fmla="*/ 2147483647 w 3082"/>
                    <a:gd name="T43" fmla="*/ 2147483647 h 3051"/>
                    <a:gd name="T44" fmla="*/ 2147483647 w 3082"/>
                    <a:gd name="T45" fmla="*/ 2147483647 h 3051"/>
                    <a:gd name="T46" fmla="*/ 2147483647 w 3082"/>
                    <a:gd name="T47" fmla="*/ 2147483647 h 3051"/>
                    <a:gd name="T48" fmla="*/ 2147483647 w 3082"/>
                    <a:gd name="T49" fmla="*/ 2147483647 h 3051"/>
                    <a:gd name="T50" fmla="*/ 2147483647 w 3082"/>
                    <a:gd name="T51" fmla="*/ 2147483647 h 3051"/>
                    <a:gd name="T52" fmla="*/ 2147483647 w 3082"/>
                    <a:gd name="T53" fmla="*/ 2147483647 h 3051"/>
                    <a:gd name="T54" fmla="*/ 2147483647 w 3082"/>
                    <a:gd name="T55" fmla="*/ 2147483647 h 3051"/>
                    <a:gd name="T56" fmla="*/ 2147483647 w 3082"/>
                    <a:gd name="T57" fmla="*/ 2147483647 h 3051"/>
                    <a:gd name="T58" fmla="*/ 2147483647 w 3082"/>
                    <a:gd name="T59" fmla="*/ 2147483647 h 3051"/>
                    <a:gd name="T60" fmla="*/ 2147483647 w 3082"/>
                    <a:gd name="T61" fmla="*/ 2147483647 h 3051"/>
                    <a:gd name="T62" fmla="*/ 2147483647 w 3082"/>
                    <a:gd name="T63" fmla="*/ 2147483647 h 3051"/>
                    <a:gd name="T64" fmla="*/ 2147483647 w 3082"/>
                    <a:gd name="T65" fmla="*/ 2147483647 h 3051"/>
                    <a:gd name="T66" fmla="*/ 2147483647 w 3082"/>
                    <a:gd name="T67" fmla="*/ 2147483647 h 3051"/>
                    <a:gd name="T68" fmla="*/ 2147483647 w 3082"/>
                    <a:gd name="T69" fmla="*/ 2147483647 h 3051"/>
                    <a:gd name="T70" fmla="*/ 2147483647 w 3082"/>
                    <a:gd name="T71" fmla="*/ 2147483647 h 3051"/>
                    <a:gd name="T72" fmla="*/ 2147483647 w 3082"/>
                    <a:gd name="T73" fmla="*/ 2147483647 h 3051"/>
                    <a:gd name="T74" fmla="*/ 2147483647 w 3082"/>
                    <a:gd name="T75" fmla="*/ 2147483647 h 3051"/>
                    <a:gd name="T76" fmla="*/ 2147483647 w 3082"/>
                    <a:gd name="T77" fmla="*/ 2147483647 h 3051"/>
                    <a:gd name="T78" fmla="*/ 2147483647 w 3082"/>
                    <a:gd name="T79" fmla="*/ 2147483647 h 3051"/>
                    <a:gd name="T80" fmla="*/ 2147483647 w 3082"/>
                    <a:gd name="T81" fmla="*/ 2147483647 h 3051"/>
                    <a:gd name="T82" fmla="*/ 2147483647 w 3082"/>
                    <a:gd name="T83" fmla="*/ 2147483647 h 3051"/>
                    <a:gd name="T84" fmla="*/ 2147483647 w 3082"/>
                    <a:gd name="T85" fmla="*/ 2147483647 h 3051"/>
                    <a:gd name="T86" fmla="*/ 2147483647 w 3082"/>
                    <a:gd name="T87" fmla="*/ 2147483647 h 3051"/>
                    <a:gd name="T88" fmla="*/ 2147483647 w 3082"/>
                    <a:gd name="T89" fmla="*/ 2147483647 h 3051"/>
                    <a:gd name="T90" fmla="*/ 0 w 3082"/>
                    <a:gd name="T91" fmla="*/ 2147483647 h 3051"/>
                    <a:gd name="T92" fmla="*/ 2147483647 w 3082"/>
                    <a:gd name="T93" fmla="*/ 2147483647 h 3051"/>
                    <a:gd name="T94" fmla="*/ 2147483647 w 3082"/>
                    <a:gd name="T95" fmla="*/ 2147483647 h 3051"/>
                    <a:gd name="T96" fmla="*/ 2147483647 w 3082"/>
                    <a:gd name="T97" fmla="*/ 2147483647 h 3051"/>
                    <a:gd name="T98" fmla="*/ 2147483647 w 3082"/>
                    <a:gd name="T99" fmla="*/ 2147483647 h 3051"/>
                    <a:gd name="T100" fmla="*/ 2147483647 w 3082"/>
                    <a:gd name="T101" fmla="*/ 2147483647 h 3051"/>
                    <a:gd name="T102" fmla="*/ 2147483647 w 3082"/>
                    <a:gd name="T103" fmla="*/ 2147483647 h 3051"/>
                    <a:gd name="T104" fmla="*/ 2147483647 w 3082"/>
                    <a:gd name="T105" fmla="*/ 2147483647 h 3051"/>
                    <a:gd name="T106" fmla="*/ 2147483647 w 3082"/>
                    <a:gd name="T107" fmla="*/ 2147483647 h 3051"/>
                    <a:gd name="T108" fmla="*/ 2147483647 w 3082"/>
                    <a:gd name="T109" fmla="*/ 2147483647 h 3051"/>
                    <a:gd name="T110" fmla="*/ 2147483647 w 3082"/>
                    <a:gd name="T111" fmla="*/ 2147483647 h 3051"/>
                    <a:gd name="T112" fmla="*/ 2147483647 w 3082"/>
                    <a:gd name="T113" fmla="*/ 2147483647 h 305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082" h="3051">
                      <a:moveTo>
                        <a:pt x="745" y="1534"/>
                      </a:moveTo>
                      <a:lnTo>
                        <a:pt x="635" y="1534"/>
                      </a:lnTo>
                      <a:lnTo>
                        <a:pt x="614" y="1616"/>
                      </a:lnTo>
                      <a:lnTo>
                        <a:pt x="592" y="1694"/>
                      </a:lnTo>
                      <a:lnTo>
                        <a:pt x="567" y="1771"/>
                      </a:lnTo>
                      <a:lnTo>
                        <a:pt x="541" y="1847"/>
                      </a:lnTo>
                      <a:lnTo>
                        <a:pt x="512" y="1919"/>
                      </a:lnTo>
                      <a:lnTo>
                        <a:pt x="483" y="1990"/>
                      </a:lnTo>
                      <a:lnTo>
                        <a:pt x="454" y="2057"/>
                      </a:lnTo>
                      <a:lnTo>
                        <a:pt x="424" y="2123"/>
                      </a:lnTo>
                      <a:lnTo>
                        <a:pt x="394" y="2184"/>
                      </a:lnTo>
                      <a:lnTo>
                        <a:pt x="364" y="2244"/>
                      </a:lnTo>
                      <a:lnTo>
                        <a:pt x="334" y="2299"/>
                      </a:lnTo>
                      <a:lnTo>
                        <a:pt x="304" y="2351"/>
                      </a:lnTo>
                      <a:lnTo>
                        <a:pt x="277" y="2399"/>
                      </a:lnTo>
                      <a:lnTo>
                        <a:pt x="250" y="2444"/>
                      </a:lnTo>
                      <a:lnTo>
                        <a:pt x="225" y="2484"/>
                      </a:lnTo>
                      <a:lnTo>
                        <a:pt x="201" y="2521"/>
                      </a:lnTo>
                      <a:lnTo>
                        <a:pt x="180" y="2552"/>
                      </a:lnTo>
                      <a:lnTo>
                        <a:pt x="161" y="2581"/>
                      </a:lnTo>
                      <a:lnTo>
                        <a:pt x="145" y="2603"/>
                      </a:lnTo>
                      <a:lnTo>
                        <a:pt x="133" y="2622"/>
                      </a:lnTo>
                      <a:lnTo>
                        <a:pt x="123" y="2634"/>
                      </a:lnTo>
                      <a:lnTo>
                        <a:pt x="117" y="2642"/>
                      </a:lnTo>
                      <a:lnTo>
                        <a:pt x="114" y="2648"/>
                      </a:lnTo>
                      <a:lnTo>
                        <a:pt x="108" y="2659"/>
                      </a:lnTo>
                      <a:lnTo>
                        <a:pt x="103" y="2674"/>
                      </a:lnTo>
                      <a:lnTo>
                        <a:pt x="98" y="2692"/>
                      </a:lnTo>
                      <a:lnTo>
                        <a:pt x="95" y="2712"/>
                      </a:lnTo>
                      <a:lnTo>
                        <a:pt x="95" y="2893"/>
                      </a:lnTo>
                      <a:lnTo>
                        <a:pt x="97" y="2899"/>
                      </a:lnTo>
                      <a:lnTo>
                        <a:pt x="99" y="2908"/>
                      </a:lnTo>
                      <a:lnTo>
                        <a:pt x="104" y="2917"/>
                      </a:lnTo>
                      <a:lnTo>
                        <a:pt x="110" y="2925"/>
                      </a:lnTo>
                      <a:lnTo>
                        <a:pt x="119" y="2934"/>
                      </a:lnTo>
                      <a:lnTo>
                        <a:pt x="131" y="2943"/>
                      </a:lnTo>
                      <a:lnTo>
                        <a:pt x="146" y="2949"/>
                      </a:lnTo>
                      <a:lnTo>
                        <a:pt x="166" y="2953"/>
                      </a:lnTo>
                      <a:lnTo>
                        <a:pt x="191" y="2955"/>
                      </a:lnTo>
                      <a:lnTo>
                        <a:pt x="745" y="2955"/>
                      </a:lnTo>
                      <a:lnTo>
                        <a:pt x="745" y="1534"/>
                      </a:lnTo>
                      <a:close/>
                      <a:moveTo>
                        <a:pt x="2337" y="1531"/>
                      </a:moveTo>
                      <a:lnTo>
                        <a:pt x="2337" y="2953"/>
                      </a:lnTo>
                      <a:lnTo>
                        <a:pt x="2890" y="2953"/>
                      </a:lnTo>
                      <a:lnTo>
                        <a:pt x="2915" y="2952"/>
                      </a:lnTo>
                      <a:lnTo>
                        <a:pt x="2936" y="2947"/>
                      </a:lnTo>
                      <a:lnTo>
                        <a:pt x="2951" y="2939"/>
                      </a:lnTo>
                      <a:lnTo>
                        <a:pt x="2964" y="2930"/>
                      </a:lnTo>
                      <a:lnTo>
                        <a:pt x="2972" y="2921"/>
                      </a:lnTo>
                      <a:lnTo>
                        <a:pt x="2979" y="2911"/>
                      </a:lnTo>
                      <a:lnTo>
                        <a:pt x="2982" y="2902"/>
                      </a:lnTo>
                      <a:lnTo>
                        <a:pt x="2985" y="2896"/>
                      </a:lnTo>
                      <a:lnTo>
                        <a:pt x="2986" y="2891"/>
                      </a:lnTo>
                      <a:lnTo>
                        <a:pt x="2985" y="2709"/>
                      </a:lnTo>
                      <a:lnTo>
                        <a:pt x="2983" y="2689"/>
                      </a:lnTo>
                      <a:lnTo>
                        <a:pt x="2979" y="2672"/>
                      </a:lnTo>
                      <a:lnTo>
                        <a:pt x="2974" y="2657"/>
                      </a:lnTo>
                      <a:lnTo>
                        <a:pt x="2967" y="2646"/>
                      </a:lnTo>
                      <a:lnTo>
                        <a:pt x="2964" y="2639"/>
                      </a:lnTo>
                      <a:lnTo>
                        <a:pt x="2959" y="2632"/>
                      </a:lnTo>
                      <a:lnTo>
                        <a:pt x="2949" y="2618"/>
                      </a:lnTo>
                      <a:lnTo>
                        <a:pt x="2936" y="2601"/>
                      </a:lnTo>
                      <a:lnTo>
                        <a:pt x="2920" y="2577"/>
                      </a:lnTo>
                      <a:lnTo>
                        <a:pt x="2901" y="2550"/>
                      </a:lnTo>
                      <a:lnTo>
                        <a:pt x="2880" y="2518"/>
                      </a:lnTo>
                      <a:lnTo>
                        <a:pt x="2857" y="2482"/>
                      </a:lnTo>
                      <a:lnTo>
                        <a:pt x="2832" y="2440"/>
                      </a:lnTo>
                      <a:lnTo>
                        <a:pt x="2804" y="2397"/>
                      </a:lnTo>
                      <a:lnTo>
                        <a:pt x="2777" y="2348"/>
                      </a:lnTo>
                      <a:lnTo>
                        <a:pt x="2747" y="2296"/>
                      </a:lnTo>
                      <a:lnTo>
                        <a:pt x="2717" y="2240"/>
                      </a:lnTo>
                      <a:lnTo>
                        <a:pt x="2687" y="2182"/>
                      </a:lnTo>
                      <a:lnTo>
                        <a:pt x="2658" y="2120"/>
                      </a:lnTo>
                      <a:lnTo>
                        <a:pt x="2627" y="2055"/>
                      </a:lnTo>
                      <a:lnTo>
                        <a:pt x="2598" y="1987"/>
                      </a:lnTo>
                      <a:lnTo>
                        <a:pt x="2568" y="1917"/>
                      </a:lnTo>
                      <a:lnTo>
                        <a:pt x="2541" y="1844"/>
                      </a:lnTo>
                      <a:lnTo>
                        <a:pt x="2515" y="1769"/>
                      </a:lnTo>
                      <a:lnTo>
                        <a:pt x="2490" y="1692"/>
                      </a:lnTo>
                      <a:lnTo>
                        <a:pt x="2467" y="1612"/>
                      </a:lnTo>
                      <a:lnTo>
                        <a:pt x="2446" y="1531"/>
                      </a:lnTo>
                      <a:lnTo>
                        <a:pt x="2337" y="1531"/>
                      </a:lnTo>
                      <a:close/>
                      <a:moveTo>
                        <a:pt x="849" y="97"/>
                      </a:moveTo>
                      <a:lnTo>
                        <a:pt x="849" y="2954"/>
                      </a:lnTo>
                      <a:lnTo>
                        <a:pt x="1864" y="2954"/>
                      </a:lnTo>
                      <a:lnTo>
                        <a:pt x="1913" y="2953"/>
                      </a:lnTo>
                      <a:lnTo>
                        <a:pt x="1959" y="2945"/>
                      </a:lnTo>
                      <a:lnTo>
                        <a:pt x="1998" y="2935"/>
                      </a:lnTo>
                      <a:lnTo>
                        <a:pt x="2034" y="2921"/>
                      </a:lnTo>
                      <a:lnTo>
                        <a:pt x="2067" y="2903"/>
                      </a:lnTo>
                      <a:lnTo>
                        <a:pt x="2095" y="2883"/>
                      </a:lnTo>
                      <a:lnTo>
                        <a:pt x="2122" y="2862"/>
                      </a:lnTo>
                      <a:lnTo>
                        <a:pt x="2143" y="2838"/>
                      </a:lnTo>
                      <a:lnTo>
                        <a:pt x="2161" y="2814"/>
                      </a:lnTo>
                      <a:lnTo>
                        <a:pt x="2178" y="2787"/>
                      </a:lnTo>
                      <a:lnTo>
                        <a:pt x="2191" y="2761"/>
                      </a:lnTo>
                      <a:lnTo>
                        <a:pt x="2202" y="2736"/>
                      </a:lnTo>
                      <a:lnTo>
                        <a:pt x="2211" y="2710"/>
                      </a:lnTo>
                      <a:lnTo>
                        <a:pt x="2219" y="2687"/>
                      </a:lnTo>
                      <a:lnTo>
                        <a:pt x="2224" y="2664"/>
                      </a:lnTo>
                      <a:lnTo>
                        <a:pt x="2227" y="2643"/>
                      </a:lnTo>
                      <a:lnTo>
                        <a:pt x="2230" y="2625"/>
                      </a:lnTo>
                      <a:lnTo>
                        <a:pt x="2232" y="2608"/>
                      </a:lnTo>
                      <a:lnTo>
                        <a:pt x="2232" y="2596"/>
                      </a:lnTo>
                      <a:lnTo>
                        <a:pt x="2233" y="2588"/>
                      </a:lnTo>
                      <a:lnTo>
                        <a:pt x="2233" y="2583"/>
                      </a:lnTo>
                      <a:lnTo>
                        <a:pt x="2233" y="97"/>
                      </a:lnTo>
                      <a:lnTo>
                        <a:pt x="849" y="97"/>
                      </a:lnTo>
                      <a:close/>
                      <a:moveTo>
                        <a:pt x="753" y="0"/>
                      </a:moveTo>
                      <a:lnTo>
                        <a:pt x="2329" y="0"/>
                      </a:lnTo>
                      <a:lnTo>
                        <a:pt x="2329" y="1436"/>
                      </a:lnTo>
                      <a:lnTo>
                        <a:pt x="2377" y="1436"/>
                      </a:lnTo>
                      <a:lnTo>
                        <a:pt x="2377" y="1293"/>
                      </a:lnTo>
                      <a:lnTo>
                        <a:pt x="2425" y="1293"/>
                      </a:lnTo>
                      <a:lnTo>
                        <a:pt x="2447" y="1296"/>
                      </a:lnTo>
                      <a:lnTo>
                        <a:pt x="2467" y="1304"/>
                      </a:lnTo>
                      <a:lnTo>
                        <a:pt x="2485" y="1316"/>
                      </a:lnTo>
                      <a:lnTo>
                        <a:pt x="2497" y="1332"/>
                      </a:lnTo>
                      <a:lnTo>
                        <a:pt x="2507" y="1350"/>
                      </a:lnTo>
                      <a:lnTo>
                        <a:pt x="2512" y="1368"/>
                      </a:lnTo>
                      <a:lnTo>
                        <a:pt x="2526" y="1447"/>
                      </a:lnTo>
                      <a:lnTo>
                        <a:pt x="2543" y="1524"/>
                      </a:lnTo>
                      <a:lnTo>
                        <a:pt x="2563" y="1600"/>
                      </a:lnTo>
                      <a:lnTo>
                        <a:pt x="2585" y="1674"/>
                      </a:lnTo>
                      <a:lnTo>
                        <a:pt x="2609" y="1747"/>
                      </a:lnTo>
                      <a:lnTo>
                        <a:pt x="2634" y="1817"/>
                      </a:lnTo>
                      <a:lnTo>
                        <a:pt x="2660" y="1886"/>
                      </a:lnTo>
                      <a:lnTo>
                        <a:pt x="2687" y="1953"/>
                      </a:lnTo>
                      <a:lnTo>
                        <a:pt x="2716" y="2016"/>
                      </a:lnTo>
                      <a:lnTo>
                        <a:pt x="2745" y="2079"/>
                      </a:lnTo>
                      <a:lnTo>
                        <a:pt x="2773" y="2137"/>
                      </a:lnTo>
                      <a:lnTo>
                        <a:pt x="2802" y="2193"/>
                      </a:lnTo>
                      <a:lnTo>
                        <a:pt x="2830" y="2246"/>
                      </a:lnTo>
                      <a:lnTo>
                        <a:pt x="2858" y="2296"/>
                      </a:lnTo>
                      <a:lnTo>
                        <a:pt x="2885" y="2342"/>
                      </a:lnTo>
                      <a:lnTo>
                        <a:pt x="2911" y="2385"/>
                      </a:lnTo>
                      <a:lnTo>
                        <a:pt x="2935" y="2424"/>
                      </a:lnTo>
                      <a:lnTo>
                        <a:pt x="2957" y="2459"/>
                      </a:lnTo>
                      <a:lnTo>
                        <a:pt x="2977" y="2490"/>
                      </a:lnTo>
                      <a:lnTo>
                        <a:pt x="2996" y="2518"/>
                      </a:lnTo>
                      <a:lnTo>
                        <a:pt x="3011" y="2540"/>
                      </a:lnTo>
                      <a:lnTo>
                        <a:pt x="3023" y="2559"/>
                      </a:lnTo>
                      <a:lnTo>
                        <a:pt x="3033" y="2571"/>
                      </a:lnTo>
                      <a:lnTo>
                        <a:pt x="3039" y="2580"/>
                      </a:lnTo>
                      <a:lnTo>
                        <a:pt x="3042" y="2583"/>
                      </a:lnTo>
                      <a:lnTo>
                        <a:pt x="3043" y="2586"/>
                      </a:lnTo>
                      <a:lnTo>
                        <a:pt x="3047" y="2591"/>
                      </a:lnTo>
                      <a:lnTo>
                        <a:pt x="3053" y="2601"/>
                      </a:lnTo>
                      <a:lnTo>
                        <a:pt x="3061" y="2616"/>
                      </a:lnTo>
                      <a:lnTo>
                        <a:pt x="3068" y="2636"/>
                      </a:lnTo>
                      <a:lnTo>
                        <a:pt x="3074" y="2657"/>
                      </a:lnTo>
                      <a:lnTo>
                        <a:pt x="3079" y="2682"/>
                      </a:lnTo>
                      <a:lnTo>
                        <a:pt x="3082" y="2709"/>
                      </a:lnTo>
                      <a:lnTo>
                        <a:pt x="3082" y="2894"/>
                      </a:lnTo>
                      <a:lnTo>
                        <a:pt x="3082" y="2897"/>
                      </a:lnTo>
                      <a:lnTo>
                        <a:pt x="3079" y="2912"/>
                      </a:lnTo>
                      <a:lnTo>
                        <a:pt x="3074" y="2929"/>
                      </a:lnTo>
                      <a:lnTo>
                        <a:pt x="3068" y="2947"/>
                      </a:lnTo>
                      <a:lnTo>
                        <a:pt x="3058" y="2965"/>
                      </a:lnTo>
                      <a:lnTo>
                        <a:pt x="3046" y="2984"/>
                      </a:lnTo>
                      <a:lnTo>
                        <a:pt x="3030" y="3000"/>
                      </a:lnTo>
                      <a:lnTo>
                        <a:pt x="3010" y="3016"/>
                      </a:lnTo>
                      <a:lnTo>
                        <a:pt x="2986" y="3030"/>
                      </a:lnTo>
                      <a:lnTo>
                        <a:pt x="2959" y="3040"/>
                      </a:lnTo>
                      <a:lnTo>
                        <a:pt x="2926" y="3046"/>
                      </a:lnTo>
                      <a:lnTo>
                        <a:pt x="2890" y="3050"/>
                      </a:lnTo>
                      <a:lnTo>
                        <a:pt x="2296" y="3050"/>
                      </a:lnTo>
                      <a:lnTo>
                        <a:pt x="1900" y="3050"/>
                      </a:lnTo>
                      <a:lnTo>
                        <a:pt x="1864" y="3051"/>
                      </a:lnTo>
                      <a:lnTo>
                        <a:pt x="840" y="3051"/>
                      </a:lnTo>
                      <a:lnTo>
                        <a:pt x="191" y="3051"/>
                      </a:lnTo>
                      <a:lnTo>
                        <a:pt x="155" y="3049"/>
                      </a:lnTo>
                      <a:lnTo>
                        <a:pt x="123" y="3042"/>
                      </a:lnTo>
                      <a:lnTo>
                        <a:pt x="95" y="3031"/>
                      </a:lnTo>
                      <a:lnTo>
                        <a:pt x="72" y="3019"/>
                      </a:lnTo>
                      <a:lnTo>
                        <a:pt x="52" y="3003"/>
                      </a:lnTo>
                      <a:lnTo>
                        <a:pt x="36" y="2986"/>
                      </a:lnTo>
                      <a:lnTo>
                        <a:pt x="23" y="2968"/>
                      </a:lnTo>
                      <a:lnTo>
                        <a:pt x="13" y="2950"/>
                      </a:lnTo>
                      <a:lnTo>
                        <a:pt x="6" y="2932"/>
                      </a:lnTo>
                      <a:lnTo>
                        <a:pt x="2" y="2914"/>
                      </a:lnTo>
                      <a:lnTo>
                        <a:pt x="0" y="2899"/>
                      </a:lnTo>
                      <a:lnTo>
                        <a:pt x="0" y="2896"/>
                      </a:lnTo>
                      <a:lnTo>
                        <a:pt x="0" y="2712"/>
                      </a:lnTo>
                      <a:lnTo>
                        <a:pt x="2" y="2684"/>
                      </a:lnTo>
                      <a:lnTo>
                        <a:pt x="7" y="2661"/>
                      </a:lnTo>
                      <a:lnTo>
                        <a:pt x="13" y="2638"/>
                      </a:lnTo>
                      <a:lnTo>
                        <a:pt x="21" y="2620"/>
                      </a:lnTo>
                      <a:lnTo>
                        <a:pt x="28" y="2605"/>
                      </a:lnTo>
                      <a:lnTo>
                        <a:pt x="34" y="2593"/>
                      </a:lnTo>
                      <a:lnTo>
                        <a:pt x="38" y="2588"/>
                      </a:lnTo>
                      <a:lnTo>
                        <a:pt x="39" y="2586"/>
                      </a:lnTo>
                      <a:lnTo>
                        <a:pt x="42" y="2582"/>
                      </a:lnTo>
                      <a:lnTo>
                        <a:pt x="48" y="2575"/>
                      </a:lnTo>
                      <a:lnTo>
                        <a:pt x="57" y="2561"/>
                      </a:lnTo>
                      <a:lnTo>
                        <a:pt x="71" y="2542"/>
                      </a:lnTo>
                      <a:lnTo>
                        <a:pt x="85" y="2520"/>
                      </a:lnTo>
                      <a:lnTo>
                        <a:pt x="104" y="2494"/>
                      </a:lnTo>
                      <a:lnTo>
                        <a:pt x="124" y="2463"/>
                      </a:lnTo>
                      <a:lnTo>
                        <a:pt x="146" y="2427"/>
                      </a:lnTo>
                      <a:lnTo>
                        <a:pt x="170" y="2388"/>
                      </a:lnTo>
                      <a:lnTo>
                        <a:pt x="196" y="2345"/>
                      </a:lnTo>
                      <a:lnTo>
                        <a:pt x="222" y="2299"/>
                      </a:lnTo>
                      <a:lnTo>
                        <a:pt x="251" y="2249"/>
                      </a:lnTo>
                      <a:lnTo>
                        <a:pt x="278" y="2195"/>
                      </a:lnTo>
                      <a:lnTo>
                        <a:pt x="308" y="2140"/>
                      </a:lnTo>
                      <a:lnTo>
                        <a:pt x="337" y="2081"/>
                      </a:lnTo>
                      <a:lnTo>
                        <a:pt x="365" y="2019"/>
                      </a:lnTo>
                      <a:lnTo>
                        <a:pt x="393" y="1955"/>
                      </a:lnTo>
                      <a:lnTo>
                        <a:pt x="421" y="1888"/>
                      </a:lnTo>
                      <a:lnTo>
                        <a:pt x="447" y="1820"/>
                      </a:lnTo>
                      <a:lnTo>
                        <a:pt x="472" y="1749"/>
                      </a:lnTo>
                      <a:lnTo>
                        <a:pt x="496" y="1677"/>
                      </a:lnTo>
                      <a:lnTo>
                        <a:pt x="518" y="1602"/>
                      </a:lnTo>
                      <a:lnTo>
                        <a:pt x="538" y="1526"/>
                      </a:lnTo>
                      <a:lnTo>
                        <a:pt x="556" y="1449"/>
                      </a:lnTo>
                      <a:lnTo>
                        <a:pt x="569" y="1371"/>
                      </a:lnTo>
                      <a:lnTo>
                        <a:pt x="574" y="1352"/>
                      </a:lnTo>
                      <a:lnTo>
                        <a:pt x="584" y="1335"/>
                      </a:lnTo>
                      <a:lnTo>
                        <a:pt x="597" y="1320"/>
                      </a:lnTo>
                      <a:lnTo>
                        <a:pt x="613" y="1306"/>
                      </a:lnTo>
                      <a:lnTo>
                        <a:pt x="634" y="1299"/>
                      </a:lnTo>
                      <a:lnTo>
                        <a:pt x="656" y="1295"/>
                      </a:lnTo>
                      <a:lnTo>
                        <a:pt x="705" y="1295"/>
                      </a:lnTo>
                      <a:lnTo>
                        <a:pt x="705" y="1438"/>
                      </a:lnTo>
                      <a:lnTo>
                        <a:pt x="753" y="1438"/>
                      </a:lnTo>
                      <a:lnTo>
                        <a:pt x="75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</p:grpSp>
        </p:grpSp>
        <p:grpSp>
          <p:nvGrpSpPr>
            <p:cNvPr id="223" name="Group 222"/>
            <p:cNvGrpSpPr/>
            <p:nvPr/>
          </p:nvGrpSpPr>
          <p:grpSpPr>
            <a:xfrm>
              <a:off x="4590442" y="4789537"/>
              <a:ext cx="386998" cy="369464"/>
              <a:chOff x="5905500" y="2118912"/>
              <a:chExt cx="1593850" cy="1527576"/>
            </a:xfrm>
          </p:grpSpPr>
          <p:grpSp>
            <p:nvGrpSpPr>
              <p:cNvPr id="258" name="Group 257"/>
              <p:cNvGrpSpPr/>
              <p:nvPr/>
            </p:nvGrpSpPr>
            <p:grpSpPr>
              <a:xfrm>
                <a:off x="5905500" y="2118912"/>
                <a:ext cx="1593850" cy="587375"/>
                <a:chOff x="5905500" y="3059113"/>
                <a:chExt cx="1593850" cy="587375"/>
              </a:xfrm>
            </p:grpSpPr>
            <p:sp>
              <p:nvSpPr>
                <p:cNvPr id="297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5940425" y="3086100"/>
                  <a:ext cx="1519238" cy="4556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맑은 고딕" pitchFamily="50" charset="-127"/>
                  </a:endParaRPr>
                </a:p>
              </p:txBody>
            </p:sp>
            <p:grpSp>
              <p:nvGrpSpPr>
                <p:cNvPr id="298" name="그룹 62"/>
                <p:cNvGrpSpPr>
                  <a:grpSpLocks noChangeAspect="1"/>
                </p:cNvGrpSpPr>
                <p:nvPr/>
              </p:nvGrpSpPr>
              <p:grpSpPr bwMode="auto">
                <a:xfrm>
                  <a:off x="5905500" y="3059113"/>
                  <a:ext cx="1593850" cy="587375"/>
                  <a:chOff x="1597025" y="3059113"/>
                  <a:chExt cx="1593850" cy="587375"/>
                </a:xfrm>
              </p:grpSpPr>
              <p:sp>
                <p:nvSpPr>
                  <p:cNvPr id="299" name="Freeform 8"/>
                  <p:cNvSpPr>
                    <a:spLocks/>
                  </p:cNvSpPr>
                  <p:nvPr/>
                </p:nvSpPr>
                <p:spPr bwMode="auto">
                  <a:xfrm>
                    <a:off x="2657475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0" name="Freeform 9"/>
                  <p:cNvSpPr>
                    <a:spLocks/>
                  </p:cNvSpPr>
                  <p:nvPr/>
                </p:nvSpPr>
                <p:spPr bwMode="auto">
                  <a:xfrm>
                    <a:off x="216217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5" y="94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1" name="Freeform 10"/>
                  <p:cNvSpPr>
                    <a:spLocks/>
                  </p:cNvSpPr>
                  <p:nvPr/>
                </p:nvSpPr>
                <p:spPr bwMode="auto">
                  <a:xfrm>
                    <a:off x="2063750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5" y="36"/>
                        </a:lnTo>
                        <a:lnTo>
                          <a:pt x="104" y="43"/>
                        </a:lnTo>
                        <a:lnTo>
                          <a:pt x="100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3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2" name="Freeform 11"/>
                  <p:cNvSpPr>
                    <a:spLocks/>
                  </p:cNvSpPr>
                  <p:nvPr/>
                </p:nvSpPr>
                <p:spPr bwMode="auto">
                  <a:xfrm>
                    <a:off x="196532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5" y="28"/>
                        </a:lnTo>
                        <a:lnTo>
                          <a:pt x="105" y="36"/>
                        </a:lnTo>
                        <a:lnTo>
                          <a:pt x="102" y="43"/>
                        </a:lnTo>
                        <a:lnTo>
                          <a:pt x="98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3" name="Freeform 12"/>
                  <p:cNvSpPr>
                    <a:spLocks/>
                  </p:cNvSpPr>
                  <p:nvPr/>
                </p:nvSpPr>
                <p:spPr bwMode="auto">
                  <a:xfrm>
                    <a:off x="1866900" y="3213101"/>
                    <a:ext cx="55563" cy="50800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5"/>
                        </a:lnTo>
                        <a:lnTo>
                          <a:pt x="105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4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4" name="Freeform 13"/>
                  <p:cNvSpPr>
                    <a:spLocks/>
                  </p:cNvSpPr>
                  <p:nvPr/>
                </p:nvSpPr>
                <p:spPr bwMode="auto">
                  <a:xfrm>
                    <a:off x="1768475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6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5" name="Freeform 14"/>
                  <p:cNvSpPr>
                    <a:spLocks/>
                  </p:cNvSpPr>
                  <p:nvPr/>
                </p:nvSpPr>
                <p:spPr bwMode="auto">
                  <a:xfrm>
                    <a:off x="245745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6" name="Freeform 15"/>
                  <p:cNvSpPr>
                    <a:spLocks/>
                  </p:cNvSpPr>
                  <p:nvPr/>
                </p:nvSpPr>
                <p:spPr bwMode="auto">
                  <a:xfrm>
                    <a:off x="2359025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99" y="52"/>
                        </a:lnTo>
                        <a:lnTo>
                          <a:pt x="93" y="64"/>
                        </a:lnTo>
                        <a:lnTo>
                          <a:pt x="84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7" name="Freeform 16"/>
                  <p:cNvSpPr>
                    <a:spLocks/>
                  </p:cNvSpPr>
                  <p:nvPr/>
                </p:nvSpPr>
                <p:spPr bwMode="auto">
                  <a:xfrm>
                    <a:off x="226060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8" name="Freeform 17"/>
                  <p:cNvSpPr>
                    <a:spLocks/>
                  </p:cNvSpPr>
                  <p:nvPr/>
                </p:nvSpPr>
                <p:spPr bwMode="auto">
                  <a:xfrm>
                    <a:off x="2559050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09" name="Freeform 18"/>
                  <p:cNvSpPr>
                    <a:spLocks/>
                  </p:cNvSpPr>
                  <p:nvPr/>
                </p:nvSpPr>
                <p:spPr bwMode="auto">
                  <a:xfrm>
                    <a:off x="216217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5" y="96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10" name="Freeform 19"/>
                  <p:cNvSpPr>
                    <a:spLocks/>
                  </p:cNvSpPr>
                  <p:nvPr/>
                </p:nvSpPr>
                <p:spPr bwMode="auto">
                  <a:xfrm>
                    <a:off x="2063750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5" y="36"/>
                        </a:lnTo>
                        <a:lnTo>
                          <a:pt x="104" y="45"/>
                        </a:lnTo>
                        <a:lnTo>
                          <a:pt x="100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3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11" name="Freeform 20"/>
                  <p:cNvSpPr>
                    <a:spLocks/>
                  </p:cNvSpPr>
                  <p:nvPr/>
                </p:nvSpPr>
                <p:spPr bwMode="auto">
                  <a:xfrm>
                    <a:off x="196532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5" y="30"/>
                        </a:lnTo>
                        <a:lnTo>
                          <a:pt x="105" y="36"/>
                        </a:lnTo>
                        <a:lnTo>
                          <a:pt x="102" y="45"/>
                        </a:lnTo>
                        <a:lnTo>
                          <a:pt x="98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12" name="Freeform 21"/>
                  <p:cNvSpPr>
                    <a:spLocks/>
                  </p:cNvSpPr>
                  <p:nvPr/>
                </p:nvSpPr>
                <p:spPr bwMode="auto">
                  <a:xfrm>
                    <a:off x="1866900" y="3382963"/>
                    <a:ext cx="55563" cy="52388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2147483647 h 97"/>
                      <a:gd name="T30" fmla="*/ 0 w 105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6"/>
                        </a:lnTo>
                        <a:lnTo>
                          <a:pt x="105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4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13" name="Freeform 22"/>
                  <p:cNvSpPr>
                    <a:spLocks/>
                  </p:cNvSpPr>
                  <p:nvPr/>
                </p:nvSpPr>
                <p:spPr bwMode="auto">
                  <a:xfrm>
                    <a:off x="1768475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6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14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597025" y="3059113"/>
                    <a:ext cx="1593850" cy="587375"/>
                  </a:xfrm>
                  <a:custGeom>
                    <a:avLst/>
                    <a:gdLst>
                      <a:gd name="T0" fmla="*/ 2147483647 w 3014"/>
                      <a:gd name="T1" fmla="*/ 2147483647 h 1112"/>
                      <a:gd name="T2" fmla="*/ 2147483647 w 3014"/>
                      <a:gd name="T3" fmla="*/ 2147483647 h 1112"/>
                      <a:gd name="T4" fmla="*/ 2147483647 w 3014"/>
                      <a:gd name="T5" fmla="*/ 2147483647 h 1112"/>
                      <a:gd name="T6" fmla="*/ 2147483647 w 3014"/>
                      <a:gd name="T7" fmla="*/ 2147483647 h 1112"/>
                      <a:gd name="T8" fmla="*/ 2147483647 w 3014"/>
                      <a:gd name="T9" fmla="*/ 2147483647 h 1112"/>
                      <a:gd name="T10" fmla="*/ 2147483647 w 3014"/>
                      <a:gd name="T11" fmla="*/ 2147483647 h 1112"/>
                      <a:gd name="T12" fmla="*/ 2147483647 w 3014"/>
                      <a:gd name="T13" fmla="*/ 2147483647 h 1112"/>
                      <a:gd name="T14" fmla="*/ 2147483647 w 3014"/>
                      <a:gd name="T15" fmla="*/ 2147483647 h 1112"/>
                      <a:gd name="T16" fmla="*/ 2147483647 w 3014"/>
                      <a:gd name="T17" fmla="*/ 2147483647 h 1112"/>
                      <a:gd name="T18" fmla="*/ 2147483647 w 3014"/>
                      <a:gd name="T19" fmla="*/ 2147483647 h 1112"/>
                      <a:gd name="T20" fmla="*/ 2147483647 w 3014"/>
                      <a:gd name="T21" fmla="*/ 2147483647 h 1112"/>
                      <a:gd name="T22" fmla="*/ 2147483647 w 3014"/>
                      <a:gd name="T23" fmla="*/ 2147483647 h 1112"/>
                      <a:gd name="T24" fmla="*/ 2147483647 w 3014"/>
                      <a:gd name="T25" fmla="*/ 2147483647 h 1112"/>
                      <a:gd name="T26" fmla="*/ 2147483647 w 3014"/>
                      <a:gd name="T27" fmla="*/ 2147483647 h 1112"/>
                      <a:gd name="T28" fmla="*/ 2147483647 w 3014"/>
                      <a:gd name="T29" fmla="*/ 2147483647 h 1112"/>
                      <a:gd name="T30" fmla="*/ 2147483647 w 3014"/>
                      <a:gd name="T31" fmla="*/ 2147483647 h 1112"/>
                      <a:gd name="T32" fmla="*/ 2147483647 w 3014"/>
                      <a:gd name="T33" fmla="*/ 2147483647 h 1112"/>
                      <a:gd name="T34" fmla="*/ 2147483647 w 3014"/>
                      <a:gd name="T35" fmla="*/ 2147483647 h 1112"/>
                      <a:gd name="T36" fmla="*/ 2147483647 w 3014"/>
                      <a:gd name="T37" fmla="*/ 2147483647 h 1112"/>
                      <a:gd name="T38" fmla="*/ 2147483647 w 3014"/>
                      <a:gd name="T39" fmla="*/ 2147483647 h 1112"/>
                      <a:gd name="T40" fmla="*/ 2147483647 w 3014"/>
                      <a:gd name="T41" fmla="*/ 2147483647 h 1112"/>
                      <a:gd name="T42" fmla="*/ 2147483647 w 3014"/>
                      <a:gd name="T43" fmla="*/ 2147483647 h 1112"/>
                      <a:gd name="T44" fmla="*/ 2147483647 w 3014"/>
                      <a:gd name="T45" fmla="*/ 2147483647 h 1112"/>
                      <a:gd name="T46" fmla="*/ 2147483647 w 3014"/>
                      <a:gd name="T47" fmla="*/ 2147483647 h 1112"/>
                      <a:gd name="T48" fmla="*/ 2147483647 w 3014"/>
                      <a:gd name="T49" fmla="*/ 2147483647 h 1112"/>
                      <a:gd name="T50" fmla="*/ 2147483647 w 3014"/>
                      <a:gd name="T51" fmla="*/ 2147483647 h 1112"/>
                      <a:gd name="T52" fmla="*/ 0 w 3014"/>
                      <a:gd name="T53" fmla="*/ 0 h 1112"/>
                      <a:gd name="T54" fmla="*/ 2147483647 w 3014"/>
                      <a:gd name="T55" fmla="*/ 0 h 1112"/>
                      <a:gd name="T56" fmla="*/ 2147483647 w 3014"/>
                      <a:gd name="T57" fmla="*/ 2147483647 h 1112"/>
                      <a:gd name="T58" fmla="*/ 2147483647 w 3014"/>
                      <a:gd name="T59" fmla="*/ 2147483647 h 1112"/>
                      <a:gd name="T60" fmla="*/ 2147483647 w 3014"/>
                      <a:gd name="T61" fmla="*/ 2147483647 h 1112"/>
                      <a:gd name="T62" fmla="*/ 2147483647 w 3014"/>
                      <a:gd name="T63" fmla="*/ 2147483647 h 1112"/>
                      <a:gd name="T64" fmla="*/ 2147483647 w 3014"/>
                      <a:gd name="T65" fmla="*/ 2147483647 h 1112"/>
                      <a:gd name="T66" fmla="*/ 2147483647 w 3014"/>
                      <a:gd name="T67" fmla="*/ 2147483647 h 1112"/>
                      <a:gd name="T68" fmla="*/ 2147483647 w 3014"/>
                      <a:gd name="T69" fmla="*/ 2147483647 h 1112"/>
                      <a:gd name="T70" fmla="*/ 2147483647 w 3014"/>
                      <a:gd name="T71" fmla="*/ 2147483647 h 1112"/>
                      <a:gd name="T72" fmla="*/ 2147483647 w 3014"/>
                      <a:gd name="T73" fmla="*/ 2147483647 h 1112"/>
                      <a:gd name="T74" fmla="*/ 2147483647 w 3014"/>
                      <a:gd name="T75" fmla="*/ 2147483647 h 1112"/>
                      <a:gd name="T76" fmla="*/ 2147483647 w 3014"/>
                      <a:gd name="T77" fmla="*/ 2147483647 h 1112"/>
                      <a:gd name="T78" fmla="*/ 2147483647 w 3014"/>
                      <a:gd name="T79" fmla="*/ 2147483647 h 1112"/>
                      <a:gd name="T80" fmla="*/ 2147483647 w 3014"/>
                      <a:gd name="T81" fmla="*/ 2147483647 h 1112"/>
                      <a:gd name="T82" fmla="*/ 0 w 3014"/>
                      <a:gd name="T83" fmla="*/ 2147483647 h 1112"/>
                      <a:gd name="T84" fmla="*/ 0 w 3014"/>
                      <a:gd name="T85" fmla="*/ 0 h 111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014" h="1112">
                        <a:moveTo>
                          <a:pt x="96" y="97"/>
                        </a:moveTo>
                        <a:lnTo>
                          <a:pt x="96" y="905"/>
                        </a:lnTo>
                        <a:lnTo>
                          <a:pt x="2549" y="905"/>
                        </a:lnTo>
                        <a:lnTo>
                          <a:pt x="2599" y="904"/>
                        </a:lnTo>
                        <a:lnTo>
                          <a:pt x="2643" y="897"/>
                        </a:lnTo>
                        <a:lnTo>
                          <a:pt x="2684" y="887"/>
                        </a:lnTo>
                        <a:lnTo>
                          <a:pt x="2721" y="872"/>
                        </a:lnTo>
                        <a:lnTo>
                          <a:pt x="2753" y="854"/>
                        </a:lnTo>
                        <a:lnTo>
                          <a:pt x="2781" y="834"/>
                        </a:lnTo>
                        <a:lnTo>
                          <a:pt x="2806" y="813"/>
                        </a:lnTo>
                        <a:lnTo>
                          <a:pt x="2829" y="790"/>
                        </a:lnTo>
                        <a:lnTo>
                          <a:pt x="2847" y="765"/>
                        </a:lnTo>
                        <a:lnTo>
                          <a:pt x="2864" y="739"/>
                        </a:lnTo>
                        <a:lnTo>
                          <a:pt x="2877" y="712"/>
                        </a:lnTo>
                        <a:lnTo>
                          <a:pt x="2888" y="688"/>
                        </a:lnTo>
                        <a:lnTo>
                          <a:pt x="2897" y="661"/>
                        </a:lnTo>
                        <a:lnTo>
                          <a:pt x="2903" y="638"/>
                        </a:lnTo>
                        <a:lnTo>
                          <a:pt x="2908" y="615"/>
                        </a:lnTo>
                        <a:lnTo>
                          <a:pt x="2913" y="594"/>
                        </a:lnTo>
                        <a:lnTo>
                          <a:pt x="2916" y="576"/>
                        </a:lnTo>
                        <a:lnTo>
                          <a:pt x="2917" y="561"/>
                        </a:lnTo>
                        <a:lnTo>
                          <a:pt x="2918" y="548"/>
                        </a:lnTo>
                        <a:lnTo>
                          <a:pt x="2918" y="540"/>
                        </a:lnTo>
                        <a:lnTo>
                          <a:pt x="2918" y="535"/>
                        </a:lnTo>
                        <a:lnTo>
                          <a:pt x="2918" y="97"/>
                        </a:lnTo>
                        <a:lnTo>
                          <a:pt x="96" y="97"/>
                        </a:lnTo>
                        <a:close/>
                        <a:moveTo>
                          <a:pt x="0" y="0"/>
                        </a:moveTo>
                        <a:lnTo>
                          <a:pt x="3014" y="0"/>
                        </a:lnTo>
                        <a:lnTo>
                          <a:pt x="3014" y="960"/>
                        </a:lnTo>
                        <a:lnTo>
                          <a:pt x="3012" y="976"/>
                        </a:lnTo>
                        <a:lnTo>
                          <a:pt x="3003" y="990"/>
                        </a:lnTo>
                        <a:lnTo>
                          <a:pt x="2990" y="998"/>
                        </a:lnTo>
                        <a:lnTo>
                          <a:pt x="2974" y="1001"/>
                        </a:lnTo>
                        <a:lnTo>
                          <a:pt x="2360" y="1002"/>
                        </a:lnTo>
                        <a:lnTo>
                          <a:pt x="2360" y="1112"/>
                        </a:lnTo>
                        <a:lnTo>
                          <a:pt x="2264" y="1112"/>
                        </a:lnTo>
                        <a:lnTo>
                          <a:pt x="2264" y="1002"/>
                        </a:lnTo>
                        <a:lnTo>
                          <a:pt x="750" y="1002"/>
                        </a:lnTo>
                        <a:lnTo>
                          <a:pt x="750" y="1094"/>
                        </a:lnTo>
                        <a:lnTo>
                          <a:pt x="655" y="1094"/>
                        </a:lnTo>
                        <a:lnTo>
                          <a:pt x="655" y="1002"/>
                        </a:lnTo>
                        <a:lnTo>
                          <a:pt x="0" y="10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</p:grpSp>
          </p:grpSp>
          <p:grpSp>
            <p:nvGrpSpPr>
              <p:cNvPr id="259" name="Group 258"/>
              <p:cNvGrpSpPr/>
              <p:nvPr/>
            </p:nvGrpSpPr>
            <p:grpSpPr>
              <a:xfrm>
                <a:off x="5905500" y="2572841"/>
                <a:ext cx="1593850" cy="587375"/>
                <a:chOff x="5905500" y="3059113"/>
                <a:chExt cx="1593850" cy="587375"/>
              </a:xfrm>
            </p:grpSpPr>
            <p:sp>
              <p:nvSpPr>
                <p:cNvPr id="279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5940425" y="3086100"/>
                  <a:ext cx="1519238" cy="4556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맑은 고딕" pitchFamily="50" charset="-127"/>
                  </a:endParaRPr>
                </a:p>
              </p:txBody>
            </p:sp>
            <p:grpSp>
              <p:nvGrpSpPr>
                <p:cNvPr id="280" name="그룹 62"/>
                <p:cNvGrpSpPr>
                  <a:grpSpLocks noChangeAspect="1"/>
                </p:cNvGrpSpPr>
                <p:nvPr/>
              </p:nvGrpSpPr>
              <p:grpSpPr bwMode="auto">
                <a:xfrm>
                  <a:off x="5905500" y="3059113"/>
                  <a:ext cx="1593850" cy="587375"/>
                  <a:chOff x="1597025" y="3059113"/>
                  <a:chExt cx="1593850" cy="587375"/>
                </a:xfrm>
              </p:grpSpPr>
              <p:sp>
                <p:nvSpPr>
                  <p:cNvPr id="281" name="Freeform 8"/>
                  <p:cNvSpPr>
                    <a:spLocks/>
                  </p:cNvSpPr>
                  <p:nvPr/>
                </p:nvSpPr>
                <p:spPr bwMode="auto">
                  <a:xfrm>
                    <a:off x="2657475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2" name="Freeform 9"/>
                  <p:cNvSpPr>
                    <a:spLocks/>
                  </p:cNvSpPr>
                  <p:nvPr/>
                </p:nvSpPr>
                <p:spPr bwMode="auto">
                  <a:xfrm>
                    <a:off x="216217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5" y="94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3" name="Freeform 10"/>
                  <p:cNvSpPr>
                    <a:spLocks/>
                  </p:cNvSpPr>
                  <p:nvPr/>
                </p:nvSpPr>
                <p:spPr bwMode="auto">
                  <a:xfrm>
                    <a:off x="2063750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5" y="36"/>
                        </a:lnTo>
                        <a:lnTo>
                          <a:pt x="104" y="43"/>
                        </a:lnTo>
                        <a:lnTo>
                          <a:pt x="100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3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4" name="Freeform 11"/>
                  <p:cNvSpPr>
                    <a:spLocks/>
                  </p:cNvSpPr>
                  <p:nvPr/>
                </p:nvSpPr>
                <p:spPr bwMode="auto">
                  <a:xfrm>
                    <a:off x="196532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5" y="28"/>
                        </a:lnTo>
                        <a:lnTo>
                          <a:pt x="105" y="36"/>
                        </a:lnTo>
                        <a:lnTo>
                          <a:pt x="102" y="43"/>
                        </a:lnTo>
                        <a:lnTo>
                          <a:pt x="98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5" name="Freeform 12"/>
                  <p:cNvSpPr>
                    <a:spLocks/>
                  </p:cNvSpPr>
                  <p:nvPr/>
                </p:nvSpPr>
                <p:spPr bwMode="auto">
                  <a:xfrm>
                    <a:off x="1866900" y="3213101"/>
                    <a:ext cx="55563" cy="50800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5"/>
                        </a:lnTo>
                        <a:lnTo>
                          <a:pt x="105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4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6" name="Freeform 13"/>
                  <p:cNvSpPr>
                    <a:spLocks/>
                  </p:cNvSpPr>
                  <p:nvPr/>
                </p:nvSpPr>
                <p:spPr bwMode="auto">
                  <a:xfrm>
                    <a:off x="1768475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6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7" name="Freeform 14"/>
                  <p:cNvSpPr>
                    <a:spLocks/>
                  </p:cNvSpPr>
                  <p:nvPr/>
                </p:nvSpPr>
                <p:spPr bwMode="auto">
                  <a:xfrm>
                    <a:off x="245745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8" name="Freeform 15"/>
                  <p:cNvSpPr>
                    <a:spLocks/>
                  </p:cNvSpPr>
                  <p:nvPr/>
                </p:nvSpPr>
                <p:spPr bwMode="auto">
                  <a:xfrm>
                    <a:off x="2359025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99" y="52"/>
                        </a:lnTo>
                        <a:lnTo>
                          <a:pt x="93" y="64"/>
                        </a:lnTo>
                        <a:lnTo>
                          <a:pt x="84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89" name="Freeform 16"/>
                  <p:cNvSpPr>
                    <a:spLocks/>
                  </p:cNvSpPr>
                  <p:nvPr/>
                </p:nvSpPr>
                <p:spPr bwMode="auto">
                  <a:xfrm>
                    <a:off x="226060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0" name="Freeform 17"/>
                  <p:cNvSpPr>
                    <a:spLocks/>
                  </p:cNvSpPr>
                  <p:nvPr/>
                </p:nvSpPr>
                <p:spPr bwMode="auto">
                  <a:xfrm>
                    <a:off x="2559050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1" name="Freeform 18"/>
                  <p:cNvSpPr>
                    <a:spLocks/>
                  </p:cNvSpPr>
                  <p:nvPr/>
                </p:nvSpPr>
                <p:spPr bwMode="auto">
                  <a:xfrm>
                    <a:off x="216217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5" y="96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2" name="Freeform 19"/>
                  <p:cNvSpPr>
                    <a:spLocks/>
                  </p:cNvSpPr>
                  <p:nvPr/>
                </p:nvSpPr>
                <p:spPr bwMode="auto">
                  <a:xfrm>
                    <a:off x="2063750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5" y="36"/>
                        </a:lnTo>
                        <a:lnTo>
                          <a:pt x="104" y="45"/>
                        </a:lnTo>
                        <a:lnTo>
                          <a:pt x="100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3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3" name="Freeform 20"/>
                  <p:cNvSpPr>
                    <a:spLocks/>
                  </p:cNvSpPr>
                  <p:nvPr/>
                </p:nvSpPr>
                <p:spPr bwMode="auto">
                  <a:xfrm>
                    <a:off x="196532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5" y="30"/>
                        </a:lnTo>
                        <a:lnTo>
                          <a:pt x="105" y="36"/>
                        </a:lnTo>
                        <a:lnTo>
                          <a:pt x="102" y="45"/>
                        </a:lnTo>
                        <a:lnTo>
                          <a:pt x="98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4" name="Freeform 21"/>
                  <p:cNvSpPr>
                    <a:spLocks/>
                  </p:cNvSpPr>
                  <p:nvPr/>
                </p:nvSpPr>
                <p:spPr bwMode="auto">
                  <a:xfrm>
                    <a:off x="1866900" y="3382963"/>
                    <a:ext cx="55563" cy="52388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2147483647 h 97"/>
                      <a:gd name="T30" fmla="*/ 0 w 105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6"/>
                        </a:lnTo>
                        <a:lnTo>
                          <a:pt x="105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4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5" name="Freeform 22"/>
                  <p:cNvSpPr>
                    <a:spLocks/>
                  </p:cNvSpPr>
                  <p:nvPr/>
                </p:nvSpPr>
                <p:spPr bwMode="auto">
                  <a:xfrm>
                    <a:off x="1768475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6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96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597025" y="3059113"/>
                    <a:ext cx="1593850" cy="587375"/>
                  </a:xfrm>
                  <a:custGeom>
                    <a:avLst/>
                    <a:gdLst>
                      <a:gd name="T0" fmla="*/ 2147483647 w 3014"/>
                      <a:gd name="T1" fmla="*/ 2147483647 h 1112"/>
                      <a:gd name="T2" fmla="*/ 2147483647 w 3014"/>
                      <a:gd name="T3" fmla="*/ 2147483647 h 1112"/>
                      <a:gd name="T4" fmla="*/ 2147483647 w 3014"/>
                      <a:gd name="T5" fmla="*/ 2147483647 h 1112"/>
                      <a:gd name="T6" fmla="*/ 2147483647 w 3014"/>
                      <a:gd name="T7" fmla="*/ 2147483647 h 1112"/>
                      <a:gd name="T8" fmla="*/ 2147483647 w 3014"/>
                      <a:gd name="T9" fmla="*/ 2147483647 h 1112"/>
                      <a:gd name="T10" fmla="*/ 2147483647 w 3014"/>
                      <a:gd name="T11" fmla="*/ 2147483647 h 1112"/>
                      <a:gd name="T12" fmla="*/ 2147483647 w 3014"/>
                      <a:gd name="T13" fmla="*/ 2147483647 h 1112"/>
                      <a:gd name="T14" fmla="*/ 2147483647 w 3014"/>
                      <a:gd name="T15" fmla="*/ 2147483647 h 1112"/>
                      <a:gd name="T16" fmla="*/ 2147483647 w 3014"/>
                      <a:gd name="T17" fmla="*/ 2147483647 h 1112"/>
                      <a:gd name="T18" fmla="*/ 2147483647 w 3014"/>
                      <a:gd name="T19" fmla="*/ 2147483647 h 1112"/>
                      <a:gd name="T20" fmla="*/ 2147483647 w 3014"/>
                      <a:gd name="T21" fmla="*/ 2147483647 h 1112"/>
                      <a:gd name="T22" fmla="*/ 2147483647 w 3014"/>
                      <a:gd name="T23" fmla="*/ 2147483647 h 1112"/>
                      <a:gd name="T24" fmla="*/ 2147483647 w 3014"/>
                      <a:gd name="T25" fmla="*/ 2147483647 h 1112"/>
                      <a:gd name="T26" fmla="*/ 2147483647 w 3014"/>
                      <a:gd name="T27" fmla="*/ 2147483647 h 1112"/>
                      <a:gd name="T28" fmla="*/ 2147483647 w 3014"/>
                      <a:gd name="T29" fmla="*/ 2147483647 h 1112"/>
                      <a:gd name="T30" fmla="*/ 2147483647 w 3014"/>
                      <a:gd name="T31" fmla="*/ 2147483647 h 1112"/>
                      <a:gd name="T32" fmla="*/ 2147483647 w 3014"/>
                      <a:gd name="T33" fmla="*/ 2147483647 h 1112"/>
                      <a:gd name="T34" fmla="*/ 2147483647 w 3014"/>
                      <a:gd name="T35" fmla="*/ 2147483647 h 1112"/>
                      <a:gd name="T36" fmla="*/ 2147483647 w 3014"/>
                      <a:gd name="T37" fmla="*/ 2147483647 h 1112"/>
                      <a:gd name="T38" fmla="*/ 2147483647 w 3014"/>
                      <a:gd name="T39" fmla="*/ 2147483647 h 1112"/>
                      <a:gd name="T40" fmla="*/ 2147483647 w 3014"/>
                      <a:gd name="T41" fmla="*/ 2147483647 h 1112"/>
                      <a:gd name="T42" fmla="*/ 2147483647 w 3014"/>
                      <a:gd name="T43" fmla="*/ 2147483647 h 1112"/>
                      <a:gd name="T44" fmla="*/ 2147483647 w 3014"/>
                      <a:gd name="T45" fmla="*/ 2147483647 h 1112"/>
                      <a:gd name="T46" fmla="*/ 2147483647 w 3014"/>
                      <a:gd name="T47" fmla="*/ 2147483647 h 1112"/>
                      <a:gd name="T48" fmla="*/ 2147483647 w 3014"/>
                      <a:gd name="T49" fmla="*/ 2147483647 h 1112"/>
                      <a:gd name="T50" fmla="*/ 2147483647 w 3014"/>
                      <a:gd name="T51" fmla="*/ 2147483647 h 1112"/>
                      <a:gd name="T52" fmla="*/ 0 w 3014"/>
                      <a:gd name="T53" fmla="*/ 0 h 1112"/>
                      <a:gd name="T54" fmla="*/ 2147483647 w 3014"/>
                      <a:gd name="T55" fmla="*/ 0 h 1112"/>
                      <a:gd name="T56" fmla="*/ 2147483647 w 3014"/>
                      <a:gd name="T57" fmla="*/ 2147483647 h 1112"/>
                      <a:gd name="T58" fmla="*/ 2147483647 w 3014"/>
                      <a:gd name="T59" fmla="*/ 2147483647 h 1112"/>
                      <a:gd name="T60" fmla="*/ 2147483647 w 3014"/>
                      <a:gd name="T61" fmla="*/ 2147483647 h 1112"/>
                      <a:gd name="T62" fmla="*/ 2147483647 w 3014"/>
                      <a:gd name="T63" fmla="*/ 2147483647 h 1112"/>
                      <a:gd name="T64" fmla="*/ 2147483647 w 3014"/>
                      <a:gd name="T65" fmla="*/ 2147483647 h 1112"/>
                      <a:gd name="T66" fmla="*/ 2147483647 w 3014"/>
                      <a:gd name="T67" fmla="*/ 2147483647 h 1112"/>
                      <a:gd name="T68" fmla="*/ 2147483647 w 3014"/>
                      <a:gd name="T69" fmla="*/ 2147483647 h 1112"/>
                      <a:gd name="T70" fmla="*/ 2147483647 w 3014"/>
                      <a:gd name="T71" fmla="*/ 2147483647 h 1112"/>
                      <a:gd name="T72" fmla="*/ 2147483647 w 3014"/>
                      <a:gd name="T73" fmla="*/ 2147483647 h 1112"/>
                      <a:gd name="T74" fmla="*/ 2147483647 w 3014"/>
                      <a:gd name="T75" fmla="*/ 2147483647 h 1112"/>
                      <a:gd name="T76" fmla="*/ 2147483647 w 3014"/>
                      <a:gd name="T77" fmla="*/ 2147483647 h 1112"/>
                      <a:gd name="T78" fmla="*/ 2147483647 w 3014"/>
                      <a:gd name="T79" fmla="*/ 2147483647 h 1112"/>
                      <a:gd name="T80" fmla="*/ 2147483647 w 3014"/>
                      <a:gd name="T81" fmla="*/ 2147483647 h 1112"/>
                      <a:gd name="T82" fmla="*/ 0 w 3014"/>
                      <a:gd name="T83" fmla="*/ 2147483647 h 1112"/>
                      <a:gd name="T84" fmla="*/ 0 w 3014"/>
                      <a:gd name="T85" fmla="*/ 0 h 111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014" h="1112">
                        <a:moveTo>
                          <a:pt x="96" y="97"/>
                        </a:moveTo>
                        <a:lnTo>
                          <a:pt x="96" y="905"/>
                        </a:lnTo>
                        <a:lnTo>
                          <a:pt x="2549" y="905"/>
                        </a:lnTo>
                        <a:lnTo>
                          <a:pt x="2599" y="904"/>
                        </a:lnTo>
                        <a:lnTo>
                          <a:pt x="2643" y="897"/>
                        </a:lnTo>
                        <a:lnTo>
                          <a:pt x="2684" y="887"/>
                        </a:lnTo>
                        <a:lnTo>
                          <a:pt x="2721" y="872"/>
                        </a:lnTo>
                        <a:lnTo>
                          <a:pt x="2753" y="854"/>
                        </a:lnTo>
                        <a:lnTo>
                          <a:pt x="2781" y="834"/>
                        </a:lnTo>
                        <a:lnTo>
                          <a:pt x="2806" y="813"/>
                        </a:lnTo>
                        <a:lnTo>
                          <a:pt x="2829" y="790"/>
                        </a:lnTo>
                        <a:lnTo>
                          <a:pt x="2847" y="765"/>
                        </a:lnTo>
                        <a:lnTo>
                          <a:pt x="2864" y="739"/>
                        </a:lnTo>
                        <a:lnTo>
                          <a:pt x="2877" y="712"/>
                        </a:lnTo>
                        <a:lnTo>
                          <a:pt x="2888" y="688"/>
                        </a:lnTo>
                        <a:lnTo>
                          <a:pt x="2897" y="661"/>
                        </a:lnTo>
                        <a:lnTo>
                          <a:pt x="2903" y="638"/>
                        </a:lnTo>
                        <a:lnTo>
                          <a:pt x="2908" y="615"/>
                        </a:lnTo>
                        <a:lnTo>
                          <a:pt x="2913" y="594"/>
                        </a:lnTo>
                        <a:lnTo>
                          <a:pt x="2916" y="576"/>
                        </a:lnTo>
                        <a:lnTo>
                          <a:pt x="2917" y="561"/>
                        </a:lnTo>
                        <a:lnTo>
                          <a:pt x="2918" y="548"/>
                        </a:lnTo>
                        <a:lnTo>
                          <a:pt x="2918" y="540"/>
                        </a:lnTo>
                        <a:lnTo>
                          <a:pt x="2918" y="535"/>
                        </a:lnTo>
                        <a:lnTo>
                          <a:pt x="2918" y="97"/>
                        </a:lnTo>
                        <a:lnTo>
                          <a:pt x="96" y="97"/>
                        </a:lnTo>
                        <a:close/>
                        <a:moveTo>
                          <a:pt x="0" y="0"/>
                        </a:moveTo>
                        <a:lnTo>
                          <a:pt x="3014" y="0"/>
                        </a:lnTo>
                        <a:lnTo>
                          <a:pt x="3014" y="960"/>
                        </a:lnTo>
                        <a:lnTo>
                          <a:pt x="3012" y="976"/>
                        </a:lnTo>
                        <a:lnTo>
                          <a:pt x="3003" y="990"/>
                        </a:lnTo>
                        <a:lnTo>
                          <a:pt x="2990" y="998"/>
                        </a:lnTo>
                        <a:lnTo>
                          <a:pt x="2974" y="1001"/>
                        </a:lnTo>
                        <a:lnTo>
                          <a:pt x="2360" y="1002"/>
                        </a:lnTo>
                        <a:lnTo>
                          <a:pt x="2360" y="1112"/>
                        </a:lnTo>
                        <a:lnTo>
                          <a:pt x="2264" y="1112"/>
                        </a:lnTo>
                        <a:lnTo>
                          <a:pt x="2264" y="1002"/>
                        </a:lnTo>
                        <a:lnTo>
                          <a:pt x="750" y="1002"/>
                        </a:lnTo>
                        <a:lnTo>
                          <a:pt x="750" y="1094"/>
                        </a:lnTo>
                        <a:lnTo>
                          <a:pt x="655" y="1094"/>
                        </a:lnTo>
                        <a:lnTo>
                          <a:pt x="655" y="1002"/>
                        </a:lnTo>
                        <a:lnTo>
                          <a:pt x="0" y="10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</p:grpSp>
          </p:grpSp>
          <p:grpSp>
            <p:nvGrpSpPr>
              <p:cNvPr id="260" name="Group 259"/>
              <p:cNvGrpSpPr/>
              <p:nvPr/>
            </p:nvGrpSpPr>
            <p:grpSpPr>
              <a:xfrm>
                <a:off x="5905500" y="3059113"/>
                <a:ext cx="1593850" cy="587375"/>
                <a:chOff x="5905500" y="3059113"/>
                <a:chExt cx="1593850" cy="587375"/>
              </a:xfrm>
            </p:grpSpPr>
            <p:sp>
              <p:nvSpPr>
                <p:cNvPr id="261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5940425" y="3086100"/>
                  <a:ext cx="1519238" cy="4556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맑은 고딕" pitchFamily="50" charset="-127"/>
                  </a:endParaRPr>
                </a:p>
              </p:txBody>
            </p:sp>
            <p:grpSp>
              <p:nvGrpSpPr>
                <p:cNvPr id="262" name="그룹 62"/>
                <p:cNvGrpSpPr>
                  <a:grpSpLocks noChangeAspect="1"/>
                </p:cNvGrpSpPr>
                <p:nvPr/>
              </p:nvGrpSpPr>
              <p:grpSpPr bwMode="auto">
                <a:xfrm>
                  <a:off x="5905500" y="3059113"/>
                  <a:ext cx="1593850" cy="587375"/>
                  <a:chOff x="1597025" y="3059113"/>
                  <a:chExt cx="1593850" cy="587375"/>
                </a:xfrm>
              </p:grpSpPr>
              <p:sp>
                <p:nvSpPr>
                  <p:cNvPr id="263" name="Freeform 8"/>
                  <p:cNvSpPr>
                    <a:spLocks/>
                  </p:cNvSpPr>
                  <p:nvPr/>
                </p:nvSpPr>
                <p:spPr bwMode="auto">
                  <a:xfrm>
                    <a:off x="2657475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64" name="Freeform 9"/>
                  <p:cNvSpPr>
                    <a:spLocks/>
                  </p:cNvSpPr>
                  <p:nvPr/>
                </p:nvSpPr>
                <p:spPr bwMode="auto">
                  <a:xfrm>
                    <a:off x="216217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5" y="94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65" name="Freeform 10"/>
                  <p:cNvSpPr>
                    <a:spLocks/>
                  </p:cNvSpPr>
                  <p:nvPr/>
                </p:nvSpPr>
                <p:spPr bwMode="auto">
                  <a:xfrm>
                    <a:off x="2063750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5" y="36"/>
                        </a:lnTo>
                        <a:lnTo>
                          <a:pt x="104" y="43"/>
                        </a:lnTo>
                        <a:lnTo>
                          <a:pt x="100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3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66" name="Freeform 11"/>
                  <p:cNvSpPr>
                    <a:spLocks/>
                  </p:cNvSpPr>
                  <p:nvPr/>
                </p:nvSpPr>
                <p:spPr bwMode="auto">
                  <a:xfrm>
                    <a:off x="196532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5" y="28"/>
                        </a:lnTo>
                        <a:lnTo>
                          <a:pt x="105" y="36"/>
                        </a:lnTo>
                        <a:lnTo>
                          <a:pt x="102" y="43"/>
                        </a:lnTo>
                        <a:lnTo>
                          <a:pt x="98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67" name="Freeform 12"/>
                  <p:cNvSpPr>
                    <a:spLocks/>
                  </p:cNvSpPr>
                  <p:nvPr/>
                </p:nvSpPr>
                <p:spPr bwMode="auto">
                  <a:xfrm>
                    <a:off x="1866900" y="3213101"/>
                    <a:ext cx="55563" cy="50800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5"/>
                        </a:lnTo>
                        <a:lnTo>
                          <a:pt x="105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4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68" name="Freeform 13"/>
                  <p:cNvSpPr>
                    <a:spLocks/>
                  </p:cNvSpPr>
                  <p:nvPr/>
                </p:nvSpPr>
                <p:spPr bwMode="auto">
                  <a:xfrm>
                    <a:off x="1768475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6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69" name="Freeform 14"/>
                  <p:cNvSpPr>
                    <a:spLocks/>
                  </p:cNvSpPr>
                  <p:nvPr/>
                </p:nvSpPr>
                <p:spPr bwMode="auto">
                  <a:xfrm>
                    <a:off x="245745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0" name="Freeform 15"/>
                  <p:cNvSpPr>
                    <a:spLocks/>
                  </p:cNvSpPr>
                  <p:nvPr/>
                </p:nvSpPr>
                <p:spPr bwMode="auto">
                  <a:xfrm>
                    <a:off x="2359025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99" y="52"/>
                        </a:lnTo>
                        <a:lnTo>
                          <a:pt x="93" y="64"/>
                        </a:lnTo>
                        <a:lnTo>
                          <a:pt x="84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1" name="Freeform 16"/>
                  <p:cNvSpPr>
                    <a:spLocks/>
                  </p:cNvSpPr>
                  <p:nvPr/>
                </p:nvSpPr>
                <p:spPr bwMode="auto">
                  <a:xfrm>
                    <a:off x="226060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2" name="Freeform 17"/>
                  <p:cNvSpPr>
                    <a:spLocks/>
                  </p:cNvSpPr>
                  <p:nvPr/>
                </p:nvSpPr>
                <p:spPr bwMode="auto">
                  <a:xfrm>
                    <a:off x="2559050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3" name="Freeform 18"/>
                  <p:cNvSpPr>
                    <a:spLocks/>
                  </p:cNvSpPr>
                  <p:nvPr/>
                </p:nvSpPr>
                <p:spPr bwMode="auto">
                  <a:xfrm>
                    <a:off x="216217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5" y="96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4" name="Freeform 19"/>
                  <p:cNvSpPr>
                    <a:spLocks/>
                  </p:cNvSpPr>
                  <p:nvPr/>
                </p:nvSpPr>
                <p:spPr bwMode="auto">
                  <a:xfrm>
                    <a:off x="2063750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5" y="36"/>
                        </a:lnTo>
                        <a:lnTo>
                          <a:pt x="104" y="45"/>
                        </a:lnTo>
                        <a:lnTo>
                          <a:pt x="100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3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5" name="Freeform 20"/>
                  <p:cNvSpPr>
                    <a:spLocks/>
                  </p:cNvSpPr>
                  <p:nvPr/>
                </p:nvSpPr>
                <p:spPr bwMode="auto">
                  <a:xfrm>
                    <a:off x="196532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5" y="30"/>
                        </a:lnTo>
                        <a:lnTo>
                          <a:pt x="105" y="36"/>
                        </a:lnTo>
                        <a:lnTo>
                          <a:pt x="102" y="45"/>
                        </a:lnTo>
                        <a:lnTo>
                          <a:pt x="98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6" name="Freeform 21"/>
                  <p:cNvSpPr>
                    <a:spLocks/>
                  </p:cNvSpPr>
                  <p:nvPr/>
                </p:nvSpPr>
                <p:spPr bwMode="auto">
                  <a:xfrm>
                    <a:off x="1866900" y="3382963"/>
                    <a:ext cx="55563" cy="52388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2147483647 h 97"/>
                      <a:gd name="T30" fmla="*/ 0 w 105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6"/>
                        </a:lnTo>
                        <a:lnTo>
                          <a:pt x="105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4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7" name="Freeform 22"/>
                  <p:cNvSpPr>
                    <a:spLocks/>
                  </p:cNvSpPr>
                  <p:nvPr/>
                </p:nvSpPr>
                <p:spPr bwMode="auto">
                  <a:xfrm>
                    <a:off x="1768475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6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278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597025" y="3059113"/>
                    <a:ext cx="1593850" cy="587375"/>
                  </a:xfrm>
                  <a:custGeom>
                    <a:avLst/>
                    <a:gdLst>
                      <a:gd name="T0" fmla="*/ 2147483647 w 3014"/>
                      <a:gd name="T1" fmla="*/ 2147483647 h 1112"/>
                      <a:gd name="T2" fmla="*/ 2147483647 w 3014"/>
                      <a:gd name="T3" fmla="*/ 2147483647 h 1112"/>
                      <a:gd name="T4" fmla="*/ 2147483647 w 3014"/>
                      <a:gd name="T5" fmla="*/ 2147483647 h 1112"/>
                      <a:gd name="T6" fmla="*/ 2147483647 w 3014"/>
                      <a:gd name="T7" fmla="*/ 2147483647 h 1112"/>
                      <a:gd name="T8" fmla="*/ 2147483647 w 3014"/>
                      <a:gd name="T9" fmla="*/ 2147483647 h 1112"/>
                      <a:gd name="T10" fmla="*/ 2147483647 w 3014"/>
                      <a:gd name="T11" fmla="*/ 2147483647 h 1112"/>
                      <a:gd name="T12" fmla="*/ 2147483647 w 3014"/>
                      <a:gd name="T13" fmla="*/ 2147483647 h 1112"/>
                      <a:gd name="T14" fmla="*/ 2147483647 w 3014"/>
                      <a:gd name="T15" fmla="*/ 2147483647 h 1112"/>
                      <a:gd name="T16" fmla="*/ 2147483647 w 3014"/>
                      <a:gd name="T17" fmla="*/ 2147483647 h 1112"/>
                      <a:gd name="T18" fmla="*/ 2147483647 w 3014"/>
                      <a:gd name="T19" fmla="*/ 2147483647 h 1112"/>
                      <a:gd name="T20" fmla="*/ 2147483647 w 3014"/>
                      <a:gd name="T21" fmla="*/ 2147483647 h 1112"/>
                      <a:gd name="T22" fmla="*/ 2147483647 w 3014"/>
                      <a:gd name="T23" fmla="*/ 2147483647 h 1112"/>
                      <a:gd name="T24" fmla="*/ 2147483647 w 3014"/>
                      <a:gd name="T25" fmla="*/ 2147483647 h 1112"/>
                      <a:gd name="T26" fmla="*/ 2147483647 w 3014"/>
                      <a:gd name="T27" fmla="*/ 2147483647 h 1112"/>
                      <a:gd name="T28" fmla="*/ 2147483647 w 3014"/>
                      <a:gd name="T29" fmla="*/ 2147483647 h 1112"/>
                      <a:gd name="T30" fmla="*/ 2147483647 w 3014"/>
                      <a:gd name="T31" fmla="*/ 2147483647 h 1112"/>
                      <a:gd name="T32" fmla="*/ 2147483647 w 3014"/>
                      <a:gd name="T33" fmla="*/ 2147483647 h 1112"/>
                      <a:gd name="T34" fmla="*/ 2147483647 w 3014"/>
                      <a:gd name="T35" fmla="*/ 2147483647 h 1112"/>
                      <a:gd name="T36" fmla="*/ 2147483647 w 3014"/>
                      <a:gd name="T37" fmla="*/ 2147483647 h 1112"/>
                      <a:gd name="T38" fmla="*/ 2147483647 w 3014"/>
                      <a:gd name="T39" fmla="*/ 2147483647 h 1112"/>
                      <a:gd name="T40" fmla="*/ 2147483647 w 3014"/>
                      <a:gd name="T41" fmla="*/ 2147483647 h 1112"/>
                      <a:gd name="T42" fmla="*/ 2147483647 w 3014"/>
                      <a:gd name="T43" fmla="*/ 2147483647 h 1112"/>
                      <a:gd name="T44" fmla="*/ 2147483647 w 3014"/>
                      <a:gd name="T45" fmla="*/ 2147483647 h 1112"/>
                      <a:gd name="T46" fmla="*/ 2147483647 w 3014"/>
                      <a:gd name="T47" fmla="*/ 2147483647 h 1112"/>
                      <a:gd name="T48" fmla="*/ 2147483647 w 3014"/>
                      <a:gd name="T49" fmla="*/ 2147483647 h 1112"/>
                      <a:gd name="T50" fmla="*/ 2147483647 w 3014"/>
                      <a:gd name="T51" fmla="*/ 2147483647 h 1112"/>
                      <a:gd name="T52" fmla="*/ 0 w 3014"/>
                      <a:gd name="T53" fmla="*/ 0 h 1112"/>
                      <a:gd name="T54" fmla="*/ 2147483647 w 3014"/>
                      <a:gd name="T55" fmla="*/ 0 h 1112"/>
                      <a:gd name="T56" fmla="*/ 2147483647 w 3014"/>
                      <a:gd name="T57" fmla="*/ 2147483647 h 1112"/>
                      <a:gd name="T58" fmla="*/ 2147483647 w 3014"/>
                      <a:gd name="T59" fmla="*/ 2147483647 h 1112"/>
                      <a:gd name="T60" fmla="*/ 2147483647 w 3014"/>
                      <a:gd name="T61" fmla="*/ 2147483647 h 1112"/>
                      <a:gd name="T62" fmla="*/ 2147483647 w 3014"/>
                      <a:gd name="T63" fmla="*/ 2147483647 h 1112"/>
                      <a:gd name="T64" fmla="*/ 2147483647 w 3014"/>
                      <a:gd name="T65" fmla="*/ 2147483647 h 1112"/>
                      <a:gd name="T66" fmla="*/ 2147483647 w 3014"/>
                      <a:gd name="T67" fmla="*/ 2147483647 h 1112"/>
                      <a:gd name="T68" fmla="*/ 2147483647 w 3014"/>
                      <a:gd name="T69" fmla="*/ 2147483647 h 1112"/>
                      <a:gd name="T70" fmla="*/ 2147483647 w 3014"/>
                      <a:gd name="T71" fmla="*/ 2147483647 h 1112"/>
                      <a:gd name="T72" fmla="*/ 2147483647 w 3014"/>
                      <a:gd name="T73" fmla="*/ 2147483647 h 1112"/>
                      <a:gd name="T74" fmla="*/ 2147483647 w 3014"/>
                      <a:gd name="T75" fmla="*/ 2147483647 h 1112"/>
                      <a:gd name="T76" fmla="*/ 2147483647 w 3014"/>
                      <a:gd name="T77" fmla="*/ 2147483647 h 1112"/>
                      <a:gd name="T78" fmla="*/ 2147483647 w 3014"/>
                      <a:gd name="T79" fmla="*/ 2147483647 h 1112"/>
                      <a:gd name="T80" fmla="*/ 2147483647 w 3014"/>
                      <a:gd name="T81" fmla="*/ 2147483647 h 1112"/>
                      <a:gd name="T82" fmla="*/ 0 w 3014"/>
                      <a:gd name="T83" fmla="*/ 2147483647 h 1112"/>
                      <a:gd name="T84" fmla="*/ 0 w 3014"/>
                      <a:gd name="T85" fmla="*/ 0 h 111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014" h="1112">
                        <a:moveTo>
                          <a:pt x="96" y="97"/>
                        </a:moveTo>
                        <a:lnTo>
                          <a:pt x="96" y="905"/>
                        </a:lnTo>
                        <a:lnTo>
                          <a:pt x="2549" y="905"/>
                        </a:lnTo>
                        <a:lnTo>
                          <a:pt x="2599" y="904"/>
                        </a:lnTo>
                        <a:lnTo>
                          <a:pt x="2643" y="897"/>
                        </a:lnTo>
                        <a:lnTo>
                          <a:pt x="2684" y="887"/>
                        </a:lnTo>
                        <a:lnTo>
                          <a:pt x="2721" y="872"/>
                        </a:lnTo>
                        <a:lnTo>
                          <a:pt x="2753" y="854"/>
                        </a:lnTo>
                        <a:lnTo>
                          <a:pt x="2781" y="834"/>
                        </a:lnTo>
                        <a:lnTo>
                          <a:pt x="2806" y="813"/>
                        </a:lnTo>
                        <a:lnTo>
                          <a:pt x="2829" y="790"/>
                        </a:lnTo>
                        <a:lnTo>
                          <a:pt x="2847" y="765"/>
                        </a:lnTo>
                        <a:lnTo>
                          <a:pt x="2864" y="739"/>
                        </a:lnTo>
                        <a:lnTo>
                          <a:pt x="2877" y="712"/>
                        </a:lnTo>
                        <a:lnTo>
                          <a:pt x="2888" y="688"/>
                        </a:lnTo>
                        <a:lnTo>
                          <a:pt x="2897" y="661"/>
                        </a:lnTo>
                        <a:lnTo>
                          <a:pt x="2903" y="638"/>
                        </a:lnTo>
                        <a:lnTo>
                          <a:pt x="2908" y="615"/>
                        </a:lnTo>
                        <a:lnTo>
                          <a:pt x="2913" y="594"/>
                        </a:lnTo>
                        <a:lnTo>
                          <a:pt x="2916" y="576"/>
                        </a:lnTo>
                        <a:lnTo>
                          <a:pt x="2917" y="561"/>
                        </a:lnTo>
                        <a:lnTo>
                          <a:pt x="2918" y="548"/>
                        </a:lnTo>
                        <a:lnTo>
                          <a:pt x="2918" y="540"/>
                        </a:lnTo>
                        <a:lnTo>
                          <a:pt x="2918" y="535"/>
                        </a:lnTo>
                        <a:lnTo>
                          <a:pt x="2918" y="97"/>
                        </a:lnTo>
                        <a:lnTo>
                          <a:pt x="96" y="97"/>
                        </a:lnTo>
                        <a:close/>
                        <a:moveTo>
                          <a:pt x="0" y="0"/>
                        </a:moveTo>
                        <a:lnTo>
                          <a:pt x="3014" y="0"/>
                        </a:lnTo>
                        <a:lnTo>
                          <a:pt x="3014" y="960"/>
                        </a:lnTo>
                        <a:lnTo>
                          <a:pt x="3012" y="976"/>
                        </a:lnTo>
                        <a:lnTo>
                          <a:pt x="3003" y="990"/>
                        </a:lnTo>
                        <a:lnTo>
                          <a:pt x="2990" y="998"/>
                        </a:lnTo>
                        <a:lnTo>
                          <a:pt x="2974" y="1001"/>
                        </a:lnTo>
                        <a:lnTo>
                          <a:pt x="2360" y="1002"/>
                        </a:lnTo>
                        <a:lnTo>
                          <a:pt x="2360" y="1112"/>
                        </a:lnTo>
                        <a:lnTo>
                          <a:pt x="2264" y="1112"/>
                        </a:lnTo>
                        <a:lnTo>
                          <a:pt x="2264" y="1002"/>
                        </a:lnTo>
                        <a:lnTo>
                          <a:pt x="750" y="1002"/>
                        </a:lnTo>
                        <a:lnTo>
                          <a:pt x="750" y="1094"/>
                        </a:lnTo>
                        <a:lnTo>
                          <a:pt x="655" y="1094"/>
                        </a:lnTo>
                        <a:lnTo>
                          <a:pt x="655" y="1002"/>
                        </a:lnTo>
                        <a:lnTo>
                          <a:pt x="0" y="10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</p:grpSp>
          </p:grpSp>
        </p:grpSp>
        <p:grpSp>
          <p:nvGrpSpPr>
            <p:cNvPr id="224" name="Group 223"/>
            <p:cNvGrpSpPr/>
            <p:nvPr/>
          </p:nvGrpSpPr>
          <p:grpSpPr>
            <a:xfrm>
              <a:off x="2824039" y="3187358"/>
              <a:ext cx="606190" cy="499234"/>
              <a:chOff x="5770563" y="2781300"/>
              <a:chExt cx="1720850" cy="1204913"/>
            </a:xfrm>
          </p:grpSpPr>
          <p:sp>
            <p:nvSpPr>
              <p:cNvPr id="256" name="Freeform 7"/>
              <p:cNvSpPr>
                <a:spLocks noChangeAspect="1"/>
              </p:cNvSpPr>
              <p:nvPr/>
            </p:nvSpPr>
            <p:spPr bwMode="auto">
              <a:xfrm>
                <a:off x="5795963" y="2806700"/>
                <a:ext cx="1670050" cy="1154113"/>
              </a:xfrm>
              <a:custGeom>
                <a:avLst/>
                <a:gdLst>
                  <a:gd name="T0" fmla="*/ 2147483647 w 3155"/>
                  <a:gd name="T1" fmla="*/ 0 h 2181"/>
                  <a:gd name="T2" fmla="*/ 2147483647 w 3155"/>
                  <a:gd name="T3" fmla="*/ 0 h 2181"/>
                  <a:gd name="T4" fmla="*/ 2147483647 w 3155"/>
                  <a:gd name="T5" fmla="*/ 2147483647 h 2181"/>
                  <a:gd name="T6" fmla="*/ 2147483647 w 3155"/>
                  <a:gd name="T7" fmla="*/ 2147483647 h 2181"/>
                  <a:gd name="T8" fmla="*/ 2147483647 w 3155"/>
                  <a:gd name="T9" fmla="*/ 2147483647 h 2181"/>
                  <a:gd name="T10" fmla="*/ 2147483647 w 3155"/>
                  <a:gd name="T11" fmla="*/ 2147483647 h 2181"/>
                  <a:gd name="T12" fmla="*/ 2147483647 w 3155"/>
                  <a:gd name="T13" fmla="*/ 2147483647 h 2181"/>
                  <a:gd name="T14" fmla="*/ 2147483647 w 3155"/>
                  <a:gd name="T15" fmla="*/ 2147483647 h 2181"/>
                  <a:gd name="T16" fmla="*/ 2147483647 w 3155"/>
                  <a:gd name="T17" fmla="*/ 2147483647 h 2181"/>
                  <a:gd name="T18" fmla="*/ 2147483647 w 3155"/>
                  <a:gd name="T19" fmla="*/ 2147483647 h 2181"/>
                  <a:gd name="T20" fmla="*/ 2147483647 w 3155"/>
                  <a:gd name="T21" fmla="*/ 2147483647 h 2181"/>
                  <a:gd name="T22" fmla="*/ 2147483647 w 3155"/>
                  <a:gd name="T23" fmla="*/ 2147483647 h 2181"/>
                  <a:gd name="T24" fmla="*/ 2147483647 w 3155"/>
                  <a:gd name="T25" fmla="*/ 2147483647 h 2181"/>
                  <a:gd name="T26" fmla="*/ 2147483647 w 3155"/>
                  <a:gd name="T27" fmla="*/ 2147483647 h 2181"/>
                  <a:gd name="T28" fmla="*/ 2147483647 w 3155"/>
                  <a:gd name="T29" fmla="*/ 2147483647 h 2181"/>
                  <a:gd name="T30" fmla="*/ 2147483647 w 3155"/>
                  <a:gd name="T31" fmla="*/ 2147483647 h 2181"/>
                  <a:gd name="T32" fmla="*/ 2147483647 w 3155"/>
                  <a:gd name="T33" fmla="*/ 2147483647 h 2181"/>
                  <a:gd name="T34" fmla="*/ 2147483647 w 3155"/>
                  <a:gd name="T35" fmla="*/ 2147483647 h 2181"/>
                  <a:gd name="T36" fmla="*/ 2147483647 w 3155"/>
                  <a:gd name="T37" fmla="*/ 2147483647 h 2181"/>
                  <a:gd name="T38" fmla="*/ 2147483647 w 3155"/>
                  <a:gd name="T39" fmla="*/ 2147483647 h 2181"/>
                  <a:gd name="T40" fmla="*/ 2147483647 w 3155"/>
                  <a:gd name="T41" fmla="*/ 2147483647 h 2181"/>
                  <a:gd name="T42" fmla="*/ 2147483647 w 3155"/>
                  <a:gd name="T43" fmla="*/ 2147483647 h 2181"/>
                  <a:gd name="T44" fmla="*/ 2147483647 w 3155"/>
                  <a:gd name="T45" fmla="*/ 2147483647 h 2181"/>
                  <a:gd name="T46" fmla="*/ 2147483647 w 3155"/>
                  <a:gd name="T47" fmla="*/ 2147483647 h 2181"/>
                  <a:gd name="T48" fmla="*/ 2147483647 w 3155"/>
                  <a:gd name="T49" fmla="*/ 2147483647 h 2181"/>
                  <a:gd name="T50" fmla="*/ 2147483647 w 3155"/>
                  <a:gd name="T51" fmla="*/ 2147483647 h 2181"/>
                  <a:gd name="T52" fmla="*/ 2147483647 w 3155"/>
                  <a:gd name="T53" fmla="*/ 2147483647 h 2181"/>
                  <a:gd name="T54" fmla="*/ 2147483647 w 3155"/>
                  <a:gd name="T55" fmla="*/ 2147483647 h 2181"/>
                  <a:gd name="T56" fmla="*/ 2147483647 w 3155"/>
                  <a:gd name="T57" fmla="*/ 2147483647 h 2181"/>
                  <a:gd name="T58" fmla="*/ 2147483647 w 3155"/>
                  <a:gd name="T59" fmla="*/ 2147483647 h 2181"/>
                  <a:gd name="T60" fmla="*/ 2147483647 w 3155"/>
                  <a:gd name="T61" fmla="*/ 2147483647 h 2181"/>
                  <a:gd name="T62" fmla="*/ 2147483647 w 3155"/>
                  <a:gd name="T63" fmla="*/ 2147483647 h 2181"/>
                  <a:gd name="T64" fmla="*/ 0 w 3155"/>
                  <a:gd name="T65" fmla="*/ 2147483647 h 2181"/>
                  <a:gd name="T66" fmla="*/ 0 w 3155"/>
                  <a:gd name="T67" fmla="*/ 2147483647 h 2181"/>
                  <a:gd name="T68" fmla="*/ 2147483647 w 3155"/>
                  <a:gd name="T69" fmla="*/ 0 h 21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155" h="2181">
                    <a:moveTo>
                      <a:pt x="298" y="0"/>
                    </a:moveTo>
                    <a:lnTo>
                      <a:pt x="2976" y="0"/>
                    </a:lnTo>
                    <a:lnTo>
                      <a:pt x="3012" y="4"/>
                    </a:lnTo>
                    <a:lnTo>
                      <a:pt x="3046" y="15"/>
                    </a:lnTo>
                    <a:lnTo>
                      <a:pt x="3076" y="31"/>
                    </a:lnTo>
                    <a:lnTo>
                      <a:pt x="3103" y="54"/>
                    </a:lnTo>
                    <a:lnTo>
                      <a:pt x="3125" y="80"/>
                    </a:lnTo>
                    <a:lnTo>
                      <a:pt x="3142" y="111"/>
                    </a:lnTo>
                    <a:lnTo>
                      <a:pt x="3151" y="144"/>
                    </a:lnTo>
                    <a:lnTo>
                      <a:pt x="3155" y="180"/>
                    </a:lnTo>
                    <a:lnTo>
                      <a:pt x="3155" y="863"/>
                    </a:lnTo>
                    <a:lnTo>
                      <a:pt x="3155" y="2060"/>
                    </a:lnTo>
                    <a:lnTo>
                      <a:pt x="3155" y="2063"/>
                    </a:lnTo>
                    <a:lnTo>
                      <a:pt x="3155" y="2072"/>
                    </a:lnTo>
                    <a:lnTo>
                      <a:pt x="3154" y="2086"/>
                    </a:lnTo>
                    <a:lnTo>
                      <a:pt x="3151" y="2103"/>
                    </a:lnTo>
                    <a:lnTo>
                      <a:pt x="3145" y="2120"/>
                    </a:lnTo>
                    <a:lnTo>
                      <a:pt x="3137" y="2138"/>
                    </a:lnTo>
                    <a:lnTo>
                      <a:pt x="3125" y="2154"/>
                    </a:lnTo>
                    <a:lnTo>
                      <a:pt x="3110" y="2167"/>
                    </a:lnTo>
                    <a:lnTo>
                      <a:pt x="3093" y="2175"/>
                    </a:lnTo>
                    <a:lnTo>
                      <a:pt x="3073" y="2180"/>
                    </a:lnTo>
                    <a:lnTo>
                      <a:pt x="3051" y="2181"/>
                    </a:lnTo>
                    <a:lnTo>
                      <a:pt x="180" y="2181"/>
                    </a:lnTo>
                    <a:lnTo>
                      <a:pt x="144" y="2178"/>
                    </a:lnTo>
                    <a:lnTo>
                      <a:pt x="110" y="2168"/>
                    </a:lnTo>
                    <a:lnTo>
                      <a:pt x="79" y="2152"/>
                    </a:lnTo>
                    <a:lnTo>
                      <a:pt x="53" y="2129"/>
                    </a:lnTo>
                    <a:lnTo>
                      <a:pt x="31" y="2102"/>
                    </a:lnTo>
                    <a:lnTo>
                      <a:pt x="15" y="2072"/>
                    </a:lnTo>
                    <a:lnTo>
                      <a:pt x="3" y="2038"/>
                    </a:lnTo>
                    <a:lnTo>
                      <a:pt x="0" y="2001"/>
                    </a:lnTo>
                    <a:lnTo>
                      <a:pt x="0" y="300"/>
                    </a:lnTo>
                    <a:lnTo>
                      <a:pt x="29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lIns="0" rIns="0"/>
              <a:lstStyle/>
              <a:p>
                <a:pPr marL="0" marR="0" lvl="0" indent="0" algn="ctr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257" name="Freeform 8"/>
              <p:cNvSpPr>
                <a:spLocks noChangeAspect="1" noEditPoints="1"/>
              </p:cNvSpPr>
              <p:nvPr/>
            </p:nvSpPr>
            <p:spPr bwMode="auto">
              <a:xfrm>
                <a:off x="5770563" y="2781300"/>
                <a:ext cx="1720850" cy="1204913"/>
              </a:xfrm>
              <a:custGeom>
                <a:avLst/>
                <a:gdLst>
                  <a:gd name="T0" fmla="*/ 2147483647 w 3252"/>
                  <a:gd name="T1" fmla="*/ 2147483647 h 2277"/>
                  <a:gd name="T2" fmla="*/ 2147483647 w 3252"/>
                  <a:gd name="T3" fmla="*/ 2147483647 h 2277"/>
                  <a:gd name="T4" fmla="*/ 2147483647 w 3252"/>
                  <a:gd name="T5" fmla="*/ 2147483647 h 2277"/>
                  <a:gd name="T6" fmla="*/ 2147483647 w 3252"/>
                  <a:gd name="T7" fmla="*/ 2147483647 h 2277"/>
                  <a:gd name="T8" fmla="*/ 2147483647 w 3252"/>
                  <a:gd name="T9" fmla="*/ 2147483647 h 2277"/>
                  <a:gd name="T10" fmla="*/ 2147483647 w 3252"/>
                  <a:gd name="T11" fmla="*/ 2147483647 h 2277"/>
                  <a:gd name="T12" fmla="*/ 2147483647 w 3252"/>
                  <a:gd name="T13" fmla="*/ 2147483647 h 2277"/>
                  <a:gd name="T14" fmla="*/ 2147483647 w 3252"/>
                  <a:gd name="T15" fmla="*/ 2147483647 h 2277"/>
                  <a:gd name="T16" fmla="*/ 2147483647 w 3252"/>
                  <a:gd name="T17" fmla="*/ 2147483647 h 2277"/>
                  <a:gd name="T18" fmla="*/ 2147483647 w 3252"/>
                  <a:gd name="T19" fmla="*/ 2147483647 h 2277"/>
                  <a:gd name="T20" fmla="*/ 2147483647 w 3252"/>
                  <a:gd name="T21" fmla="*/ 2147483647 h 2277"/>
                  <a:gd name="T22" fmla="*/ 2147483647 w 3252"/>
                  <a:gd name="T23" fmla="*/ 2147483647 h 2277"/>
                  <a:gd name="T24" fmla="*/ 2147483647 w 3252"/>
                  <a:gd name="T25" fmla="*/ 2147483647 h 2277"/>
                  <a:gd name="T26" fmla="*/ 2147483647 w 3252"/>
                  <a:gd name="T27" fmla="*/ 2147483647 h 2277"/>
                  <a:gd name="T28" fmla="*/ 2147483647 w 3252"/>
                  <a:gd name="T29" fmla="*/ 2147483647 h 2277"/>
                  <a:gd name="T30" fmla="*/ 2147483647 w 3252"/>
                  <a:gd name="T31" fmla="*/ 2147483647 h 2277"/>
                  <a:gd name="T32" fmla="*/ 2147483647 w 3252"/>
                  <a:gd name="T33" fmla="*/ 2147483647 h 2277"/>
                  <a:gd name="T34" fmla="*/ 2147483647 w 3252"/>
                  <a:gd name="T35" fmla="*/ 0 h 2277"/>
                  <a:gd name="T36" fmla="*/ 2147483647 w 3252"/>
                  <a:gd name="T37" fmla="*/ 2147483647 h 2277"/>
                  <a:gd name="T38" fmla="*/ 2147483647 w 3252"/>
                  <a:gd name="T39" fmla="*/ 2147483647 h 2277"/>
                  <a:gd name="T40" fmla="*/ 2147483647 w 3252"/>
                  <a:gd name="T41" fmla="*/ 2147483647 h 2277"/>
                  <a:gd name="T42" fmla="*/ 2147483647 w 3252"/>
                  <a:gd name="T43" fmla="*/ 2147483647 h 2277"/>
                  <a:gd name="T44" fmla="*/ 2147483647 w 3252"/>
                  <a:gd name="T45" fmla="*/ 2147483647 h 2277"/>
                  <a:gd name="T46" fmla="*/ 2147483647 w 3252"/>
                  <a:gd name="T47" fmla="*/ 2147483647 h 2277"/>
                  <a:gd name="T48" fmla="*/ 2147483647 w 3252"/>
                  <a:gd name="T49" fmla="*/ 2147483647 h 2277"/>
                  <a:gd name="T50" fmla="*/ 2147483647 w 3252"/>
                  <a:gd name="T51" fmla="*/ 2147483647 h 2277"/>
                  <a:gd name="T52" fmla="*/ 2147483647 w 3252"/>
                  <a:gd name="T53" fmla="*/ 2147483647 h 2277"/>
                  <a:gd name="T54" fmla="*/ 2147483647 w 3252"/>
                  <a:gd name="T55" fmla="*/ 2147483647 h 2277"/>
                  <a:gd name="T56" fmla="*/ 2147483647 w 3252"/>
                  <a:gd name="T57" fmla="*/ 2147483647 h 2277"/>
                  <a:gd name="T58" fmla="*/ 2147483647 w 3252"/>
                  <a:gd name="T59" fmla="*/ 2147483647 h 2277"/>
                  <a:gd name="T60" fmla="*/ 2147483647 w 3252"/>
                  <a:gd name="T61" fmla="*/ 2147483647 h 2277"/>
                  <a:gd name="T62" fmla="*/ 2147483647 w 3252"/>
                  <a:gd name="T63" fmla="*/ 2147483647 h 2277"/>
                  <a:gd name="T64" fmla="*/ 2147483647 w 3252"/>
                  <a:gd name="T65" fmla="*/ 2147483647 h 2277"/>
                  <a:gd name="T66" fmla="*/ 2147483647 w 3252"/>
                  <a:gd name="T67" fmla="*/ 2147483647 h 2277"/>
                  <a:gd name="T68" fmla="*/ 2147483647 w 3252"/>
                  <a:gd name="T69" fmla="*/ 2147483647 h 2277"/>
                  <a:gd name="T70" fmla="*/ 2147483647 w 3252"/>
                  <a:gd name="T71" fmla="*/ 2147483647 h 2277"/>
                  <a:gd name="T72" fmla="*/ 0 w 3252"/>
                  <a:gd name="T73" fmla="*/ 2147483647 h 227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252" h="2277">
                    <a:moveTo>
                      <a:pt x="346" y="47"/>
                    </a:moveTo>
                    <a:lnTo>
                      <a:pt x="48" y="347"/>
                    </a:lnTo>
                    <a:lnTo>
                      <a:pt x="48" y="2048"/>
                    </a:lnTo>
                    <a:lnTo>
                      <a:pt x="51" y="2085"/>
                    </a:lnTo>
                    <a:lnTo>
                      <a:pt x="63" y="2119"/>
                    </a:lnTo>
                    <a:lnTo>
                      <a:pt x="79" y="2149"/>
                    </a:lnTo>
                    <a:lnTo>
                      <a:pt x="101" y="2176"/>
                    </a:lnTo>
                    <a:lnTo>
                      <a:pt x="127" y="2199"/>
                    </a:lnTo>
                    <a:lnTo>
                      <a:pt x="158" y="2215"/>
                    </a:lnTo>
                    <a:lnTo>
                      <a:pt x="192" y="2225"/>
                    </a:lnTo>
                    <a:lnTo>
                      <a:pt x="228" y="2228"/>
                    </a:lnTo>
                    <a:lnTo>
                      <a:pt x="3099" y="2228"/>
                    </a:lnTo>
                    <a:lnTo>
                      <a:pt x="3121" y="2227"/>
                    </a:lnTo>
                    <a:lnTo>
                      <a:pt x="3141" y="2222"/>
                    </a:lnTo>
                    <a:lnTo>
                      <a:pt x="3158" y="2214"/>
                    </a:lnTo>
                    <a:lnTo>
                      <a:pt x="3173" y="2201"/>
                    </a:lnTo>
                    <a:lnTo>
                      <a:pt x="3185" y="2185"/>
                    </a:lnTo>
                    <a:lnTo>
                      <a:pt x="3193" y="2167"/>
                    </a:lnTo>
                    <a:lnTo>
                      <a:pt x="3199" y="2150"/>
                    </a:lnTo>
                    <a:lnTo>
                      <a:pt x="3202" y="2133"/>
                    </a:lnTo>
                    <a:lnTo>
                      <a:pt x="3203" y="2119"/>
                    </a:lnTo>
                    <a:lnTo>
                      <a:pt x="3203" y="2110"/>
                    </a:lnTo>
                    <a:lnTo>
                      <a:pt x="3203" y="2107"/>
                    </a:lnTo>
                    <a:lnTo>
                      <a:pt x="3203" y="910"/>
                    </a:lnTo>
                    <a:lnTo>
                      <a:pt x="3203" y="227"/>
                    </a:lnTo>
                    <a:lnTo>
                      <a:pt x="3199" y="191"/>
                    </a:lnTo>
                    <a:lnTo>
                      <a:pt x="3190" y="158"/>
                    </a:lnTo>
                    <a:lnTo>
                      <a:pt x="3173" y="127"/>
                    </a:lnTo>
                    <a:lnTo>
                      <a:pt x="3151" y="101"/>
                    </a:lnTo>
                    <a:lnTo>
                      <a:pt x="3124" y="78"/>
                    </a:lnTo>
                    <a:lnTo>
                      <a:pt x="3094" y="62"/>
                    </a:lnTo>
                    <a:lnTo>
                      <a:pt x="3060" y="51"/>
                    </a:lnTo>
                    <a:lnTo>
                      <a:pt x="3024" y="47"/>
                    </a:lnTo>
                    <a:lnTo>
                      <a:pt x="346" y="47"/>
                    </a:lnTo>
                    <a:close/>
                    <a:moveTo>
                      <a:pt x="326" y="0"/>
                    </a:moveTo>
                    <a:lnTo>
                      <a:pt x="3024" y="0"/>
                    </a:lnTo>
                    <a:lnTo>
                      <a:pt x="3064" y="4"/>
                    </a:lnTo>
                    <a:lnTo>
                      <a:pt x="3102" y="14"/>
                    </a:lnTo>
                    <a:lnTo>
                      <a:pt x="3139" y="31"/>
                    </a:lnTo>
                    <a:lnTo>
                      <a:pt x="3171" y="53"/>
                    </a:lnTo>
                    <a:lnTo>
                      <a:pt x="3198" y="81"/>
                    </a:lnTo>
                    <a:lnTo>
                      <a:pt x="3221" y="113"/>
                    </a:lnTo>
                    <a:lnTo>
                      <a:pt x="3237" y="148"/>
                    </a:lnTo>
                    <a:lnTo>
                      <a:pt x="3248" y="186"/>
                    </a:lnTo>
                    <a:lnTo>
                      <a:pt x="3252" y="227"/>
                    </a:lnTo>
                    <a:lnTo>
                      <a:pt x="3252" y="910"/>
                    </a:lnTo>
                    <a:lnTo>
                      <a:pt x="3252" y="2000"/>
                    </a:lnTo>
                    <a:lnTo>
                      <a:pt x="3252" y="2107"/>
                    </a:lnTo>
                    <a:lnTo>
                      <a:pt x="3252" y="2108"/>
                    </a:lnTo>
                    <a:lnTo>
                      <a:pt x="3252" y="2112"/>
                    </a:lnTo>
                    <a:lnTo>
                      <a:pt x="3252" y="2116"/>
                    </a:lnTo>
                    <a:lnTo>
                      <a:pt x="3252" y="2260"/>
                    </a:lnTo>
                    <a:lnTo>
                      <a:pt x="3250" y="2264"/>
                    </a:lnTo>
                    <a:lnTo>
                      <a:pt x="3248" y="2269"/>
                    </a:lnTo>
                    <a:lnTo>
                      <a:pt x="3244" y="2273"/>
                    </a:lnTo>
                    <a:lnTo>
                      <a:pt x="3239" y="2276"/>
                    </a:lnTo>
                    <a:lnTo>
                      <a:pt x="3234" y="2277"/>
                    </a:lnTo>
                    <a:lnTo>
                      <a:pt x="3100" y="2277"/>
                    </a:lnTo>
                    <a:lnTo>
                      <a:pt x="3099" y="2277"/>
                    </a:lnTo>
                    <a:lnTo>
                      <a:pt x="228" y="2277"/>
                    </a:lnTo>
                    <a:lnTo>
                      <a:pt x="187" y="2273"/>
                    </a:lnTo>
                    <a:lnTo>
                      <a:pt x="148" y="2262"/>
                    </a:lnTo>
                    <a:lnTo>
                      <a:pt x="114" y="2246"/>
                    </a:lnTo>
                    <a:lnTo>
                      <a:pt x="81" y="2223"/>
                    </a:lnTo>
                    <a:lnTo>
                      <a:pt x="54" y="2196"/>
                    </a:lnTo>
                    <a:lnTo>
                      <a:pt x="32" y="2164"/>
                    </a:lnTo>
                    <a:lnTo>
                      <a:pt x="14" y="2128"/>
                    </a:lnTo>
                    <a:lnTo>
                      <a:pt x="4" y="2089"/>
                    </a:lnTo>
                    <a:lnTo>
                      <a:pt x="0" y="2048"/>
                    </a:lnTo>
                    <a:lnTo>
                      <a:pt x="0" y="327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  <p:sp>
          <p:nvSpPr>
            <p:cNvPr id="225" name="TextBox 224"/>
            <p:cNvSpPr txBox="1"/>
            <p:nvPr/>
          </p:nvSpPr>
          <p:spPr>
            <a:xfrm>
              <a:off x="1729603" y="5668330"/>
              <a:ext cx="3041471" cy="908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kern="0" dirty="0" smtClean="0">
                  <a:solidFill>
                    <a:srgbClr val="0000CC"/>
                  </a:solidFill>
                  <a:latin typeface="Calibri" panose="020F0502020204030204" pitchFamily="34" charset="0"/>
                  <a:ea typeface="+mn-ea"/>
                </a:rPr>
                <a:t>Local li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cense management by local systems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LIK/SBG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 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      - No support on Built VSF/VMIM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 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         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sym typeface="Wingdings" panose="05000000000000000000" pitchFamily="2" charset="2"/>
                </a:rPr>
                <a:t> Need to use UVM at CCM</a:t>
              </a:r>
              <a:endPara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cxnSp>
          <p:nvCxnSpPr>
            <p:cNvPr id="226" name="Curved Connector 225"/>
            <p:cNvCxnSpPr/>
            <p:nvPr/>
          </p:nvCxnSpPr>
          <p:spPr>
            <a:xfrm rot="5400000" flipH="1" flipV="1">
              <a:off x="2886182" y="4426939"/>
              <a:ext cx="792882" cy="442559"/>
            </a:xfrm>
            <a:prstGeom prst="curvedConnector3">
              <a:avLst/>
            </a:prstGeom>
            <a:noFill/>
            <a:ln w="12700" cap="flat" cmpd="sng" algn="ctr">
              <a:solidFill>
                <a:srgbClr val="0000CC"/>
              </a:solidFill>
              <a:prstDash val="solid"/>
            </a:ln>
            <a:effectLst/>
          </p:spPr>
        </p:cxnSp>
        <p:grpSp>
          <p:nvGrpSpPr>
            <p:cNvPr id="227" name="Group 226"/>
            <p:cNvGrpSpPr/>
            <p:nvPr/>
          </p:nvGrpSpPr>
          <p:grpSpPr>
            <a:xfrm>
              <a:off x="2919281" y="4789537"/>
              <a:ext cx="336806" cy="344379"/>
              <a:chOff x="5910263" y="2663825"/>
              <a:chExt cx="1630362" cy="1614488"/>
            </a:xfrm>
          </p:grpSpPr>
          <p:sp>
            <p:nvSpPr>
              <p:cNvPr id="251" name="Freeform 7"/>
              <p:cNvSpPr>
                <a:spLocks noChangeAspect="1"/>
              </p:cNvSpPr>
              <p:nvPr/>
            </p:nvSpPr>
            <p:spPr bwMode="auto">
              <a:xfrm>
                <a:off x="5940425" y="2698750"/>
                <a:ext cx="1581150" cy="1546225"/>
              </a:xfrm>
              <a:custGeom>
                <a:avLst/>
                <a:gdLst>
                  <a:gd name="T0" fmla="*/ 2147483647 w 2989"/>
                  <a:gd name="T1" fmla="*/ 0 h 2921"/>
                  <a:gd name="T2" fmla="*/ 2147483647 w 2989"/>
                  <a:gd name="T3" fmla="*/ 0 h 2921"/>
                  <a:gd name="T4" fmla="*/ 2147483647 w 2989"/>
                  <a:gd name="T5" fmla="*/ 2147483647 h 2921"/>
                  <a:gd name="T6" fmla="*/ 2147483647 w 2989"/>
                  <a:gd name="T7" fmla="*/ 2147483647 h 2921"/>
                  <a:gd name="T8" fmla="*/ 2147483647 w 2989"/>
                  <a:gd name="T9" fmla="*/ 2147483647 h 2921"/>
                  <a:gd name="T10" fmla="*/ 2147483647 w 2989"/>
                  <a:gd name="T11" fmla="*/ 2147483647 h 2921"/>
                  <a:gd name="T12" fmla="*/ 2147483647 w 2989"/>
                  <a:gd name="T13" fmla="*/ 2147483647 h 2921"/>
                  <a:gd name="T14" fmla="*/ 2147483647 w 2989"/>
                  <a:gd name="T15" fmla="*/ 2147483647 h 2921"/>
                  <a:gd name="T16" fmla="*/ 2147483647 w 2989"/>
                  <a:gd name="T17" fmla="*/ 2147483647 h 2921"/>
                  <a:gd name="T18" fmla="*/ 2147483647 w 2989"/>
                  <a:gd name="T19" fmla="*/ 2147483647 h 2921"/>
                  <a:gd name="T20" fmla="*/ 2147483647 w 2989"/>
                  <a:gd name="T21" fmla="*/ 2147483647 h 2921"/>
                  <a:gd name="T22" fmla="*/ 0 w 2989"/>
                  <a:gd name="T23" fmla="*/ 2147483647 h 2921"/>
                  <a:gd name="T24" fmla="*/ 0 w 2989"/>
                  <a:gd name="T25" fmla="*/ 2147483647 h 2921"/>
                  <a:gd name="T26" fmla="*/ 2147483647 w 2989"/>
                  <a:gd name="T27" fmla="*/ 2147483647 h 2921"/>
                  <a:gd name="T28" fmla="*/ 2147483647 w 2989"/>
                  <a:gd name="T29" fmla="*/ 2147483647 h 2921"/>
                  <a:gd name="T30" fmla="*/ 2147483647 w 2989"/>
                  <a:gd name="T31" fmla="*/ 2147483647 h 2921"/>
                  <a:gd name="T32" fmla="*/ 2147483647 w 2989"/>
                  <a:gd name="T33" fmla="*/ 2147483647 h 2921"/>
                  <a:gd name="T34" fmla="*/ 2147483647 w 2989"/>
                  <a:gd name="T35" fmla="*/ 0 h 29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89" h="2921">
                    <a:moveTo>
                      <a:pt x="780" y="0"/>
                    </a:moveTo>
                    <a:lnTo>
                      <a:pt x="2208" y="0"/>
                    </a:lnTo>
                    <a:lnTo>
                      <a:pt x="2208" y="1415"/>
                    </a:lnTo>
                    <a:lnTo>
                      <a:pt x="2436" y="1415"/>
                    </a:lnTo>
                    <a:lnTo>
                      <a:pt x="2520" y="1751"/>
                    </a:lnTo>
                    <a:lnTo>
                      <a:pt x="2754" y="2211"/>
                    </a:lnTo>
                    <a:lnTo>
                      <a:pt x="2934" y="2526"/>
                    </a:lnTo>
                    <a:lnTo>
                      <a:pt x="2989" y="2658"/>
                    </a:lnTo>
                    <a:lnTo>
                      <a:pt x="2989" y="2856"/>
                    </a:lnTo>
                    <a:lnTo>
                      <a:pt x="2880" y="2921"/>
                    </a:lnTo>
                    <a:lnTo>
                      <a:pt x="96" y="2921"/>
                    </a:lnTo>
                    <a:lnTo>
                      <a:pt x="0" y="2844"/>
                    </a:lnTo>
                    <a:lnTo>
                      <a:pt x="0" y="2592"/>
                    </a:lnTo>
                    <a:lnTo>
                      <a:pt x="162" y="2346"/>
                    </a:lnTo>
                    <a:lnTo>
                      <a:pt x="426" y="1859"/>
                    </a:lnTo>
                    <a:lnTo>
                      <a:pt x="531" y="1415"/>
                    </a:lnTo>
                    <a:lnTo>
                      <a:pt x="780" y="1415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252" name="그룹 23"/>
              <p:cNvGrpSpPr>
                <a:grpSpLocks noChangeAspect="1"/>
              </p:cNvGrpSpPr>
              <p:nvPr/>
            </p:nvGrpSpPr>
            <p:grpSpPr bwMode="auto">
              <a:xfrm>
                <a:off x="5910263" y="2663825"/>
                <a:ext cx="1630362" cy="1614488"/>
                <a:chOff x="1555751" y="2663825"/>
                <a:chExt cx="1630363" cy="1614488"/>
              </a:xfrm>
            </p:grpSpPr>
            <p:sp>
              <p:nvSpPr>
                <p:cNvPr id="253" name="Freeform 8"/>
                <p:cNvSpPr>
                  <a:spLocks/>
                </p:cNvSpPr>
                <p:nvPr/>
              </p:nvSpPr>
              <p:spPr bwMode="auto">
                <a:xfrm>
                  <a:off x="2187576" y="2952750"/>
                  <a:ext cx="52388" cy="915988"/>
                </a:xfrm>
                <a:custGeom>
                  <a:avLst/>
                  <a:gdLst>
                    <a:gd name="T0" fmla="*/ 0 w 97"/>
                    <a:gd name="T1" fmla="*/ 0 h 1731"/>
                    <a:gd name="T2" fmla="*/ 2147483647 w 97"/>
                    <a:gd name="T3" fmla="*/ 0 h 1731"/>
                    <a:gd name="T4" fmla="*/ 2147483647 w 97"/>
                    <a:gd name="T5" fmla="*/ 2147483647 h 1731"/>
                    <a:gd name="T6" fmla="*/ 2147483647 w 97"/>
                    <a:gd name="T7" fmla="*/ 2147483647 h 1731"/>
                    <a:gd name="T8" fmla="*/ 2147483647 w 97"/>
                    <a:gd name="T9" fmla="*/ 2147483647 h 1731"/>
                    <a:gd name="T10" fmla="*/ 2147483647 w 97"/>
                    <a:gd name="T11" fmla="*/ 2147483647 h 1731"/>
                    <a:gd name="T12" fmla="*/ 2147483647 w 97"/>
                    <a:gd name="T13" fmla="*/ 2147483647 h 1731"/>
                    <a:gd name="T14" fmla="*/ 2147483647 w 97"/>
                    <a:gd name="T15" fmla="*/ 2147483647 h 1731"/>
                    <a:gd name="T16" fmla="*/ 2147483647 w 97"/>
                    <a:gd name="T17" fmla="*/ 2147483647 h 1731"/>
                    <a:gd name="T18" fmla="*/ 2147483647 w 97"/>
                    <a:gd name="T19" fmla="*/ 2147483647 h 1731"/>
                    <a:gd name="T20" fmla="*/ 2147483647 w 97"/>
                    <a:gd name="T21" fmla="*/ 2147483647 h 1731"/>
                    <a:gd name="T22" fmla="*/ 2147483647 w 97"/>
                    <a:gd name="T23" fmla="*/ 2147483647 h 1731"/>
                    <a:gd name="T24" fmla="*/ 2147483647 w 97"/>
                    <a:gd name="T25" fmla="*/ 2147483647 h 1731"/>
                    <a:gd name="T26" fmla="*/ 2147483647 w 97"/>
                    <a:gd name="T27" fmla="*/ 2147483647 h 1731"/>
                    <a:gd name="T28" fmla="*/ 0 w 97"/>
                    <a:gd name="T29" fmla="*/ 2147483647 h 1731"/>
                    <a:gd name="T30" fmla="*/ 0 w 97"/>
                    <a:gd name="T31" fmla="*/ 0 h 173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731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1623"/>
                      </a:lnTo>
                      <a:lnTo>
                        <a:pt x="96" y="1649"/>
                      </a:lnTo>
                      <a:lnTo>
                        <a:pt x="91" y="1670"/>
                      </a:lnTo>
                      <a:lnTo>
                        <a:pt x="84" y="1689"/>
                      </a:lnTo>
                      <a:lnTo>
                        <a:pt x="77" y="1703"/>
                      </a:lnTo>
                      <a:lnTo>
                        <a:pt x="68" y="1713"/>
                      </a:lnTo>
                      <a:lnTo>
                        <a:pt x="58" y="1720"/>
                      </a:lnTo>
                      <a:lnTo>
                        <a:pt x="50" y="1725"/>
                      </a:lnTo>
                      <a:lnTo>
                        <a:pt x="41" y="1729"/>
                      </a:lnTo>
                      <a:lnTo>
                        <a:pt x="33" y="1730"/>
                      </a:lnTo>
                      <a:lnTo>
                        <a:pt x="29" y="1731"/>
                      </a:lnTo>
                      <a:lnTo>
                        <a:pt x="25" y="1731"/>
                      </a:lnTo>
                      <a:lnTo>
                        <a:pt x="0" y="17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254" name="Freeform 9"/>
                <p:cNvSpPr>
                  <a:spLocks/>
                </p:cNvSpPr>
                <p:nvPr/>
              </p:nvSpPr>
              <p:spPr bwMode="auto">
                <a:xfrm>
                  <a:off x="2500313" y="2952750"/>
                  <a:ext cx="52388" cy="528638"/>
                </a:xfrm>
                <a:custGeom>
                  <a:avLst/>
                  <a:gdLst>
                    <a:gd name="T0" fmla="*/ 0 w 97"/>
                    <a:gd name="T1" fmla="*/ 0 h 1000"/>
                    <a:gd name="T2" fmla="*/ 2147483647 w 97"/>
                    <a:gd name="T3" fmla="*/ 0 h 1000"/>
                    <a:gd name="T4" fmla="*/ 2147483647 w 97"/>
                    <a:gd name="T5" fmla="*/ 2147483647 h 1000"/>
                    <a:gd name="T6" fmla="*/ 2147483647 w 97"/>
                    <a:gd name="T7" fmla="*/ 2147483647 h 1000"/>
                    <a:gd name="T8" fmla="*/ 2147483647 w 97"/>
                    <a:gd name="T9" fmla="*/ 2147483647 h 1000"/>
                    <a:gd name="T10" fmla="*/ 2147483647 w 97"/>
                    <a:gd name="T11" fmla="*/ 2147483647 h 1000"/>
                    <a:gd name="T12" fmla="*/ 2147483647 w 97"/>
                    <a:gd name="T13" fmla="*/ 2147483647 h 1000"/>
                    <a:gd name="T14" fmla="*/ 2147483647 w 97"/>
                    <a:gd name="T15" fmla="*/ 2147483647 h 1000"/>
                    <a:gd name="T16" fmla="*/ 2147483647 w 97"/>
                    <a:gd name="T17" fmla="*/ 2147483647 h 1000"/>
                    <a:gd name="T18" fmla="*/ 2147483647 w 97"/>
                    <a:gd name="T19" fmla="*/ 2147483647 h 1000"/>
                    <a:gd name="T20" fmla="*/ 2147483647 w 97"/>
                    <a:gd name="T21" fmla="*/ 2147483647 h 1000"/>
                    <a:gd name="T22" fmla="*/ 2147483647 w 97"/>
                    <a:gd name="T23" fmla="*/ 2147483647 h 1000"/>
                    <a:gd name="T24" fmla="*/ 2147483647 w 97"/>
                    <a:gd name="T25" fmla="*/ 2147483647 h 1000"/>
                    <a:gd name="T26" fmla="*/ 2147483647 w 97"/>
                    <a:gd name="T27" fmla="*/ 2147483647 h 1000"/>
                    <a:gd name="T28" fmla="*/ 0 w 97"/>
                    <a:gd name="T29" fmla="*/ 2147483647 h 1000"/>
                    <a:gd name="T30" fmla="*/ 0 w 97"/>
                    <a:gd name="T31" fmla="*/ 0 h 100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000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892"/>
                      </a:lnTo>
                      <a:lnTo>
                        <a:pt x="94" y="918"/>
                      </a:lnTo>
                      <a:lnTo>
                        <a:pt x="91" y="939"/>
                      </a:lnTo>
                      <a:lnTo>
                        <a:pt x="84" y="958"/>
                      </a:lnTo>
                      <a:lnTo>
                        <a:pt x="76" y="971"/>
                      </a:lnTo>
                      <a:lnTo>
                        <a:pt x="67" y="981"/>
                      </a:lnTo>
                      <a:lnTo>
                        <a:pt x="58" y="989"/>
                      </a:lnTo>
                      <a:lnTo>
                        <a:pt x="48" y="994"/>
                      </a:lnTo>
                      <a:lnTo>
                        <a:pt x="40" y="998"/>
                      </a:lnTo>
                      <a:lnTo>
                        <a:pt x="33" y="999"/>
                      </a:lnTo>
                      <a:lnTo>
                        <a:pt x="27" y="1000"/>
                      </a:lnTo>
                      <a:lnTo>
                        <a:pt x="25" y="1000"/>
                      </a:lnTo>
                      <a:lnTo>
                        <a:pt x="0" y="1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255" name="Freeform 10"/>
                <p:cNvSpPr>
                  <a:spLocks noEditPoints="1"/>
                </p:cNvSpPr>
                <p:nvPr/>
              </p:nvSpPr>
              <p:spPr bwMode="auto">
                <a:xfrm>
                  <a:off x="1555751" y="2663825"/>
                  <a:ext cx="1630363" cy="1614488"/>
                </a:xfrm>
                <a:custGeom>
                  <a:avLst/>
                  <a:gdLst>
                    <a:gd name="T0" fmla="*/ 2147483647 w 3082"/>
                    <a:gd name="T1" fmla="*/ 2147483647 h 3051"/>
                    <a:gd name="T2" fmla="*/ 2147483647 w 3082"/>
                    <a:gd name="T3" fmla="*/ 2147483647 h 3051"/>
                    <a:gd name="T4" fmla="*/ 2147483647 w 3082"/>
                    <a:gd name="T5" fmla="*/ 2147483647 h 3051"/>
                    <a:gd name="T6" fmla="*/ 2147483647 w 3082"/>
                    <a:gd name="T7" fmla="*/ 2147483647 h 3051"/>
                    <a:gd name="T8" fmla="*/ 2147483647 w 3082"/>
                    <a:gd name="T9" fmla="*/ 2147483647 h 3051"/>
                    <a:gd name="T10" fmla="*/ 2147483647 w 3082"/>
                    <a:gd name="T11" fmla="*/ 2147483647 h 3051"/>
                    <a:gd name="T12" fmla="*/ 2147483647 w 3082"/>
                    <a:gd name="T13" fmla="*/ 2147483647 h 3051"/>
                    <a:gd name="T14" fmla="*/ 2147483647 w 3082"/>
                    <a:gd name="T15" fmla="*/ 2147483647 h 3051"/>
                    <a:gd name="T16" fmla="*/ 2147483647 w 3082"/>
                    <a:gd name="T17" fmla="*/ 2147483647 h 3051"/>
                    <a:gd name="T18" fmla="*/ 2147483647 w 3082"/>
                    <a:gd name="T19" fmla="*/ 2147483647 h 3051"/>
                    <a:gd name="T20" fmla="*/ 2147483647 w 3082"/>
                    <a:gd name="T21" fmla="*/ 2147483647 h 3051"/>
                    <a:gd name="T22" fmla="*/ 2147483647 w 3082"/>
                    <a:gd name="T23" fmla="*/ 2147483647 h 3051"/>
                    <a:gd name="T24" fmla="*/ 2147483647 w 3082"/>
                    <a:gd name="T25" fmla="*/ 2147483647 h 3051"/>
                    <a:gd name="T26" fmla="*/ 2147483647 w 3082"/>
                    <a:gd name="T27" fmla="*/ 2147483647 h 3051"/>
                    <a:gd name="T28" fmla="*/ 2147483647 w 3082"/>
                    <a:gd name="T29" fmla="*/ 2147483647 h 3051"/>
                    <a:gd name="T30" fmla="*/ 2147483647 w 3082"/>
                    <a:gd name="T31" fmla="*/ 2147483647 h 3051"/>
                    <a:gd name="T32" fmla="*/ 2147483647 w 3082"/>
                    <a:gd name="T33" fmla="*/ 2147483647 h 3051"/>
                    <a:gd name="T34" fmla="*/ 2147483647 w 3082"/>
                    <a:gd name="T35" fmla="*/ 2147483647 h 3051"/>
                    <a:gd name="T36" fmla="*/ 2147483647 w 3082"/>
                    <a:gd name="T37" fmla="*/ 2147483647 h 3051"/>
                    <a:gd name="T38" fmla="*/ 2147483647 w 3082"/>
                    <a:gd name="T39" fmla="*/ 2147483647 h 3051"/>
                    <a:gd name="T40" fmla="*/ 2147483647 w 3082"/>
                    <a:gd name="T41" fmla="*/ 2147483647 h 3051"/>
                    <a:gd name="T42" fmla="*/ 2147483647 w 3082"/>
                    <a:gd name="T43" fmla="*/ 2147483647 h 3051"/>
                    <a:gd name="T44" fmla="*/ 2147483647 w 3082"/>
                    <a:gd name="T45" fmla="*/ 2147483647 h 3051"/>
                    <a:gd name="T46" fmla="*/ 2147483647 w 3082"/>
                    <a:gd name="T47" fmla="*/ 2147483647 h 3051"/>
                    <a:gd name="T48" fmla="*/ 2147483647 w 3082"/>
                    <a:gd name="T49" fmla="*/ 2147483647 h 3051"/>
                    <a:gd name="T50" fmla="*/ 2147483647 w 3082"/>
                    <a:gd name="T51" fmla="*/ 2147483647 h 3051"/>
                    <a:gd name="T52" fmla="*/ 2147483647 w 3082"/>
                    <a:gd name="T53" fmla="*/ 2147483647 h 3051"/>
                    <a:gd name="T54" fmla="*/ 2147483647 w 3082"/>
                    <a:gd name="T55" fmla="*/ 2147483647 h 3051"/>
                    <a:gd name="T56" fmla="*/ 2147483647 w 3082"/>
                    <a:gd name="T57" fmla="*/ 2147483647 h 3051"/>
                    <a:gd name="T58" fmla="*/ 2147483647 w 3082"/>
                    <a:gd name="T59" fmla="*/ 2147483647 h 3051"/>
                    <a:gd name="T60" fmla="*/ 2147483647 w 3082"/>
                    <a:gd name="T61" fmla="*/ 2147483647 h 3051"/>
                    <a:gd name="T62" fmla="*/ 2147483647 w 3082"/>
                    <a:gd name="T63" fmla="*/ 2147483647 h 3051"/>
                    <a:gd name="T64" fmla="*/ 2147483647 w 3082"/>
                    <a:gd name="T65" fmla="*/ 2147483647 h 3051"/>
                    <a:gd name="T66" fmla="*/ 2147483647 w 3082"/>
                    <a:gd name="T67" fmla="*/ 2147483647 h 3051"/>
                    <a:gd name="T68" fmla="*/ 2147483647 w 3082"/>
                    <a:gd name="T69" fmla="*/ 2147483647 h 3051"/>
                    <a:gd name="T70" fmla="*/ 2147483647 w 3082"/>
                    <a:gd name="T71" fmla="*/ 2147483647 h 3051"/>
                    <a:gd name="T72" fmla="*/ 2147483647 w 3082"/>
                    <a:gd name="T73" fmla="*/ 2147483647 h 3051"/>
                    <a:gd name="T74" fmla="*/ 2147483647 w 3082"/>
                    <a:gd name="T75" fmla="*/ 2147483647 h 3051"/>
                    <a:gd name="T76" fmla="*/ 2147483647 w 3082"/>
                    <a:gd name="T77" fmla="*/ 2147483647 h 3051"/>
                    <a:gd name="T78" fmla="*/ 2147483647 w 3082"/>
                    <a:gd name="T79" fmla="*/ 2147483647 h 3051"/>
                    <a:gd name="T80" fmla="*/ 2147483647 w 3082"/>
                    <a:gd name="T81" fmla="*/ 2147483647 h 3051"/>
                    <a:gd name="T82" fmla="*/ 2147483647 w 3082"/>
                    <a:gd name="T83" fmla="*/ 2147483647 h 3051"/>
                    <a:gd name="T84" fmla="*/ 2147483647 w 3082"/>
                    <a:gd name="T85" fmla="*/ 2147483647 h 3051"/>
                    <a:gd name="T86" fmla="*/ 2147483647 w 3082"/>
                    <a:gd name="T87" fmla="*/ 2147483647 h 3051"/>
                    <a:gd name="T88" fmla="*/ 2147483647 w 3082"/>
                    <a:gd name="T89" fmla="*/ 2147483647 h 3051"/>
                    <a:gd name="T90" fmla="*/ 0 w 3082"/>
                    <a:gd name="T91" fmla="*/ 2147483647 h 3051"/>
                    <a:gd name="T92" fmla="*/ 2147483647 w 3082"/>
                    <a:gd name="T93" fmla="*/ 2147483647 h 3051"/>
                    <a:gd name="T94" fmla="*/ 2147483647 w 3082"/>
                    <a:gd name="T95" fmla="*/ 2147483647 h 3051"/>
                    <a:gd name="T96" fmla="*/ 2147483647 w 3082"/>
                    <a:gd name="T97" fmla="*/ 2147483647 h 3051"/>
                    <a:gd name="T98" fmla="*/ 2147483647 w 3082"/>
                    <a:gd name="T99" fmla="*/ 2147483647 h 3051"/>
                    <a:gd name="T100" fmla="*/ 2147483647 w 3082"/>
                    <a:gd name="T101" fmla="*/ 2147483647 h 3051"/>
                    <a:gd name="T102" fmla="*/ 2147483647 w 3082"/>
                    <a:gd name="T103" fmla="*/ 2147483647 h 3051"/>
                    <a:gd name="T104" fmla="*/ 2147483647 w 3082"/>
                    <a:gd name="T105" fmla="*/ 2147483647 h 3051"/>
                    <a:gd name="T106" fmla="*/ 2147483647 w 3082"/>
                    <a:gd name="T107" fmla="*/ 2147483647 h 3051"/>
                    <a:gd name="T108" fmla="*/ 2147483647 w 3082"/>
                    <a:gd name="T109" fmla="*/ 2147483647 h 3051"/>
                    <a:gd name="T110" fmla="*/ 2147483647 w 3082"/>
                    <a:gd name="T111" fmla="*/ 2147483647 h 3051"/>
                    <a:gd name="T112" fmla="*/ 2147483647 w 3082"/>
                    <a:gd name="T113" fmla="*/ 2147483647 h 305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082" h="3051">
                      <a:moveTo>
                        <a:pt x="745" y="1534"/>
                      </a:moveTo>
                      <a:lnTo>
                        <a:pt x="635" y="1534"/>
                      </a:lnTo>
                      <a:lnTo>
                        <a:pt x="614" y="1616"/>
                      </a:lnTo>
                      <a:lnTo>
                        <a:pt x="592" y="1694"/>
                      </a:lnTo>
                      <a:lnTo>
                        <a:pt x="567" y="1771"/>
                      </a:lnTo>
                      <a:lnTo>
                        <a:pt x="541" y="1847"/>
                      </a:lnTo>
                      <a:lnTo>
                        <a:pt x="512" y="1919"/>
                      </a:lnTo>
                      <a:lnTo>
                        <a:pt x="483" y="1990"/>
                      </a:lnTo>
                      <a:lnTo>
                        <a:pt x="454" y="2057"/>
                      </a:lnTo>
                      <a:lnTo>
                        <a:pt x="424" y="2123"/>
                      </a:lnTo>
                      <a:lnTo>
                        <a:pt x="394" y="2184"/>
                      </a:lnTo>
                      <a:lnTo>
                        <a:pt x="364" y="2244"/>
                      </a:lnTo>
                      <a:lnTo>
                        <a:pt x="334" y="2299"/>
                      </a:lnTo>
                      <a:lnTo>
                        <a:pt x="304" y="2351"/>
                      </a:lnTo>
                      <a:lnTo>
                        <a:pt x="277" y="2399"/>
                      </a:lnTo>
                      <a:lnTo>
                        <a:pt x="250" y="2444"/>
                      </a:lnTo>
                      <a:lnTo>
                        <a:pt x="225" y="2484"/>
                      </a:lnTo>
                      <a:lnTo>
                        <a:pt x="201" y="2521"/>
                      </a:lnTo>
                      <a:lnTo>
                        <a:pt x="180" y="2552"/>
                      </a:lnTo>
                      <a:lnTo>
                        <a:pt x="161" y="2581"/>
                      </a:lnTo>
                      <a:lnTo>
                        <a:pt x="145" y="2603"/>
                      </a:lnTo>
                      <a:lnTo>
                        <a:pt x="133" y="2622"/>
                      </a:lnTo>
                      <a:lnTo>
                        <a:pt x="123" y="2634"/>
                      </a:lnTo>
                      <a:lnTo>
                        <a:pt x="117" y="2642"/>
                      </a:lnTo>
                      <a:lnTo>
                        <a:pt x="114" y="2648"/>
                      </a:lnTo>
                      <a:lnTo>
                        <a:pt x="108" y="2659"/>
                      </a:lnTo>
                      <a:lnTo>
                        <a:pt x="103" y="2674"/>
                      </a:lnTo>
                      <a:lnTo>
                        <a:pt x="98" y="2692"/>
                      </a:lnTo>
                      <a:lnTo>
                        <a:pt x="95" y="2712"/>
                      </a:lnTo>
                      <a:lnTo>
                        <a:pt x="95" y="2893"/>
                      </a:lnTo>
                      <a:lnTo>
                        <a:pt x="97" y="2899"/>
                      </a:lnTo>
                      <a:lnTo>
                        <a:pt x="99" y="2908"/>
                      </a:lnTo>
                      <a:lnTo>
                        <a:pt x="104" y="2917"/>
                      </a:lnTo>
                      <a:lnTo>
                        <a:pt x="110" y="2925"/>
                      </a:lnTo>
                      <a:lnTo>
                        <a:pt x="119" y="2934"/>
                      </a:lnTo>
                      <a:lnTo>
                        <a:pt x="131" y="2943"/>
                      </a:lnTo>
                      <a:lnTo>
                        <a:pt x="146" y="2949"/>
                      </a:lnTo>
                      <a:lnTo>
                        <a:pt x="166" y="2953"/>
                      </a:lnTo>
                      <a:lnTo>
                        <a:pt x="191" y="2955"/>
                      </a:lnTo>
                      <a:lnTo>
                        <a:pt x="745" y="2955"/>
                      </a:lnTo>
                      <a:lnTo>
                        <a:pt x="745" y="1534"/>
                      </a:lnTo>
                      <a:close/>
                      <a:moveTo>
                        <a:pt x="2337" y="1531"/>
                      </a:moveTo>
                      <a:lnTo>
                        <a:pt x="2337" y="2953"/>
                      </a:lnTo>
                      <a:lnTo>
                        <a:pt x="2890" y="2953"/>
                      </a:lnTo>
                      <a:lnTo>
                        <a:pt x="2915" y="2952"/>
                      </a:lnTo>
                      <a:lnTo>
                        <a:pt x="2936" y="2947"/>
                      </a:lnTo>
                      <a:lnTo>
                        <a:pt x="2951" y="2939"/>
                      </a:lnTo>
                      <a:lnTo>
                        <a:pt x="2964" y="2930"/>
                      </a:lnTo>
                      <a:lnTo>
                        <a:pt x="2972" y="2921"/>
                      </a:lnTo>
                      <a:lnTo>
                        <a:pt x="2979" y="2911"/>
                      </a:lnTo>
                      <a:lnTo>
                        <a:pt x="2982" y="2902"/>
                      </a:lnTo>
                      <a:lnTo>
                        <a:pt x="2985" y="2896"/>
                      </a:lnTo>
                      <a:lnTo>
                        <a:pt x="2986" y="2891"/>
                      </a:lnTo>
                      <a:lnTo>
                        <a:pt x="2985" y="2709"/>
                      </a:lnTo>
                      <a:lnTo>
                        <a:pt x="2983" y="2689"/>
                      </a:lnTo>
                      <a:lnTo>
                        <a:pt x="2979" y="2672"/>
                      </a:lnTo>
                      <a:lnTo>
                        <a:pt x="2974" y="2657"/>
                      </a:lnTo>
                      <a:lnTo>
                        <a:pt x="2967" y="2646"/>
                      </a:lnTo>
                      <a:lnTo>
                        <a:pt x="2964" y="2639"/>
                      </a:lnTo>
                      <a:lnTo>
                        <a:pt x="2959" y="2632"/>
                      </a:lnTo>
                      <a:lnTo>
                        <a:pt x="2949" y="2618"/>
                      </a:lnTo>
                      <a:lnTo>
                        <a:pt x="2936" y="2601"/>
                      </a:lnTo>
                      <a:lnTo>
                        <a:pt x="2920" y="2577"/>
                      </a:lnTo>
                      <a:lnTo>
                        <a:pt x="2901" y="2550"/>
                      </a:lnTo>
                      <a:lnTo>
                        <a:pt x="2880" y="2518"/>
                      </a:lnTo>
                      <a:lnTo>
                        <a:pt x="2857" y="2482"/>
                      </a:lnTo>
                      <a:lnTo>
                        <a:pt x="2832" y="2440"/>
                      </a:lnTo>
                      <a:lnTo>
                        <a:pt x="2804" y="2397"/>
                      </a:lnTo>
                      <a:lnTo>
                        <a:pt x="2777" y="2348"/>
                      </a:lnTo>
                      <a:lnTo>
                        <a:pt x="2747" y="2296"/>
                      </a:lnTo>
                      <a:lnTo>
                        <a:pt x="2717" y="2240"/>
                      </a:lnTo>
                      <a:lnTo>
                        <a:pt x="2687" y="2182"/>
                      </a:lnTo>
                      <a:lnTo>
                        <a:pt x="2658" y="2120"/>
                      </a:lnTo>
                      <a:lnTo>
                        <a:pt x="2627" y="2055"/>
                      </a:lnTo>
                      <a:lnTo>
                        <a:pt x="2598" y="1987"/>
                      </a:lnTo>
                      <a:lnTo>
                        <a:pt x="2568" y="1917"/>
                      </a:lnTo>
                      <a:lnTo>
                        <a:pt x="2541" y="1844"/>
                      </a:lnTo>
                      <a:lnTo>
                        <a:pt x="2515" y="1769"/>
                      </a:lnTo>
                      <a:lnTo>
                        <a:pt x="2490" y="1692"/>
                      </a:lnTo>
                      <a:lnTo>
                        <a:pt x="2467" y="1612"/>
                      </a:lnTo>
                      <a:lnTo>
                        <a:pt x="2446" y="1531"/>
                      </a:lnTo>
                      <a:lnTo>
                        <a:pt x="2337" y="1531"/>
                      </a:lnTo>
                      <a:close/>
                      <a:moveTo>
                        <a:pt x="849" y="97"/>
                      </a:moveTo>
                      <a:lnTo>
                        <a:pt x="849" y="2954"/>
                      </a:lnTo>
                      <a:lnTo>
                        <a:pt x="1864" y="2954"/>
                      </a:lnTo>
                      <a:lnTo>
                        <a:pt x="1913" y="2953"/>
                      </a:lnTo>
                      <a:lnTo>
                        <a:pt x="1959" y="2945"/>
                      </a:lnTo>
                      <a:lnTo>
                        <a:pt x="1998" y="2935"/>
                      </a:lnTo>
                      <a:lnTo>
                        <a:pt x="2034" y="2921"/>
                      </a:lnTo>
                      <a:lnTo>
                        <a:pt x="2067" y="2903"/>
                      </a:lnTo>
                      <a:lnTo>
                        <a:pt x="2095" y="2883"/>
                      </a:lnTo>
                      <a:lnTo>
                        <a:pt x="2122" y="2862"/>
                      </a:lnTo>
                      <a:lnTo>
                        <a:pt x="2143" y="2838"/>
                      </a:lnTo>
                      <a:lnTo>
                        <a:pt x="2161" y="2814"/>
                      </a:lnTo>
                      <a:lnTo>
                        <a:pt x="2178" y="2787"/>
                      </a:lnTo>
                      <a:lnTo>
                        <a:pt x="2191" y="2761"/>
                      </a:lnTo>
                      <a:lnTo>
                        <a:pt x="2202" y="2736"/>
                      </a:lnTo>
                      <a:lnTo>
                        <a:pt x="2211" y="2710"/>
                      </a:lnTo>
                      <a:lnTo>
                        <a:pt x="2219" y="2687"/>
                      </a:lnTo>
                      <a:lnTo>
                        <a:pt x="2224" y="2664"/>
                      </a:lnTo>
                      <a:lnTo>
                        <a:pt x="2227" y="2643"/>
                      </a:lnTo>
                      <a:lnTo>
                        <a:pt x="2230" y="2625"/>
                      </a:lnTo>
                      <a:lnTo>
                        <a:pt x="2232" y="2608"/>
                      </a:lnTo>
                      <a:lnTo>
                        <a:pt x="2232" y="2596"/>
                      </a:lnTo>
                      <a:lnTo>
                        <a:pt x="2233" y="2588"/>
                      </a:lnTo>
                      <a:lnTo>
                        <a:pt x="2233" y="2583"/>
                      </a:lnTo>
                      <a:lnTo>
                        <a:pt x="2233" y="97"/>
                      </a:lnTo>
                      <a:lnTo>
                        <a:pt x="849" y="97"/>
                      </a:lnTo>
                      <a:close/>
                      <a:moveTo>
                        <a:pt x="753" y="0"/>
                      </a:moveTo>
                      <a:lnTo>
                        <a:pt x="2329" y="0"/>
                      </a:lnTo>
                      <a:lnTo>
                        <a:pt x="2329" y="1436"/>
                      </a:lnTo>
                      <a:lnTo>
                        <a:pt x="2377" y="1436"/>
                      </a:lnTo>
                      <a:lnTo>
                        <a:pt x="2377" y="1293"/>
                      </a:lnTo>
                      <a:lnTo>
                        <a:pt x="2425" y="1293"/>
                      </a:lnTo>
                      <a:lnTo>
                        <a:pt x="2447" y="1296"/>
                      </a:lnTo>
                      <a:lnTo>
                        <a:pt x="2467" y="1304"/>
                      </a:lnTo>
                      <a:lnTo>
                        <a:pt x="2485" y="1316"/>
                      </a:lnTo>
                      <a:lnTo>
                        <a:pt x="2497" y="1332"/>
                      </a:lnTo>
                      <a:lnTo>
                        <a:pt x="2507" y="1350"/>
                      </a:lnTo>
                      <a:lnTo>
                        <a:pt x="2512" y="1368"/>
                      </a:lnTo>
                      <a:lnTo>
                        <a:pt x="2526" y="1447"/>
                      </a:lnTo>
                      <a:lnTo>
                        <a:pt x="2543" y="1524"/>
                      </a:lnTo>
                      <a:lnTo>
                        <a:pt x="2563" y="1600"/>
                      </a:lnTo>
                      <a:lnTo>
                        <a:pt x="2585" y="1674"/>
                      </a:lnTo>
                      <a:lnTo>
                        <a:pt x="2609" y="1747"/>
                      </a:lnTo>
                      <a:lnTo>
                        <a:pt x="2634" y="1817"/>
                      </a:lnTo>
                      <a:lnTo>
                        <a:pt x="2660" y="1886"/>
                      </a:lnTo>
                      <a:lnTo>
                        <a:pt x="2687" y="1953"/>
                      </a:lnTo>
                      <a:lnTo>
                        <a:pt x="2716" y="2016"/>
                      </a:lnTo>
                      <a:lnTo>
                        <a:pt x="2745" y="2079"/>
                      </a:lnTo>
                      <a:lnTo>
                        <a:pt x="2773" y="2137"/>
                      </a:lnTo>
                      <a:lnTo>
                        <a:pt x="2802" y="2193"/>
                      </a:lnTo>
                      <a:lnTo>
                        <a:pt x="2830" y="2246"/>
                      </a:lnTo>
                      <a:lnTo>
                        <a:pt x="2858" y="2296"/>
                      </a:lnTo>
                      <a:lnTo>
                        <a:pt x="2885" y="2342"/>
                      </a:lnTo>
                      <a:lnTo>
                        <a:pt x="2911" y="2385"/>
                      </a:lnTo>
                      <a:lnTo>
                        <a:pt x="2935" y="2424"/>
                      </a:lnTo>
                      <a:lnTo>
                        <a:pt x="2957" y="2459"/>
                      </a:lnTo>
                      <a:lnTo>
                        <a:pt x="2977" y="2490"/>
                      </a:lnTo>
                      <a:lnTo>
                        <a:pt x="2996" y="2518"/>
                      </a:lnTo>
                      <a:lnTo>
                        <a:pt x="3011" y="2540"/>
                      </a:lnTo>
                      <a:lnTo>
                        <a:pt x="3023" y="2559"/>
                      </a:lnTo>
                      <a:lnTo>
                        <a:pt x="3033" y="2571"/>
                      </a:lnTo>
                      <a:lnTo>
                        <a:pt x="3039" y="2580"/>
                      </a:lnTo>
                      <a:lnTo>
                        <a:pt x="3042" y="2583"/>
                      </a:lnTo>
                      <a:lnTo>
                        <a:pt x="3043" y="2586"/>
                      </a:lnTo>
                      <a:lnTo>
                        <a:pt x="3047" y="2591"/>
                      </a:lnTo>
                      <a:lnTo>
                        <a:pt x="3053" y="2601"/>
                      </a:lnTo>
                      <a:lnTo>
                        <a:pt x="3061" y="2616"/>
                      </a:lnTo>
                      <a:lnTo>
                        <a:pt x="3068" y="2636"/>
                      </a:lnTo>
                      <a:lnTo>
                        <a:pt x="3074" y="2657"/>
                      </a:lnTo>
                      <a:lnTo>
                        <a:pt x="3079" y="2682"/>
                      </a:lnTo>
                      <a:lnTo>
                        <a:pt x="3082" y="2709"/>
                      </a:lnTo>
                      <a:lnTo>
                        <a:pt x="3082" y="2894"/>
                      </a:lnTo>
                      <a:lnTo>
                        <a:pt x="3082" y="2897"/>
                      </a:lnTo>
                      <a:lnTo>
                        <a:pt x="3079" y="2912"/>
                      </a:lnTo>
                      <a:lnTo>
                        <a:pt x="3074" y="2929"/>
                      </a:lnTo>
                      <a:lnTo>
                        <a:pt x="3068" y="2947"/>
                      </a:lnTo>
                      <a:lnTo>
                        <a:pt x="3058" y="2965"/>
                      </a:lnTo>
                      <a:lnTo>
                        <a:pt x="3046" y="2984"/>
                      </a:lnTo>
                      <a:lnTo>
                        <a:pt x="3030" y="3000"/>
                      </a:lnTo>
                      <a:lnTo>
                        <a:pt x="3010" y="3016"/>
                      </a:lnTo>
                      <a:lnTo>
                        <a:pt x="2986" y="3030"/>
                      </a:lnTo>
                      <a:lnTo>
                        <a:pt x="2959" y="3040"/>
                      </a:lnTo>
                      <a:lnTo>
                        <a:pt x="2926" y="3046"/>
                      </a:lnTo>
                      <a:lnTo>
                        <a:pt x="2890" y="3050"/>
                      </a:lnTo>
                      <a:lnTo>
                        <a:pt x="2296" y="3050"/>
                      </a:lnTo>
                      <a:lnTo>
                        <a:pt x="1900" y="3050"/>
                      </a:lnTo>
                      <a:lnTo>
                        <a:pt x="1864" y="3051"/>
                      </a:lnTo>
                      <a:lnTo>
                        <a:pt x="840" y="3051"/>
                      </a:lnTo>
                      <a:lnTo>
                        <a:pt x="191" y="3051"/>
                      </a:lnTo>
                      <a:lnTo>
                        <a:pt x="155" y="3049"/>
                      </a:lnTo>
                      <a:lnTo>
                        <a:pt x="123" y="3042"/>
                      </a:lnTo>
                      <a:lnTo>
                        <a:pt x="95" y="3031"/>
                      </a:lnTo>
                      <a:lnTo>
                        <a:pt x="72" y="3019"/>
                      </a:lnTo>
                      <a:lnTo>
                        <a:pt x="52" y="3003"/>
                      </a:lnTo>
                      <a:lnTo>
                        <a:pt x="36" y="2986"/>
                      </a:lnTo>
                      <a:lnTo>
                        <a:pt x="23" y="2968"/>
                      </a:lnTo>
                      <a:lnTo>
                        <a:pt x="13" y="2950"/>
                      </a:lnTo>
                      <a:lnTo>
                        <a:pt x="6" y="2932"/>
                      </a:lnTo>
                      <a:lnTo>
                        <a:pt x="2" y="2914"/>
                      </a:lnTo>
                      <a:lnTo>
                        <a:pt x="0" y="2899"/>
                      </a:lnTo>
                      <a:lnTo>
                        <a:pt x="0" y="2896"/>
                      </a:lnTo>
                      <a:lnTo>
                        <a:pt x="0" y="2712"/>
                      </a:lnTo>
                      <a:lnTo>
                        <a:pt x="2" y="2684"/>
                      </a:lnTo>
                      <a:lnTo>
                        <a:pt x="7" y="2661"/>
                      </a:lnTo>
                      <a:lnTo>
                        <a:pt x="13" y="2638"/>
                      </a:lnTo>
                      <a:lnTo>
                        <a:pt x="21" y="2620"/>
                      </a:lnTo>
                      <a:lnTo>
                        <a:pt x="28" y="2605"/>
                      </a:lnTo>
                      <a:lnTo>
                        <a:pt x="34" y="2593"/>
                      </a:lnTo>
                      <a:lnTo>
                        <a:pt x="38" y="2588"/>
                      </a:lnTo>
                      <a:lnTo>
                        <a:pt x="39" y="2586"/>
                      </a:lnTo>
                      <a:lnTo>
                        <a:pt x="42" y="2582"/>
                      </a:lnTo>
                      <a:lnTo>
                        <a:pt x="48" y="2575"/>
                      </a:lnTo>
                      <a:lnTo>
                        <a:pt x="57" y="2561"/>
                      </a:lnTo>
                      <a:lnTo>
                        <a:pt x="71" y="2542"/>
                      </a:lnTo>
                      <a:lnTo>
                        <a:pt x="85" y="2520"/>
                      </a:lnTo>
                      <a:lnTo>
                        <a:pt x="104" y="2494"/>
                      </a:lnTo>
                      <a:lnTo>
                        <a:pt x="124" y="2463"/>
                      </a:lnTo>
                      <a:lnTo>
                        <a:pt x="146" y="2427"/>
                      </a:lnTo>
                      <a:lnTo>
                        <a:pt x="170" y="2388"/>
                      </a:lnTo>
                      <a:lnTo>
                        <a:pt x="196" y="2345"/>
                      </a:lnTo>
                      <a:lnTo>
                        <a:pt x="222" y="2299"/>
                      </a:lnTo>
                      <a:lnTo>
                        <a:pt x="251" y="2249"/>
                      </a:lnTo>
                      <a:lnTo>
                        <a:pt x="278" y="2195"/>
                      </a:lnTo>
                      <a:lnTo>
                        <a:pt x="308" y="2140"/>
                      </a:lnTo>
                      <a:lnTo>
                        <a:pt x="337" y="2081"/>
                      </a:lnTo>
                      <a:lnTo>
                        <a:pt x="365" y="2019"/>
                      </a:lnTo>
                      <a:lnTo>
                        <a:pt x="393" y="1955"/>
                      </a:lnTo>
                      <a:lnTo>
                        <a:pt x="421" y="1888"/>
                      </a:lnTo>
                      <a:lnTo>
                        <a:pt x="447" y="1820"/>
                      </a:lnTo>
                      <a:lnTo>
                        <a:pt x="472" y="1749"/>
                      </a:lnTo>
                      <a:lnTo>
                        <a:pt x="496" y="1677"/>
                      </a:lnTo>
                      <a:lnTo>
                        <a:pt x="518" y="1602"/>
                      </a:lnTo>
                      <a:lnTo>
                        <a:pt x="538" y="1526"/>
                      </a:lnTo>
                      <a:lnTo>
                        <a:pt x="556" y="1449"/>
                      </a:lnTo>
                      <a:lnTo>
                        <a:pt x="569" y="1371"/>
                      </a:lnTo>
                      <a:lnTo>
                        <a:pt x="574" y="1352"/>
                      </a:lnTo>
                      <a:lnTo>
                        <a:pt x="584" y="1335"/>
                      </a:lnTo>
                      <a:lnTo>
                        <a:pt x="597" y="1320"/>
                      </a:lnTo>
                      <a:lnTo>
                        <a:pt x="613" y="1306"/>
                      </a:lnTo>
                      <a:lnTo>
                        <a:pt x="634" y="1299"/>
                      </a:lnTo>
                      <a:lnTo>
                        <a:pt x="656" y="1295"/>
                      </a:lnTo>
                      <a:lnTo>
                        <a:pt x="705" y="1295"/>
                      </a:lnTo>
                      <a:lnTo>
                        <a:pt x="705" y="1438"/>
                      </a:lnTo>
                      <a:lnTo>
                        <a:pt x="753" y="1438"/>
                      </a:lnTo>
                      <a:lnTo>
                        <a:pt x="75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</p:grpSp>
        </p:grpSp>
        <p:cxnSp>
          <p:nvCxnSpPr>
            <p:cNvPr id="228" name="Curved Connector 227"/>
            <p:cNvCxnSpPr/>
            <p:nvPr/>
          </p:nvCxnSpPr>
          <p:spPr>
            <a:xfrm flipV="1">
              <a:off x="2175520" y="4218286"/>
              <a:ext cx="1091131" cy="655721"/>
            </a:xfrm>
            <a:prstGeom prst="curvedConnector3">
              <a:avLst>
                <a:gd name="adj1" fmla="val 37107"/>
              </a:avLst>
            </a:prstGeom>
            <a:noFill/>
            <a:ln w="9525" cap="flat" cmpd="sng" algn="ctr">
              <a:solidFill>
                <a:srgbClr val="7B7E82"/>
              </a:solidFill>
              <a:prstDash val="solid"/>
            </a:ln>
            <a:effectLst/>
          </p:spPr>
        </p:cxnSp>
        <p:grpSp>
          <p:nvGrpSpPr>
            <p:cNvPr id="229" name="Group 1"/>
            <p:cNvGrpSpPr>
              <a:grpSpLocks/>
            </p:cNvGrpSpPr>
            <p:nvPr/>
          </p:nvGrpSpPr>
          <p:grpSpPr bwMode="auto">
            <a:xfrm>
              <a:off x="2031058" y="4828766"/>
              <a:ext cx="288925" cy="246856"/>
              <a:chOff x="6051550" y="2863850"/>
              <a:chExt cx="1398588" cy="1157288"/>
            </a:xfrm>
          </p:grpSpPr>
          <p:sp>
            <p:nvSpPr>
              <p:cNvPr id="244" name="Freeform 7"/>
              <p:cNvSpPr>
                <a:spLocks noChangeAspect="1"/>
              </p:cNvSpPr>
              <p:nvPr/>
            </p:nvSpPr>
            <p:spPr bwMode="auto">
              <a:xfrm>
                <a:off x="6084888" y="2897188"/>
                <a:ext cx="1330325" cy="1081087"/>
              </a:xfrm>
              <a:custGeom>
                <a:avLst/>
                <a:gdLst>
                  <a:gd name="T0" fmla="*/ 2147483647 w 2514"/>
                  <a:gd name="T1" fmla="*/ 0 h 2042"/>
                  <a:gd name="T2" fmla="*/ 2147483647 w 2514"/>
                  <a:gd name="T3" fmla="*/ 0 h 2042"/>
                  <a:gd name="T4" fmla="*/ 2147483647 w 2514"/>
                  <a:gd name="T5" fmla="*/ 2147483647 h 2042"/>
                  <a:gd name="T6" fmla="*/ 2147483647 w 2514"/>
                  <a:gd name="T7" fmla="*/ 2147483647 h 2042"/>
                  <a:gd name="T8" fmla="*/ 2147483647 w 2514"/>
                  <a:gd name="T9" fmla="*/ 2147483647 h 2042"/>
                  <a:gd name="T10" fmla="*/ 2147483647 w 2514"/>
                  <a:gd name="T11" fmla="*/ 2147483647 h 2042"/>
                  <a:gd name="T12" fmla="*/ 0 w 2514"/>
                  <a:gd name="T13" fmla="*/ 2147483647 h 2042"/>
                  <a:gd name="T14" fmla="*/ 0 w 2514"/>
                  <a:gd name="T15" fmla="*/ 2147483647 h 2042"/>
                  <a:gd name="T16" fmla="*/ 2147483647 w 2514"/>
                  <a:gd name="T17" fmla="*/ 0 h 20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14" h="2042">
                    <a:moveTo>
                      <a:pt x="402" y="0"/>
                    </a:moveTo>
                    <a:lnTo>
                      <a:pt x="2514" y="0"/>
                    </a:lnTo>
                    <a:lnTo>
                      <a:pt x="2514" y="1608"/>
                    </a:lnTo>
                    <a:lnTo>
                      <a:pt x="2448" y="1859"/>
                    </a:lnTo>
                    <a:lnTo>
                      <a:pt x="2367" y="1944"/>
                    </a:lnTo>
                    <a:lnTo>
                      <a:pt x="2091" y="2042"/>
                    </a:lnTo>
                    <a:lnTo>
                      <a:pt x="0" y="2042"/>
                    </a:lnTo>
                    <a:lnTo>
                      <a:pt x="0" y="411"/>
                    </a:lnTo>
                    <a:lnTo>
                      <a:pt x="4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245" name="그룹 29"/>
              <p:cNvGrpSpPr>
                <a:grpSpLocks noChangeAspect="1"/>
              </p:cNvGrpSpPr>
              <p:nvPr/>
            </p:nvGrpSpPr>
            <p:grpSpPr bwMode="auto">
              <a:xfrm>
                <a:off x="6051550" y="2863850"/>
                <a:ext cx="1398588" cy="1157288"/>
                <a:chOff x="1733551" y="2863851"/>
                <a:chExt cx="1398588" cy="1157288"/>
              </a:xfrm>
            </p:grpSpPr>
            <p:sp>
              <p:nvSpPr>
                <p:cNvPr id="246" name="Freeform 8"/>
                <p:cNvSpPr>
                  <a:spLocks noEditPoints="1"/>
                </p:cNvSpPr>
                <p:nvPr/>
              </p:nvSpPr>
              <p:spPr bwMode="auto">
                <a:xfrm>
                  <a:off x="1733551" y="2863851"/>
                  <a:ext cx="1398588" cy="1157288"/>
                </a:xfrm>
                <a:custGeom>
                  <a:avLst/>
                  <a:gdLst>
                    <a:gd name="T0" fmla="*/ 2147483647 w 2644"/>
                    <a:gd name="T1" fmla="*/ 2147483647 h 2187"/>
                    <a:gd name="T2" fmla="*/ 2147483647 w 2644"/>
                    <a:gd name="T3" fmla="*/ 2147483647 h 2187"/>
                    <a:gd name="T4" fmla="*/ 2147483647 w 2644"/>
                    <a:gd name="T5" fmla="*/ 2147483647 h 2187"/>
                    <a:gd name="T6" fmla="*/ 2147483647 w 2644"/>
                    <a:gd name="T7" fmla="*/ 2147483647 h 2187"/>
                    <a:gd name="T8" fmla="*/ 2147483647 w 2644"/>
                    <a:gd name="T9" fmla="*/ 2147483647 h 2187"/>
                    <a:gd name="T10" fmla="*/ 2147483647 w 2644"/>
                    <a:gd name="T11" fmla="*/ 2147483647 h 2187"/>
                    <a:gd name="T12" fmla="*/ 2147483647 w 2644"/>
                    <a:gd name="T13" fmla="*/ 2147483647 h 2187"/>
                    <a:gd name="T14" fmla="*/ 2147483647 w 2644"/>
                    <a:gd name="T15" fmla="*/ 2147483647 h 2187"/>
                    <a:gd name="T16" fmla="*/ 2147483647 w 2644"/>
                    <a:gd name="T17" fmla="*/ 2147483647 h 2187"/>
                    <a:gd name="T18" fmla="*/ 2147483647 w 2644"/>
                    <a:gd name="T19" fmla="*/ 2147483647 h 2187"/>
                    <a:gd name="T20" fmla="*/ 2147483647 w 2644"/>
                    <a:gd name="T21" fmla="*/ 2147483647 h 2187"/>
                    <a:gd name="T22" fmla="*/ 2147483647 w 2644"/>
                    <a:gd name="T23" fmla="*/ 2147483647 h 2187"/>
                    <a:gd name="T24" fmla="*/ 2147483647 w 2644"/>
                    <a:gd name="T25" fmla="*/ 2147483647 h 2187"/>
                    <a:gd name="T26" fmla="*/ 2147483647 w 2644"/>
                    <a:gd name="T27" fmla="*/ 2147483647 h 2187"/>
                    <a:gd name="T28" fmla="*/ 2147483647 w 2644"/>
                    <a:gd name="T29" fmla="*/ 2147483647 h 2187"/>
                    <a:gd name="T30" fmla="*/ 2147483647 w 2644"/>
                    <a:gd name="T31" fmla="*/ 2147483647 h 2187"/>
                    <a:gd name="T32" fmla="*/ 2147483647 w 2644"/>
                    <a:gd name="T33" fmla="*/ 2147483647 h 2187"/>
                    <a:gd name="T34" fmla="*/ 2147483647 w 2644"/>
                    <a:gd name="T35" fmla="*/ 2147483647 h 2187"/>
                    <a:gd name="T36" fmla="*/ 2147483647 w 2644"/>
                    <a:gd name="T37" fmla="*/ 2147483647 h 2187"/>
                    <a:gd name="T38" fmla="*/ 2147483647 w 2644"/>
                    <a:gd name="T39" fmla="*/ 2147483647 h 2187"/>
                    <a:gd name="T40" fmla="*/ 2147483647 w 2644"/>
                    <a:gd name="T41" fmla="*/ 2147483647 h 2187"/>
                    <a:gd name="T42" fmla="*/ 2147483647 w 2644"/>
                    <a:gd name="T43" fmla="*/ 2147483647 h 2187"/>
                    <a:gd name="T44" fmla="*/ 2147483647 w 2644"/>
                    <a:gd name="T45" fmla="*/ 2147483647 h 2187"/>
                    <a:gd name="T46" fmla="*/ 2147483647 w 2644"/>
                    <a:gd name="T47" fmla="*/ 2147483647 h 2187"/>
                    <a:gd name="T48" fmla="*/ 2147483647 w 2644"/>
                    <a:gd name="T49" fmla="*/ 2147483647 h 2187"/>
                    <a:gd name="T50" fmla="*/ 2147483647 w 2644"/>
                    <a:gd name="T51" fmla="*/ 2147483647 h 2187"/>
                    <a:gd name="T52" fmla="*/ 2147483647 w 2644"/>
                    <a:gd name="T53" fmla="*/ 2147483647 h 2187"/>
                    <a:gd name="T54" fmla="*/ 2147483647 w 2644"/>
                    <a:gd name="T55" fmla="*/ 2147483647 h 2187"/>
                    <a:gd name="T56" fmla="*/ 2147483647 w 2644"/>
                    <a:gd name="T57" fmla="*/ 2147483647 h 2187"/>
                    <a:gd name="T58" fmla="*/ 2147483647 w 2644"/>
                    <a:gd name="T59" fmla="*/ 2147483647 h 2187"/>
                    <a:gd name="T60" fmla="*/ 2147483647 w 2644"/>
                    <a:gd name="T61" fmla="*/ 2147483647 h 2187"/>
                    <a:gd name="T62" fmla="*/ 2147483647 w 2644"/>
                    <a:gd name="T63" fmla="*/ 2147483647 h 2187"/>
                    <a:gd name="T64" fmla="*/ 2147483647 w 2644"/>
                    <a:gd name="T65" fmla="*/ 2147483647 h 2187"/>
                    <a:gd name="T66" fmla="*/ 2147483647 w 2644"/>
                    <a:gd name="T67" fmla="*/ 2147483647 h 2187"/>
                    <a:gd name="T68" fmla="*/ 2147483647 w 2644"/>
                    <a:gd name="T69" fmla="*/ 2147483647 h 2187"/>
                    <a:gd name="T70" fmla="*/ 2147483647 w 2644"/>
                    <a:gd name="T71" fmla="*/ 2147483647 h 2187"/>
                    <a:gd name="T72" fmla="*/ 2147483647 w 2644"/>
                    <a:gd name="T73" fmla="*/ 2147483647 h 2187"/>
                    <a:gd name="T74" fmla="*/ 2147483647 w 2644"/>
                    <a:gd name="T75" fmla="*/ 2147483647 h 2187"/>
                    <a:gd name="T76" fmla="*/ 2147483647 w 2644"/>
                    <a:gd name="T77" fmla="*/ 2147483647 h 2187"/>
                    <a:gd name="T78" fmla="*/ 2147483647 w 2644"/>
                    <a:gd name="T79" fmla="*/ 0 h 2187"/>
                    <a:gd name="T80" fmla="*/ 2147483647 w 2644"/>
                    <a:gd name="T81" fmla="*/ 2147483647 h 2187"/>
                    <a:gd name="T82" fmla="*/ 2147483647 w 2644"/>
                    <a:gd name="T83" fmla="*/ 2147483647 h 2187"/>
                    <a:gd name="T84" fmla="*/ 0 w 2644"/>
                    <a:gd name="T85" fmla="*/ 2147483647 h 2187"/>
                    <a:gd name="T86" fmla="*/ 2147483647 w 2644"/>
                    <a:gd name="T87" fmla="*/ 0 h 218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2644" h="2187">
                      <a:moveTo>
                        <a:pt x="1769" y="95"/>
                      </a:moveTo>
                      <a:lnTo>
                        <a:pt x="1786" y="129"/>
                      </a:lnTo>
                      <a:lnTo>
                        <a:pt x="1804" y="169"/>
                      </a:lnTo>
                      <a:lnTo>
                        <a:pt x="1824" y="215"/>
                      </a:lnTo>
                      <a:lnTo>
                        <a:pt x="1847" y="266"/>
                      </a:lnTo>
                      <a:lnTo>
                        <a:pt x="1869" y="324"/>
                      </a:lnTo>
                      <a:lnTo>
                        <a:pt x="1893" y="388"/>
                      </a:lnTo>
                      <a:lnTo>
                        <a:pt x="1916" y="456"/>
                      </a:lnTo>
                      <a:lnTo>
                        <a:pt x="1940" y="531"/>
                      </a:lnTo>
                      <a:lnTo>
                        <a:pt x="1964" y="610"/>
                      </a:lnTo>
                      <a:lnTo>
                        <a:pt x="1986" y="696"/>
                      </a:lnTo>
                      <a:lnTo>
                        <a:pt x="2007" y="787"/>
                      </a:lnTo>
                      <a:lnTo>
                        <a:pt x="2027" y="881"/>
                      </a:lnTo>
                      <a:lnTo>
                        <a:pt x="2044" y="982"/>
                      </a:lnTo>
                      <a:lnTo>
                        <a:pt x="2061" y="1088"/>
                      </a:lnTo>
                      <a:lnTo>
                        <a:pt x="2074" y="1197"/>
                      </a:lnTo>
                      <a:lnTo>
                        <a:pt x="2084" y="1312"/>
                      </a:lnTo>
                      <a:lnTo>
                        <a:pt x="2092" y="1431"/>
                      </a:lnTo>
                      <a:lnTo>
                        <a:pt x="2095" y="1555"/>
                      </a:lnTo>
                      <a:lnTo>
                        <a:pt x="2094" y="1682"/>
                      </a:lnTo>
                      <a:lnTo>
                        <a:pt x="2089" y="1815"/>
                      </a:lnTo>
                      <a:lnTo>
                        <a:pt x="2079" y="1951"/>
                      </a:lnTo>
                      <a:lnTo>
                        <a:pt x="2064" y="2090"/>
                      </a:lnTo>
                      <a:lnTo>
                        <a:pt x="2109" y="2090"/>
                      </a:lnTo>
                      <a:lnTo>
                        <a:pt x="2164" y="2089"/>
                      </a:lnTo>
                      <a:lnTo>
                        <a:pt x="2212" y="2081"/>
                      </a:lnTo>
                      <a:lnTo>
                        <a:pt x="2258" y="2071"/>
                      </a:lnTo>
                      <a:lnTo>
                        <a:pt x="2298" y="2057"/>
                      </a:lnTo>
                      <a:lnTo>
                        <a:pt x="2335" y="2039"/>
                      </a:lnTo>
                      <a:lnTo>
                        <a:pt x="2369" y="2019"/>
                      </a:lnTo>
                      <a:lnTo>
                        <a:pt x="2398" y="1997"/>
                      </a:lnTo>
                      <a:lnTo>
                        <a:pt x="2424" y="1972"/>
                      </a:lnTo>
                      <a:lnTo>
                        <a:pt x="2446" y="1946"/>
                      </a:lnTo>
                      <a:lnTo>
                        <a:pt x="2466" y="1920"/>
                      </a:lnTo>
                      <a:lnTo>
                        <a:pt x="2483" y="1891"/>
                      </a:lnTo>
                      <a:lnTo>
                        <a:pt x="2498" y="1864"/>
                      </a:lnTo>
                      <a:lnTo>
                        <a:pt x="2510" y="1835"/>
                      </a:lnTo>
                      <a:lnTo>
                        <a:pt x="2520" y="1808"/>
                      </a:lnTo>
                      <a:lnTo>
                        <a:pt x="2528" y="1782"/>
                      </a:lnTo>
                      <a:lnTo>
                        <a:pt x="2534" y="1756"/>
                      </a:lnTo>
                      <a:lnTo>
                        <a:pt x="2539" y="1732"/>
                      </a:lnTo>
                      <a:lnTo>
                        <a:pt x="2543" y="1711"/>
                      </a:lnTo>
                      <a:lnTo>
                        <a:pt x="2544" y="1692"/>
                      </a:lnTo>
                      <a:lnTo>
                        <a:pt x="2547" y="1676"/>
                      </a:lnTo>
                      <a:lnTo>
                        <a:pt x="2547" y="1664"/>
                      </a:lnTo>
                      <a:lnTo>
                        <a:pt x="2548" y="1655"/>
                      </a:lnTo>
                      <a:lnTo>
                        <a:pt x="2548" y="1650"/>
                      </a:lnTo>
                      <a:lnTo>
                        <a:pt x="2548" y="95"/>
                      </a:lnTo>
                      <a:lnTo>
                        <a:pt x="1769" y="95"/>
                      </a:lnTo>
                      <a:close/>
                      <a:moveTo>
                        <a:pt x="487" y="95"/>
                      </a:moveTo>
                      <a:lnTo>
                        <a:pt x="95" y="486"/>
                      </a:lnTo>
                      <a:lnTo>
                        <a:pt x="95" y="2090"/>
                      </a:lnTo>
                      <a:lnTo>
                        <a:pt x="1967" y="2090"/>
                      </a:lnTo>
                      <a:lnTo>
                        <a:pt x="1982" y="1955"/>
                      </a:lnTo>
                      <a:lnTo>
                        <a:pt x="1992" y="1823"/>
                      </a:lnTo>
                      <a:lnTo>
                        <a:pt x="1997" y="1695"/>
                      </a:lnTo>
                      <a:lnTo>
                        <a:pt x="1998" y="1570"/>
                      </a:lnTo>
                      <a:lnTo>
                        <a:pt x="1995" y="1450"/>
                      </a:lnTo>
                      <a:lnTo>
                        <a:pt x="1988" y="1333"/>
                      </a:lnTo>
                      <a:lnTo>
                        <a:pt x="1978" y="1221"/>
                      </a:lnTo>
                      <a:lnTo>
                        <a:pt x="1966" y="1114"/>
                      </a:lnTo>
                      <a:lnTo>
                        <a:pt x="1950" y="1011"/>
                      </a:lnTo>
                      <a:lnTo>
                        <a:pt x="1932" y="912"/>
                      </a:lnTo>
                      <a:lnTo>
                        <a:pt x="1914" y="819"/>
                      </a:lnTo>
                      <a:lnTo>
                        <a:pt x="1893" y="730"/>
                      </a:lnTo>
                      <a:lnTo>
                        <a:pt x="1871" y="646"/>
                      </a:lnTo>
                      <a:lnTo>
                        <a:pt x="1848" y="568"/>
                      </a:lnTo>
                      <a:lnTo>
                        <a:pt x="1825" y="495"/>
                      </a:lnTo>
                      <a:lnTo>
                        <a:pt x="1802" y="427"/>
                      </a:lnTo>
                      <a:lnTo>
                        <a:pt x="1779" y="365"/>
                      </a:lnTo>
                      <a:lnTo>
                        <a:pt x="1758" y="308"/>
                      </a:lnTo>
                      <a:lnTo>
                        <a:pt x="1737" y="257"/>
                      </a:lnTo>
                      <a:lnTo>
                        <a:pt x="1717" y="212"/>
                      </a:lnTo>
                      <a:lnTo>
                        <a:pt x="1700" y="174"/>
                      </a:lnTo>
                      <a:lnTo>
                        <a:pt x="1684" y="141"/>
                      </a:lnTo>
                      <a:lnTo>
                        <a:pt x="1671" y="115"/>
                      </a:lnTo>
                      <a:lnTo>
                        <a:pt x="1660" y="95"/>
                      </a:lnTo>
                      <a:lnTo>
                        <a:pt x="487" y="95"/>
                      </a:lnTo>
                      <a:close/>
                      <a:moveTo>
                        <a:pt x="447" y="0"/>
                      </a:moveTo>
                      <a:lnTo>
                        <a:pt x="2644" y="0"/>
                      </a:lnTo>
                      <a:lnTo>
                        <a:pt x="2644" y="2137"/>
                      </a:lnTo>
                      <a:lnTo>
                        <a:pt x="2640" y="2156"/>
                      </a:lnTo>
                      <a:lnTo>
                        <a:pt x="2630" y="2172"/>
                      </a:lnTo>
                      <a:lnTo>
                        <a:pt x="2614" y="2182"/>
                      </a:lnTo>
                      <a:lnTo>
                        <a:pt x="2595" y="2186"/>
                      </a:lnTo>
                      <a:lnTo>
                        <a:pt x="0" y="2187"/>
                      </a:lnTo>
                      <a:lnTo>
                        <a:pt x="0" y="446"/>
                      </a:lnTo>
                      <a:lnTo>
                        <a:pt x="4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247" name="Freeform 9"/>
                <p:cNvSpPr>
                  <a:spLocks/>
                </p:cNvSpPr>
                <p:nvPr/>
              </p:nvSpPr>
              <p:spPr bwMode="auto">
                <a:xfrm>
                  <a:off x="1970088" y="3235326"/>
                  <a:ext cx="52388" cy="52388"/>
                </a:xfrm>
                <a:custGeom>
                  <a:avLst/>
                  <a:gdLst>
                    <a:gd name="T0" fmla="*/ 2147483647 w 100"/>
                    <a:gd name="T1" fmla="*/ 0 h 100"/>
                    <a:gd name="T2" fmla="*/ 2147483647 w 100"/>
                    <a:gd name="T3" fmla="*/ 2147483647 h 100"/>
                    <a:gd name="T4" fmla="*/ 2147483647 w 100"/>
                    <a:gd name="T5" fmla="*/ 2147483647 h 100"/>
                    <a:gd name="T6" fmla="*/ 2147483647 w 100"/>
                    <a:gd name="T7" fmla="*/ 2147483647 h 100"/>
                    <a:gd name="T8" fmla="*/ 2147483647 w 100"/>
                    <a:gd name="T9" fmla="*/ 2147483647 h 100"/>
                    <a:gd name="T10" fmla="*/ 2147483647 w 100"/>
                    <a:gd name="T11" fmla="*/ 2147483647 h 100"/>
                    <a:gd name="T12" fmla="*/ 2147483647 w 100"/>
                    <a:gd name="T13" fmla="*/ 2147483647 h 100"/>
                    <a:gd name="T14" fmla="*/ 2147483647 w 100"/>
                    <a:gd name="T15" fmla="*/ 2147483647 h 100"/>
                    <a:gd name="T16" fmla="*/ 2147483647 w 100"/>
                    <a:gd name="T17" fmla="*/ 2147483647 h 100"/>
                    <a:gd name="T18" fmla="*/ 2147483647 w 100"/>
                    <a:gd name="T19" fmla="*/ 2147483647 h 100"/>
                    <a:gd name="T20" fmla="*/ 2147483647 w 100"/>
                    <a:gd name="T21" fmla="*/ 2147483647 h 100"/>
                    <a:gd name="T22" fmla="*/ 2147483647 w 100"/>
                    <a:gd name="T23" fmla="*/ 2147483647 h 100"/>
                    <a:gd name="T24" fmla="*/ 2147483647 w 100"/>
                    <a:gd name="T25" fmla="*/ 2147483647 h 100"/>
                    <a:gd name="T26" fmla="*/ 2147483647 w 100"/>
                    <a:gd name="T27" fmla="*/ 2147483647 h 100"/>
                    <a:gd name="T28" fmla="*/ 2147483647 w 100"/>
                    <a:gd name="T29" fmla="*/ 2147483647 h 100"/>
                    <a:gd name="T30" fmla="*/ 0 w 100"/>
                    <a:gd name="T31" fmla="*/ 2147483647 h 100"/>
                    <a:gd name="T32" fmla="*/ 2147483647 w 100"/>
                    <a:gd name="T33" fmla="*/ 2147483647 h 100"/>
                    <a:gd name="T34" fmla="*/ 2147483647 w 100"/>
                    <a:gd name="T35" fmla="*/ 2147483647 h 100"/>
                    <a:gd name="T36" fmla="*/ 2147483647 w 100"/>
                    <a:gd name="T37" fmla="*/ 2147483647 h 100"/>
                    <a:gd name="T38" fmla="*/ 2147483647 w 100"/>
                    <a:gd name="T39" fmla="*/ 2147483647 h 100"/>
                    <a:gd name="T40" fmla="*/ 2147483647 w 100"/>
                    <a:gd name="T41" fmla="*/ 0 h 1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0" h="100">
                      <a:moveTo>
                        <a:pt x="50" y="0"/>
                      </a:moveTo>
                      <a:lnTo>
                        <a:pt x="65" y="3"/>
                      </a:lnTo>
                      <a:lnTo>
                        <a:pt x="79" y="10"/>
                      </a:lnTo>
                      <a:lnTo>
                        <a:pt x="90" y="20"/>
                      </a:lnTo>
                      <a:lnTo>
                        <a:pt x="97" y="34"/>
                      </a:lnTo>
                      <a:lnTo>
                        <a:pt x="100" y="50"/>
                      </a:lnTo>
                      <a:lnTo>
                        <a:pt x="97" y="65"/>
                      </a:lnTo>
                      <a:lnTo>
                        <a:pt x="90" y="79"/>
                      </a:lnTo>
                      <a:lnTo>
                        <a:pt x="79" y="90"/>
                      </a:lnTo>
                      <a:lnTo>
                        <a:pt x="65" y="97"/>
                      </a:lnTo>
                      <a:lnTo>
                        <a:pt x="50" y="100"/>
                      </a:lnTo>
                      <a:lnTo>
                        <a:pt x="34" y="97"/>
                      </a:lnTo>
                      <a:lnTo>
                        <a:pt x="20" y="90"/>
                      </a:lnTo>
                      <a:lnTo>
                        <a:pt x="10" y="79"/>
                      </a:lnTo>
                      <a:lnTo>
                        <a:pt x="3" y="65"/>
                      </a:lnTo>
                      <a:lnTo>
                        <a:pt x="0" y="50"/>
                      </a:lnTo>
                      <a:lnTo>
                        <a:pt x="3" y="34"/>
                      </a:lnTo>
                      <a:lnTo>
                        <a:pt x="10" y="20"/>
                      </a:lnTo>
                      <a:lnTo>
                        <a:pt x="20" y="10"/>
                      </a:lnTo>
                      <a:lnTo>
                        <a:pt x="34" y="3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248" name="Freeform 10"/>
                <p:cNvSpPr>
                  <a:spLocks/>
                </p:cNvSpPr>
                <p:nvPr/>
              </p:nvSpPr>
              <p:spPr bwMode="auto">
                <a:xfrm>
                  <a:off x="1970088" y="3379788"/>
                  <a:ext cx="52388" cy="52388"/>
                </a:xfrm>
                <a:custGeom>
                  <a:avLst/>
                  <a:gdLst>
                    <a:gd name="T0" fmla="*/ 2147483647 w 100"/>
                    <a:gd name="T1" fmla="*/ 0 h 99"/>
                    <a:gd name="T2" fmla="*/ 2147483647 w 100"/>
                    <a:gd name="T3" fmla="*/ 2147483647 h 99"/>
                    <a:gd name="T4" fmla="*/ 2147483647 w 100"/>
                    <a:gd name="T5" fmla="*/ 2147483647 h 99"/>
                    <a:gd name="T6" fmla="*/ 2147483647 w 100"/>
                    <a:gd name="T7" fmla="*/ 2147483647 h 99"/>
                    <a:gd name="T8" fmla="*/ 2147483647 w 100"/>
                    <a:gd name="T9" fmla="*/ 2147483647 h 99"/>
                    <a:gd name="T10" fmla="*/ 2147483647 w 100"/>
                    <a:gd name="T11" fmla="*/ 2147483647 h 99"/>
                    <a:gd name="T12" fmla="*/ 2147483647 w 100"/>
                    <a:gd name="T13" fmla="*/ 2147483647 h 99"/>
                    <a:gd name="T14" fmla="*/ 2147483647 w 100"/>
                    <a:gd name="T15" fmla="*/ 2147483647 h 99"/>
                    <a:gd name="T16" fmla="*/ 2147483647 w 100"/>
                    <a:gd name="T17" fmla="*/ 2147483647 h 99"/>
                    <a:gd name="T18" fmla="*/ 2147483647 w 100"/>
                    <a:gd name="T19" fmla="*/ 2147483647 h 99"/>
                    <a:gd name="T20" fmla="*/ 2147483647 w 100"/>
                    <a:gd name="T21" fmla="*/ 2147483647 h 99"/>
                    <a:gd name="T22" fmla="*/ 2147483647 w 100"/>
                    <a:gd name="T23" fmla="*/ 2147483647 h 99"/>
                    <a:gd name="T24" fmla="*/ 2147483647 w 100"/>
                    <a:gd name="T25" fmla="*/ 2147483647 h 99"/>
                    <a:gd name="T26" fmla="*/ 2147483647 w 100"/>
                    <a:gd name="T27" fmla="*/ 2147483647 h 99"/>
                    <a:gd name="T28" fmla="*/ 2147483647 w 100"/>
                    <a:gd name="T29" fmla="*/ 2147483647 h 99"/>
                    <a:gd name="T30" fmla="*/ 0 w 100"/>
                    <a:gd name="T31" fmla="*/ 2147483647 h 99"/>
                    <a:gd name="T32" fmla="*/ 2147483647 w 100"/>
                    <a:gd name="T33" fmla="*/ 2147483647 h 99"/>
                    <a:gd name="T34" fmla="*/ 2147483647 w 100"/>
                    <a:gd name="T35" fmla="*/ 2147483647 h 99"/>
                    <a:gd name="T36" fmla="*/ 2147483647 w 100"/>
                    <a:gd name="T37" fmla="*/ 2147483647 h 99"/>
                    <a:gd name="T38" fmla="*/ 2147483647 w 100"/>
                    <a:gd name="T39" fmla="*/ 2147483647 h 99"/>
                    <a:gd name="T40" fmla="*/ 2147483647 w 100"/>
                    <a:gd name="T41" fmla="*/ 0 h 9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0" h="99">
                      <a:moveTo>
                        <a:pt x="50" y="0"/>
                      </a:moveTo>
                      <a:lnTo>
                        <a:pt x="65" y="2"/>
                      </a:lnTo>
                      <a:lnTo>
                        <a:pt x="79" y="10"/>
                      </a:lnTo>
                      <a:lnTo>
                        <a:pt x="90" y="21"/>
                      </a:lnTo>
                      <a:lnTo>
                        <a:pt x="97" y="35"/>
                      </a:lnTo>
                      <a:lnTo>
                        <a:pt x="100" y="50"/>
                      </a:lnTo>
                      <a:lnTo>
                        <a:pt x="97" y="66"/>
                      </a:lnTo>
                      <a:lnTo>
                        <a:pt x="90" y="79"/>
                      </a:lnTo>
                      <a:lnTo>
                        <a:pt x="79" y="91"/>
                      </a:lnTo>
                      <a:lnTo>
                        <a:pt x="65" y="97"/>
                      </a:lnTo>
                      <a:lnTo>
                        <a:pt x="50" y="99"/>
                      </a:lnTo>
                      <a:lnTo>
                        <a:pt x="34" y="97"/>
                      </a:lnTo>
                      <a:lnTo>
                        <a:pt x="20" y="91"/>
                      </a:lnTo>
                      <a:lnTo>
                        <a:pt x="10" y="79"/>
                      </a:lnTo>
                      <a:lnTo>
                        <a:pt x="3" y="66"/>
                      </a:lnTo>
                      <a:lnTo>
                        <a:pt x="0" y="50"/>
                      </a:lnTo>
                      <a:lnTo>
                        <a:pt x="3" y="35"/>
                      </a:lnTo>
                      <a:lnTo>
                        <a:pt x="10" y="21"/>
                      </a:lnTo>
                      <a:lnTo>
                        <a:pt x="20" y="10"/>
                      </a:lnTo>
                      <a:lnTo>
                        <a:pt x="34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249" name="Freeform 11"/>
                <p:cNvSpPr>
                  <a:spLocks/>
                </p:cNvSpPr>
                <p:nvPr/>
              </p:nvSpPr>
              <p:spPr bwMode="auto">
                <a:xfrm>
                  <a:off x="1970088" y="3524251"/>
                  <a:ext cx="52388" cy="52388"/>
                </a:xfrm>
                <a:custGeom>
                  <a:avLst/>
                  <a:gdLst>
                    <a:gd name="T0" fmla="*/ 2147483647 w 100"/>
                    <a:gd name="T1" fmla="*/ 0 h 100"/>
                    <a:gd name="T2" fmla="*/ 2147483647 w 100"/>
                    <a:gd name="T3" fmla="*/ 2147483647 h 100"/>
                    <a:gd name="T4" fmla="*/ 2147483647 w 100"/>
                    <a:gd name="T5" fmla="*/ 2147483647 h 100"/>
                    <a:gd name="T6" fmla="*/ 2147483647 w 100"/>
                    <a:gd name="T7" fmla="*/ 2147483647 h 100"/>
                    <a:gd name="T8" fmla="*/ 2147483647 w 100"/>
                    <a:gd name="T9" fmla="*/ 2147483647 h 100"/>
                    <a:gd name="T10" fmla="*/ 2147483647 w 100"/>
                    <a:gd name="T11" fmla="*/ 2147483647 h 100"/>
                    <a:gd name="T12" fmla="*/ 2147483647 w 100"/>
                    <a:gd name="T13" fmla="*/ 2147483647 h 100"/>
                    <a:gd name="T14" fmla="*/ 2147483647 w 100"/>
                    <a:gd name="T15" fmla="*/ 2147483647 h 100"/>
                    <a:gd name="T16" fmla="*/ 2147483647 w 100"/>
                    <a:gd name="T17" fmla="*/ 2147483647 h 100"/>
                    <a:gd name="T18" fmla="*/ 2147483647 w 100"/>
                    <a:gd name="T19" fmla="*/ 2147483647 h 100"/>
                    <a:gd name="T20" fmla="*/ 2147483647 w 100"/>
                    <a:gd name="T21" fmla="*/ 2147483647 h 100"/>
                    <a:gd name="T22" fmla="*/ 2147483647 w 100"/>
                    <a:gd name="T23" fmla="*/ 2147483647 h 100"/>
                    <a:gd name="T24" fmla="*/ 2147483647 w 100"/>
                    <a:gd name="T25" fmla="*/ 2147483647 h 100"/>
                    <a:gd name="T26" fmla="*/ 2147483647 w 100"/>
                    <a:gd name="T27" fmla="*/ 2147483647 h 100"/>
                    <a:gd name="T28" fmla="*/ 2147483647 w 100"/>
                    <a:gd name="T29" fmla="*/ 2147483647 h 100"/>
                    <a:gd name="T30" fmla="*/ 0 w 100"/>
                    <a:gd name="T31" fmla="*/ 2147483647 h 100"/>
                    <a:gd name="T32" fmla="*/ 2147483647 w 100"/>
                    <a:gd name="T33" fmla="*/ 2147483647 h 100"/>
                    <a:gd name="T34" fmla="*/ 2147483647 w 100"/>
                    <a:gd name="T35" fmla="*/ 2147483647 h 100"/>
                    <a:gd name="T36" fmla="*/ 2147483647 w 100"/>
                    <a:gd name="T37" fmla="*/ 2147483647 h 100"/>
                    <a:gd name="T38" fmla="*/ 2147483647 w 100"/>
                    <a:gd name="T39" fmla="*/ 2147483647 h 100"/>
                    <a:gd name="T40" fmla="*/ 2147483647 w 100"/>
                    <a:gd name="T41" fmla="*/ 0 h 10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0" h="100">
                      <a:moveTo>
                        <a:pt x="50" y="0"/>
                      </a:moveTo>
                      <a:lnTo>
                        <a:pt x="65" y="3"/>
                      </a:lnTo>
                      <a:lnTo>
                        <a:pt x="79" y="10"/>
                      </a:lnTo>
                      <a:lnTo>
                        <a:pt x="90" y="20"/>
                      </a:lnTo>
                      <a:lnTo>
                        <a:pt x="97" y="34"/>
                      </a:lnTo>
                      <a:lnTo>
                        <a:pt x="100" y="50"/>
                      </a:lnTo>
                      <a:lnTo>
                        <a:pt x="97" y="65"/>
                      </a:lnTo>
                      <a:lnTo>
                        <a:pt x="90" y="79"/>
                      </a:lnTo>
                      <a:lnTo>
                        <a:pt x="79" y="90"/>
                      </a:lnTo>
                      <a:lnTo>
                        <a:pt x="65" y="97"/>
                      </a:lnTo>
                      <a:lnTo>
                        <a:pt x="50" y="100"/>
                      </a:lnTo>
                      <a:lnTo>
                        <a:pt x="34" y="97"/>
                      </a:lnTo>
                      <a:lnTo>
                        <a:pt x="20" y="90"/>
                      </a:lnTo>
                      <a:lnTo>
                        <a:pt x="10" y="79"/>
                      </a:lnTo>
                      <a:lnTo>
                        <a:pt x="3" y="65"/>
                      </a:lnTo>
                      <a:lnTo>
                        <a:pt x="0" y="50"/>
                      </a:lnTo>
                      <a:lnTo>
                        <a:pt x="3" y="34"/>
                      </a:lnTo>
                      <a:lnTo>
                        <a:pt x="10" y="20"/>
                      </a:lnTo>
                      <a:lnTo>
                        <a:pt x="20" y="10"/>
                      </a:lnTo>
                      <a:lnTo>
                        <a:pt x="34" y="3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250" name="Freeform 12"/>
                <p:cNvSpPr>
                  <a:spLocks/>
                </p:cNvSpPr>
                <p:nvPr/>
              </p:nvSpPr>
              <p:spPr bwMode="auto">
                <a:xfrm>
                  <a:off x="1970088" y="3668713"/>
                  <a:ext cx="52388" cy="52388"/>
                </a:xfrm>
                <a:custGeom>
                  <a:avLst/>
                  <a:gdLst>
                    <a:gd name="T0" fmla="*/ 2147483647 w 100"/>
                    <a:gd name="T1" fmla="*/ 0 h 99"/>
                    <a:gd name="T2" fmla="*/ 2147483647 w 100"/>
                    <a:gd name="T3" fmla="*/ 2147483647 h 99"/>
                    <a:gd name="T4" fmla="*/ 2147483647 w 100"/>
                    <a:gd name="T5" fmla="*/ 2147483647 h 99"/>
                    <a:gd name="T6" fmla="*/ 2147483647 w 100"/>
                    <a:gd name="T7" fmla="*/ 2147483647 h 99"/>
                    <a:gd name="T8" fmla="*/ 2147483647 w 100"/>
                    <a:gd name="T9" fmla="*/ 2147483647 h 99"/>
                    <a:gd name="T10" fmla="*/ 2147483647 w 100"/>
                    <a:gd name="T11" fmla="*/ 2147483647 h 99"/>
                    <a:gd name="T12" fmla="*/ 2147483647 w 100"/>
                    <a:gd name="T13" fmla="*/ 2147483647 h 99"/>
                    <a:gd name="T14" fmla="*/ 2147483647 w 100"/>
                    <a:gd name="T15" fmla="*/ 2147483647 h 99"/>
                    <a:gd name="T16" fmla="*/ 2147483647 w 100"/>
                    <a:gd name="T17" fmla="*/ 2147483647 h 99"/>
                    <a:gd name="T18" fmla="*/ 2147483647 w 100"/>
                    <a:gd name="T19" fmla="*/ 2147483647 h 99"/>
                    <a:gd name="T20" fmla="*/ 2147483647 w 100"/>
                    <a:gd name="T21" fmla="*/ 2147483647 h 99"/>
                    <a:gd name="T22" fmla="*/ 2147483647 w 100"/>
                    <a:gd name="T23" fmla="*/ 2147483647 h 99"/>
                    <a:gd name="T24" fmla="*/ 2147483647 w 100"/>
                    <a:gd name="T25" fmla="*/ 2147483647 h 99"/>
                    <a:gd name="T26" fmla="*/ 2147483647 w 100"/>
                    <a:gd name="T27" fmla="*/ 2147483647 h 99"/>
                    <a:gd name="T28" fmla="*/ 2147483647 w 100"/>
                    <a:gd name="T29" fmla="*/ 2147483647 h 99"/>
                    <a:gd name="T30" fmla="*/ 0 w 100"/>
                    <a:gd name="T31" fmla="*/ 2147483647 h 99"/>
                    <a:gd name="T32" fmla="*/ 2147483647 w 100"/>
                    <a:gd name="T33" fmla="*/ 2147483647 h 99"/>
                    <a:gd name="T34" fmla="*/ 2147483647 w 100"/>
                    <a:gd name="T35" fmla="*/ 2147483647 h 99"/>
                    <a:gd name="T36" fmla="*/ 2147483647 w 100"/>
                    <a:gd name="T37" fmla="*/ 2147483647 h 99"/>
                    <a:gd name="T38" fmla="*/ 2147483647 w 100"/>
                    <a:gd name="T39" fmla="*/ 2147483647 h 99"/>
                    <a:gd name="T40" fmla="*/ 2147483647 w 100"/>
                    <a:gd name="T41" fmla="*/ 0 h 99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0" h="99">
                      <a:moveTo>
                        <a:pt x="50" y="0"/>
                      </a:moveTo>
                      <a:lnTo>
                        <a:pt x="65" y="2"/>
                      </a:lnTo>
                      <a:lnTo>
                        <a:pt x="79" y="10"/>
                      </a:lnTo>
                      <a:lnTo>
                        <a:pt x="90" y="21"/>
                      </a:lnTo>
                      <a:lnTo>
                        <a:pt x="97" y="35"/>
                      </a:lnTo>
                      <a:lnTo>
                        <a:pt x="100" y="50"/>
                      </a:lnTo>
                      <a:lnTo>
                        <a:pt x="97" y="66"/>
                      </a:lnTo>
                      <a:lnTo>
                        <a:pt x="90" y="79"/>
                      </a:lnTo>
                      <a:lnTo>
                        <a:pt x="79" y="91"/>
                      </a:lnTo>
                      <a:lnTo>
                        <a:pt x="65" y="97"/>
                      </a:lnTo>
                      <a:lnTo>
                        <a:pt x="50" y="99"/>
                      </a:lnTo>
                      <a:lnTo>
                        <a:pt x="34" y="97"/>
                      </a:lnTo>
                      <a:lnTo>
                        <a:pt x="20" y="91"/>
                      </a:lnTo>
                      <a:lnTo>
                        <a:pt x="10" y="79"/>
                      </a:lnTo>
                      <a:lnTo>
                        <a:pt x="3" y="66"/>
                      </a:lnTo>
                      <a:lnTo>
                        <a:pt x="0" y="50"/>
                      </a:lnTo>
                      <a:lnTo>
                        <a:pt x="3" y="35"/>
                      </a:lnTo>
                      <a:lnTo>
                        <a:pt x="10" y="21"/>
                      </a:lnTo>
                      <a:lnTo>
                        <a:pt x="20" y="10"/>
                      </a:lnTo>
                      <a:lnTo>
                        <a:pt x="34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</p:grpSp>
        </p:grpSp>
        <p:sp>
          <p:nvSpPr>
            <p:cNvPr id="230" name="TextBox 229"/>
            <p:cNvSpPr txBox="1"/>
            <p:nvPr/>
          </p:nvSpPr>
          <p:spPr>
            <a:xfrm>
              <a:off x="1955653" y="5149577"/>
              <a:ext cx="445791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SBG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2870141" y="5149577"/>
              <a:ext cx="452592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UCP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232" name="TextBox 231"/>
            <p:cNvSpPr txBox="1"/>
            <p:nvPr/>
          </p:nvSpPr>
          <p:spPr>
            <a:xfrm>
              <a:off x="902276" y="4927582"/>
              <a:ext cx="671916" cy="492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LCM</a:t>
              </a:r>
            </a:p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w/ TNLS</a:t>
              </a:r>
            </a:p>
          </p:txBody>
        </p:sp>
        <p:sp>
          <p:nvSpPr>
            <p:cNvPr id="233" name="TextBox 232"/>
            <p:cNvSpPr txBox="1"/>
            <p:nvPr/>
          </p:nvSpPr>
          <p:spPr>
            <a:xfrm>
              <a:off x="3435271" y="3262026"/>
              <a:ext cx="1210930" cy="3216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rPr>
                <a:t>UCP / eMG800</a:t>
              </a:r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1455887" y="3198971"/>
              <a:ext cx="1190475" cy="492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CCM</a:t>
              </a:r>
            </a:p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with TNLS license</a:t>
              </a:r>
            </a:p>
          </p:txBody>
        </p:sp>
        <p:grpSp>
          <p:nvGrpSpPr>
            <p:cNvPr id="235" name="Group 234"/>
            <p:cNvGrpSpPr/>
            <p:nvPr/>
          </p:nvGrpSpPr>
          <p:grpSpPr>
            <a:xfrm>
              <a:off x="3256087" y="3955492"/>
              <a:ext cx="529235" cy="379172"/>
              <a:chOff x="5907088" y="2878138"/>
              <a:chExt cx="1670050" cy="1093787"/>
            </a:xfrm>
          </p:grpSpPr>
          <p:sp>
            <p:nvSpPr>
              <p:cNvPr id="242" name="Freeform 7"/>
              <p:cNvSpPr>
                <a:spLocks noChangeAspect="1"/>
              </p:cNvSpPr>
              <p:nvPr/>
            </p:nvSpPr>
            <p:spPr bwMode="auto">
              <a:xfrm>
                <a:off x="5940425" y="2903538"/>
                <a:ext cx="1614488" cy="1049337"/>
              </a:xfrm>
              <a:custGeom>
                <a:avLst/>
                <a:gdLst>
                  <a:gd name="T0" fmla="*/ 2147483647 w 3053"/>
                  <a:gd name="T1" fmla="*/ 2147483647 h 1982"/>
                  <a:gd name="T2" fmla="*/ 2147483647 w 3053"/>
                  <a:gd name="T3" fmla="*/ 2147483647 h 1982"/>
                  <a:gd name="T4" fmla="*/ 2147483647 w 3053"/>
                  <a:gd name="T5" fmla="*/ 2147483647 h 1982"/>
                  <a:gd name="T6" fmla="*/ 2147483647 w 3053"/>
                  <a:gd name="T7" fmla="*/ 2147483647 h 1982"/>
                  <a:gd name="T8" fmla="*/ 2147483647 w 3053"/>
                  <a:gd name="T9" fmla="*/ 2147483647 h 1982"/>
                  <a:gd name="T10" fmla="*/ 2147483647 w 3053"/>
                  <a:gd name="T11" fmla="*/ 2147483647 h 1982"/>
                  <a:gd name="T12" fmla="*/ 2147483647 w 3053"/>
                  <a:gd name="T13" fmla="*/ 2147483647 h 1982"/>
                  <a:gd name="T14" fmla="*/ 2147483647 w 3053"/>
                  <a:gd name="T15" fmla="*/ 2147483647 h 1982"/>
                  <a:gd name="T16" fmla="*/ 2147483647 w 3053"/>
                  <a:gd name="T17" fmla="*/ 2147483647 h 1982"/>
                  <a:gd name="T18" fmla="*/ 2147483647 w 3053"/>
                  <a:gd name="T19" fmla="*/ 2147483647 h 1982"/>
                  <a:gd name="T20" fmla="*/ 2147483647 w 3053"/>
                  <a:gd name="T21" fmla="*/ 2147483647 h 1982"/>
                  <a:gd name="T22" fmla="*/ 2147483647 w 3053"/>
                  <a:gd name="T23" fmla="*/ 2147483647 h 1982"/>
                  <a:gd name="T24" fmla="*/ 2147483647 w 3053"/>
                  <a:gd name="T25" fmla="*/ 2147483647 h 1982"/>
                  <a:gd name="T26" fmla="*/ 2147483647 w 3053"/>
                  <a:gd name="T27" fmla="*/ 2147483647 h 1982"/>
                  <a:gd name="T28" fmla="*/ 2147483647 w 3053"/>
                  <a:gd name="T29" fmla="*/ 2147483647 h 1982"/>
                  <a:gd name="T30" fmla="*/ 2147483647 w 3053"/>
                  <a:gd name="T31" fmla="*/ 2147483647 h 1982"/>
                  <a:gd name="T32" fmla="*/ 2147483647 w 3053"/>
                  <a:gd name="T33" fmla="*/ 2147483647 h 1982"/>
                  <a:gd name="T34" fmla="*/ 2147483647 w 3053"/>
                  <a:gd name="T35" fmla="*/ 2147483647 h 1982"/>
                  <a:gd name="T36" fmla="*/ 2147483647 w 3053"/>
                  <a:gd name="T37" fmla="*/ 2147483647 h 1982"/>
                  <a:gd name="T38" fmla="*/ 2147483647 w 3053"/>
                  <a:gd name="T39" fmla="*/ 2147483647 h 1982"/>
                  <a:gd name="T40" fmla="*/ 2147483647 w 3053"/>
                  <a:gd name="T41" fmla="*/ 2147483647 h 1982"/>
                  <a:gd name="T42" fmla="*/ 2147483647 w 3053"/>
                  <a:gd name="T43" fmla="*/ 2147483647 h 1982"/>
                  <a:gd name="T44" fmla="*/ 2147483647 w 3053"/>
                  <a:gd name="T45" fmla="*/ 2147483647 h 1982"/>
                  <a:gd name="T46" fmla="*/ 2147483647 w 3053"/>
                  <a:gd name="T47" fmla="*/ 2147483647 h 1982"/>
                  <a:gd name="T48" fmla="*/ 2147483647 w 3053"/>
                  <a:gd name="T49" fmla="*/ 2147483647 h 1982"/>
                  <a:gd name="T50" fmla="*/ 2147483647 w 3053"/>
                  <a:gd name="T51" fmla="*/ 2147483647 h 1982"/>
                  <a:gd name="T52" fmla="*/ 2147483647 w 3053"/>
                  <a:gd name="T53" fmla="*/ 2147483647 h 1982"/>
                  <a:gd name="T54" fmla="*/ 2147483647 w 3053"/>
                  <a:gd name="T55" fmla="*/ 2147483647 h 1982"/>
                  <a:gd name="T56" fmla="*/ 2147483647 w 3053"/>
                  <a:gd name="T57" fmla="*/ 2147483647 h 1982"/>
                  <a:gd name="T58" fmla="*/ 0 w 3053"/>
                  <a:gd name="T59" fmla="*/ 2147483647 h 1982"/>
                  <a:gd name="T60" fmla="*/ 2147483647 w 3053"/>
                  <a:gd name="T61" fmla="*/ 2147483647 h 1982"/>
                  <a:gd name="T62" fmla="*/ 2147483647 w 3053"/>
                  <a:gd name="T63" fmla="*/ 2147483647 h 1982"/>
                  <a:gd name="T64" fmla="*/ 2147483647 w 3053"/>
                  <a:gd name="T65" fmla="*/ 2147483647 h 1982"/>
                  <a:gd name="T66" fmla="*/ 2147483647 w 3053"/>
                  <a:gd name="T67" fmla="*/ 2147483647 h 1982"/>
                  <a:gd name="T68" fmla="*/ 2147483647 w 3053"/>
                  <a:gd name="T69" fmla="*/ 2147483647 h 1982"/>
                  <a:gd name="T70" fmla="*/ 2147483647 w 3053"/>
                  <a:gd name="T71" fmla="*/ 2147483647 h 1982"/>
                  <a:gd name="T72" fmla="*/ 2147483647 w 3053"/>
                  <a:gd name="T73" fmla="*/ 2147483647 h 1982"/>
                  <a:gd name="T74" fmla="*/ 2147483647 w 3053"/>
                  <a:gd name="T75" fmla="*/ 2147483647 h 1982"/>
                  <a:gd name="T76" fmla="*/ 2147483647 w 3053"/>
                  <a:gd name="T77" fmla="*/ 2147483647 h 1982"/>
                  <a:gd name="T78" fmla="*/ 2147483647 w 3053"/>
                  <a:gd name="T79" fmla="*/ 2147483647 h 1982"/>
                  <a:gd name="T80" fmla="*/ 2147483647 w 3053"/>
                  <a:gd name="T81" fmla="*/ 2147483647 h 1982"/>
                  <a:gd name="T82" fmla="*/ 2147483647 w 3053"/>
                  <a:gd name="T83" fmla="*/ 2147483647 h 1982"/>
                  <a:gd name="T84" fmla="*/ 2147483647 w 3053"/>
                  <a:gd name="T85" fmla="*/ 2147483647 h 1982"/>
                  <a:gd name="T86" fmla="*/ 2147483647 w 3053"/>
                  <a:gd name="T87" fmla="*/ 2147483647 h 1982"/>
                  <a:gd name="T88" fmla="*/ 2147483647 w 3053"/>
                  <a:gd name="T89" fmla="*/ 2147483647 h 1982"/>
                  <a:gd name="T90" fmla="*/ 2147483647 w 3053"/>
                  <a:gd name="T91" fmla="*/ 2147483647 h 1982"/>
                  <a:gd name="T92" fmla="*/ 2147483647 w 3053"/>
                  <a:gd name="T93" fmla="*/ 2147483647 h 1982"/>
                  <a:gd name="T94" fmla="*/ 2147483647 w 3053"/>
                  <a:gd name="T95" fmla="*/ 2147483647 h 1982"/>
                  <a:gd name="T96" fmla="*/ 2147483647 w 3053"/>
                  <a:gd name="T97" fmla="*/ 0 h 198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053" h="1982">
                    <a:moveTo>
                      <a:pt x="1321" y="0"/>
                    </a:moveTo>
                    <a:lnTo>
                      <a:pt x="1388" y="5"/>
                    </a:lnTo>
                    <a:lnTo>
                      <a:pt x="1454" y="16"/>
                    </a:lnTo>
                    <a:lnTo>
                      <a:pt x="1518" y="32"/>
                    </a:lnTo>
                    <a:lnTo>
                      <a:pt x="1580" y="54"/>
                    </a:lnTo>
                    <a:lnTo>
                      <a:pt x="1640" y="80"/>
                    </a:lnTo>
                    <a:lnTo>
                      <a:pt x="1696" y="112"/>
                    </a:lnTo>
                    <a:lnTo>
                      <a:pt x="1749" y="148"/>
                    </a:lnTo>
                    <a:lnTo>
                      <a:pt x="1799" y="187"/>
                    </a:lnTo>
                    <a:lnTo>
                      <a:pt x="1844" y="230"/>
                    </a:lnTo>
                    <a:lnTo>
                      <a:pt x="1885" y="277"/>
                    </a:lnTo>
                    <a:lnTo>
                      <a:pt x="1921" y="327"/>
                    </a:lnTo>
                    <a:lnTo>
                      <a:pt x="1952" y="379"/>
                    </a:lnTo>
                    <a:lnTo>
                      <a:pt x="1954" y="378"/>
                    </a:lnTo>
                    <a:lnTo>
                      <a:pt x="1963" y="375"/>
                    </a:lnTo>
                    <a:lnTo>
                      <a:pt x="1977" y="370"/>
                    </a:lnTo>
                    <a:lnTo>
                      <a:pt x="1995" y="363"/>
                    </a:lnTo>
                    <a:lnTo>
                      <a:pt x="2018" y="357"/>
                    </a:lnTo>
                    <a:lnTo>
                      <a:pt x="2044" y="349"/>
                    </a:lnTo>
                    <a:lnTo>
                      <a:pt x="2074" y="343"/>
                    </a:lnTo>
                    <a:lnTo>
                      <a:pt x="2106" y="337"/>
                    </a:lnTo>
                    <a:lnTo>
                      <a:pt x="2141" y="332"/>
                    </a:lnTo>
                    <a:lnTo>
                      <a:pt x="2177" y="329"/>
                    </a:lnTo>
                    <a:lnTo>
                      <a:pt x="2214" y="328"/>
                    </a:lnTo>
                    <a:lnTo>
                      <a:pt x="2254" y="330"/>
                    </a:lnTo>
                    <a:lnTo>
                      <a:pt x="2293" y="337"/>
                    </a:lnTo>
                    <a:lnTo>
                      <a:pt x="2331" y="347"/>
                    </a:lnTo>
                    <a:lnTo>
                      <a:pt x="2370" y="360"/>
                    </a:lnTo>
                    <a:lnTo>
                      <a:pt x="2408" y="379"/>
                    </a:lnTo>
                    <a:lnTo>
                      <a:pt x="2444" y="403"/>
                    </a:lnTo>
                    <a:lnTo>
                      <a:pt x="2478" y="434"/>
                    </a:lnTo>
                    <a:lnTo>
                      <a:pt x="2509" y="470"/>
                    </a:lnTo>
                    <a:lnTo>
                      <a:pt x="2546" y="523"/>
                    </a:lnTo>
                    <a:lnTo>
                      <a:pt x="2576" y="574"/>
                    </a:lnTo>
                    <a:lnTo>
                      <a:pt x="2600" y="624"/>
                    </a:lnTo>
                    <a:lnTo>
                      <a:pt x="2617" y="671"/>
                    </a:lnTo>
                    <a:lnTo>
                      <a:pt x="2630" y="716"/>
                    </a:lnTo>
                    <a:lnTo>
                      <a:pt x="2637" y="757"/>
                    </a:lnTo>
                    <a:lnTo>
                      <a:pt x="2642" y="794"/>
                    </a:lnTo>
                    <a:lnTo>
                      <a:pt x="2643" y="829"/>
                    </a:lnTo>
                    <a:lnTo>
                      <a:pt x="2642" y="858"/>
                    </a:lnTo>
                    <a:lnTo>
                      <a:pt x="2640" y="884"/>
                    </a:lnTo>
                    <a:lnTo>
                      <a:pt x="2636" y="904"/>
                    </a:lnTo>
                    <a:lnTo>
                      <a:pt x="2633" y="919"/>
                    </a:lnTo>
                    <a:lnTo>
                      <a:pt x="2631" y="927"/>
                    </a:lnTo>
                    <a:lnTo>
                      <a:pt x="2630" y="931"/>
                    </a:lnTo>
                    <a:lnTo>
                      <a:pt x="2633" y="932"/>
                    </a:lnTo>
                    <a:lnTo>
                      <a:pt x="2642" y="935"/>
                    </a:lnTo>
                    <a:lnTo>
                      <a:pt x="2657" y="941"/>
                    </a:lnTo>
                    <a:lnTo>
                      <a:pt x="2677" y="948"/>
                    </a:lnTo>
                    <a:lnTo>
                      <a:pt x="2701" y="960"/>
                    </a:lnTo>
                    <a:lnTo>
                      <a:pt x="2728" y="972"/>
                    </a:lnTo>
                    <a:lnTo>
                      <a:pt x="2757" y="987"/>
                    </a:lnTo>
                    <a:lnTo>
                      <a:pt x="2789" y="1006"/>
                    </a:lnTo>
                    <a:lnTo>
                      <a:pt x="2821" y="1027"/>
                    </a:lnTo>
                    <a:lnTo>
                      <a:pt x="2854" y="1052"/>
                    </a:lnTo>
                    <a:lnTo>
                      <a:pt x="2886" y="1078"/>
                    </a:lnTo>
                    <a:lnTo>
                      <a:pt x="2918" y="1108"/>
                    </a:lnTo>
                    <a:lnTo>
                      <a:pt x="2947" y="1141"/>
                    </a:lnTo>
                    <a:lnTo>
                      <a:pt x="2974" y="1177"/>
                    </a:lnTo>
                    <a:lnTo>
                      <a:pt x="2998" y="1217"/>
                    </a:lnTo>
                    <a:lnTo>
                      <a:pt x="3019" y="1261"/>
                    </a:lnTo>
                    <a:lnTo>
                      <a:pt x="3034" y="1307"/>
                    </a:lnTo>
                    <a:lnTo>
                      <a:pt x="3044" y="1358"/>
                    </a:lnTo>
                    <a:lnTo>
                      <a:pt x="3050" y="1412"/>
                    </a:lnTo>
                    <a:lnTo>
                      <a:pt x="3053" y="1463"/>
                    </a:lnTo>
                    <a:lnTo>
                      <a:pt x="3053" y="1507"/>
                    </a:lnTo>
                    <a:lnTo>
                      <a:pt x="3051" y="1547"/>
                    </a:lnTo>
                    <a:lnTo>
                      <a:pt x="3046" y="1580"/>
                    </a:lnTo>
                    <a:lnTo>
                      <a:pt x="3041" y="1610"/>
                    </a:lnTo>
                    <a:lnTo>
                      <a:pt x="3034" y="1636"/>
                    </a:lnTo>
                    <a:lnTo>
                      <a:pt x="3026" y="1657"/>
                    </a:lnTo>
                    <a:lnTo>
                      <a:pt x="3018" y="1675"/>
                    </a:lnTo>
                    <a:lnTo>
                      <a:pt x="3009" y="1690"/>
                    </a:lnTo>
                    <a:lnTo>
                      <a:pt x="3002" y="1701"/>
                    </a:lnTo>
                    <a:lnTo>
                      <a:pt x="2994" y="1710"/>
                    </a:lnTo>
                    <a:lnTo>
                      <a:pt x="2988" y="1716"/>
                    </a:lnTo>
                    <a:lnTo>
                      <a:pt x="2982" y="1721"/>
                    </a:lnTo>
                    <a:lnTo>
                      <a:pt x="2979" y="1723"/>
                    </a:lnTo>
                    <a:lnTo>
                      <a:pt x="2978" y="1723"/>
                    </a:lnTo>
                    <a:lnTo>
                      <a:pt x="2620" y="1973"/>
                    </a:lnTo>
                    <a:lnTo>
                      <a:pt x="2222" y="1982"/>
                    </a:lnTo>
                    <a:lnTo>
                      <a:pt x="956" y="1970"/>
                    </a:lnTo>
                    <a:lnTo>
                      <a:pt x="452" y="1970"/>
                    </a:lnTo>
                    <a:lnTo>
                      <a:pt x="181" y="1819"/>
                    </a:lnTo>
                    <a:lnTo>
                      <a:pt x="2" y="1501"/>
                    </a:lnTo>
                    <a:lnTo>
                      <a:pt x="2" y="1497"/>
                    </a:lnTo>
                    <a:lnTo>
                      <a:pt x="0" y="1487"/>
                    </a:lnTo>
                    <a:lnTo>
                      <a:pt x="0" y="1470"/>
                    </a:lnTo>
                    <a:lnTo>
                      <a:pt x="0" y="1448"/>
                    </a:lnTo>
                    <a:lnTo>
                      <a:pt x="2" y="1422"/>
                    </a:lnTo>
                    <a:lnTo>
                      <a:pt x="3" y="1391"/>
                    </a:lnTo>
                    <a:lnTo>
                      <a:pt x="5" y="1358"/>
                    </a:lnTo>
                    <a:lnTo>
                      <a:pt x="10" y="1320"/>
                    </a:lnTo>
                    <a:lnTo>
                      <a:pt x="15" y="1282"/>
                    </a:lnTo>
                    <a:lnTo>
                      <a:pt x="24" y="1242"/>
                    </a:lnTo>
                    <a:lnTo>
                      <a:pt x="34" y="1201"/>
                    </a:lnTo>
                    <a:lnTo>
                      <a:pt x="46" y="1161"/>
                    </a:lnTo>
                    <a:lnTo>
                      <a:pt x="61" y="1120"/>
                    </a:lnTo>
                    <a:lnTo>
                      <a:pt x="79" y="1082"/>
                    </a:lnTo>
                    <a:lnTo>
                      <a:pt x="100" y="1045"/>
                    </a:lnTo>
                    <a:lnTo>
                      <a:pt x="125" y="1011"/>
                    </a:lnTo>
                    <a:lnTo>
                      <a:pt x="152" y="980"/>
                    </a:lnTo>
                    <a:lnTo>
                      <a:pt x="184" y="953"/>
                    </a:lnTo>
                    <a:lnTo>
                      <a:pt x="222" y="931"/>
                    </a:lnTo>
                    <a:lnTo>
                      <a:pt x="268" y="907"/>
                    </a:lnTo>
                    <a:lnTo>
                      <a:pt x="311" y="890"/>
                    </a:lnTo>
                    <a:lnTo>
                      <a:pt x="350" y="875"/>
                    </a:lnTo>
                    <a:lnTo>
                      <a:pt x="385" y="864"/>
                    </a:lnTo>
                    <a:lnTo>
                      <a:pt x="416" y="855"/>
                    </a:lnTo>
                    <a:lnTo>
                      <a:pt x="444" y="849"/>
                    </a:lnTo>
                    <a:lnTo>
                      <a:pt x="468" y="847"/>
                    </a:lnTo>
                    <a:lnTo>
                      <a:pt x="489" y="845"/>
                    </a:lnTo>
                    <a:lnTo>
                      <a:pt x="507" y="845"/>
                    </a:lnTo>
                    <a:lnTo>
                      <a:pt x="521" y="845"/>
                    </a:lnTo>
                    <a:lnTo>
                      <a:pt x="534" y="848"/>
                    </a:lnTo>
                    <a:lnTo>
                      <a:pt x="543" y="849"/>
                    </a:lnTo>
                    <a:lnTo>
                      <a:pt x="549" y="851"/>
                    </a:lnTo>
                    <a:lnTo>
                      <a:pt x="553" y="853"/>
                    </a:lnTo>
                    <a:lnTo>
                      <a:pt x="554" y="854"/>
                    </a:lnTo>
                    <a:lnTo>
                      <a:pt x="553" y="850"/>
                    </a:lnTo>
                    <a:lnTo>
                      <a:pt x="553" y="840"/>
                    </a:lnTo>
                    <a:lnTo>
                      <a:pt x="553" y="824"/>
                    </a:lnTo>
                    <a:lnTo>
                      <a:pt x="553" y="803"/>
                    </a:lnTo>
                    <a:lnTo>
                      <a:pt x="554" y="777"/>
                    </a:lnTo>
                    <a:lnTo>
                      <a:pt x="555" y="746"/>
                    </a:lnTo>
                    <a:lnTo>
                      <a:pt x="559" y="711"/>
                    </a:lnTo>
                    <a:lnTo>
                      <a:pt x="564" y="672"/>
                    </a:lnTo>
                    <a:lnTo>
                      <a:pt x="570" y="631"/>
                    </a:lnTo>
                    <a:lnTo>
                      <a:pt x="580" y="589"/>
                    </a:lnTo>
                    <a:lnTo>
                      <a:pt x="591" y="543"/>
                    </a:lnTo>
                    <a:lnTo>
                      <a:pt x="605" y="497"/>
                    </a:lnTo>
                    <a:lnTo>
                      <a:pt x="623" y="450"/>
                    </a:lnTo>
                    <a:lnTo>
                      <a:pt x="645" y="401"/>
                    </a:lnTo>
                    <a:lnTo>
                      <a:pt x="668" y="354"/>
                    </a:lnTo>
                    <a:lnTo>
                      <a:pt x="698" y="308"/>
                    </a:lnTo>
                    <a:lnTo>
                      <a:pt x="730" y="262"/>
                    </a:lnTo>
                    <a:lnTo>
                      <a:pt x="769" y="218"/>
                    </a:lnTo>
                    <a:lnTo>
                      <a:pt x="811" y="177"/>
                    </a:lnTo>
                    <a:lnTo>
                      <a:pt x="860" y="139"/>
                    </a:lnTo>
                    <a:lnTo>
                      <a:pt x="913" y="104"/>
                    </a:lnTo>
                    <a:lnTo>
                      <a:pt x="980" y="68"/>
                    </a:lnTo>
                    <a:lnTo>
                      <a:pt x="1048" y="41"/>
                    </a:lnTo>
                    <a:lnTo>
                      <a:pt x="1116" y="21"/>
                    </a:lnTo>
                    <a:lnTo>
                      <a:pt x="1184" y="7"/>
                    </a:lnTo>
                    <a:lnTo>
                      <a:pt x="1253" y="0"/>
                    </a:lnTo>
                    <a:lnTo>
                      <a:pt x="1321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  <p:sp>
            <p:nvSpPr>
              <p:cNvPr id="243" name="Freeform 8"/>
              <p:cNvSpPr>
                <a:spLocks noChangeAspect="1" noEditPoints="1"/>
              </p:cNvSpPr>
              <p:nvPr/>
            </p:nvSpPr>
            <p:spPr bwMode="auto">
              <a:xfrm>
                <a:off x="5907088" y="2878138"/>
                <a:ext cx="1670050" cy="1093787"/>
              </a:xfrm>
              <a:custGeom>
                <a:avLst/>
                <a:gdLst>
                  <a:gd name="T0" fmla="*/ 2147483647 w 3158"/>
                  <a:gd name="T1" fmla="*/ 2147483647 h 2067"/>
                  <a:gd name="T2" fmla="*/ 2147483647 w 3158"/>
                  <a:gd name="T3" fmla="*/ 2147483647 h 2067"/>
                  <a:gd name="T4" fmla="*/ 2147483647 w 3158"/>
                  <a:gd name="T5" fmla="*/ 2147483647 h 2067"/>
                  <a:gd name="T6" fmla="*/ 2147483647 w 3158"/>
                  <a:gd name="T7" fmla="*/ 2147483647 h 2067"/>
                  <a:gd name="T8" fmla="*/ 2147483647 w 3158"/>
                  <a:gd name="T9" fmla="*/ 2147483647 h 2067"/>
                  <a:gd name="T10" fmla="*/ 2147483647 w 3158"/>
                  <a:gd name="T11" fmla="*/ 2147483647 h 2067"/>
                  <a:gd name="T12" fmla="*/ 2147483647 w 3158"/>
                  <a:gd name="T13" fmla="*/ 2147483647 h 2067"/>
                  <a:gd name="T14" fmla="*/ 2147483647 w 3158"/>
                  <a:gd name="T15" fmla="*/ 2147483647 h 2067"/>
                  <a:gd name="T16" fmla="*/ 2147483647 w 3158"/>
                  <a:gd name="T17" fmla="*/ 2147483647 h 2067"/>
                  <a:gd name="T18" fmla="*/ 2147483647 w 3158"/>
                  <a:gd name="T19" fmla="*/ 2147483647 h 2067"/>
                  <a:gd name="T20" fmla="*/ 2147483647 w 3158"/>
                  <a:gd name="T21" fmla="*/ 2147483647 h 2067"/>
                  <a:gd name="T22" fmla="*/ 2147483647 w 3158"/>
                  <a:gd name="T23" fmla="*/ 2147483647 h 2067"/>
                  <a:gd name="T24" fmla="*/ 2147483647 w 3158"/>
                  <a:gd name="T25" fmla="*/ 2147483647 h 2067"/>
                  <a:gd name="T26" fmla="*/ 2147483647 w 3158"/>
                  <a:gd name="T27" fmla="*/ 2147483647 h 2067"/>
                  <a:gd name="T28" fmla="*/ 2147483647 w 3158"/>
                  <a:gd name="T29" fmla="*/ 2147483647 h 2067"/>
                  <a:gd name="T30" fmla="*/ 2147483647 w 3158"/>
                  <a:gd name="T31" fmla="*/ 2147483647 h 2067"/>
                  <a:gd name="T32" fmla="*/ 2147483647 w 3158"/>
                  <a:gd name="T33" fmla="*/ 2147483647 h 2067"/>
                  <a:gd name="T34" fmla="*/ 2147483647 w 3158"/>
                  <a:gd name="T35" fmla="*/ 2147483647 h 2067"/>
                  <a:gd name="T36" fmla="*/ 2147483647 w 3158"/>
                  <a:gd name="T37" fmla="*/ 2147483647 h 2067"/>
                  <a:gd name="T38" fmla="*/ 2147483647 w 3158"/>
                  <a:gd name="T39" fmla="*/ 2147483647 h 2067"/>
                  <a:gd name="T40" fmla="*/ 2147483647 w 3158"/>
                  <a:gd name="T41" fmla="*/ 2147483647 h 2067"/>
                  <a:gd name="T42" fmla="*/ 2147483647 w 3158"/>
                  <a:gd name="T43" fmla="*/ 2147483647 h 2067"/>
                  <a:gd name="T44" fmla="*/ 2147483647 w 3158"/>
                  <a:gd name="T45" fmla="*/ 2147483647 h 2067"/>
                  <a:gd name="T46" fmla="*/ 2147483647 w 3158"/>
                  <a:gd name="T47" fmla="*/ 2147483647 h 2067"/>
                  <a:gd name="T48" fmla="*/ 2147483647 w 3158"/>
                  <a:gd name="T49" fmla="*/ 2147483647 h 2067"/>
                  <a:gd name="T50" fmla="*/ 2147483647 w 3158"/>
                  <a:gd name="T51" fmla="*/ 2147483647 h 2067"/>
                  <a:gd name="T52" fmla="*/ 2147483647 w 3158"/>
                  <a:gd name="T53" fmla="*/ 2147483647 h 2067"/>
                  <a:gd name="T54" fmla="*/ 2147483647 w 3158"/>
                  <a:gd name="T55" fmla="*/ 2147483647 h 2067"/>
                  <a:gd name="T56" fmla="*/ 2147483647 w 3158"/>
                  <a:gd name="T57" fmla="*/ 2147483647 h 2067"/>
                  <a:gd name="T58" fmla="*/ 2147483647 w 3158"/>
                  <a:gd name="T59" fmla="*/ 2147483647 h 2067"/>
                  <a:gd name="T60" fmla="*/ 2147483647 w 3158"/>
                  <a:gd name="T61" fmla="*/ 2147483647 h 2067"/>
                  <a:gd name="T62" fmla="*/ 2147483647 w 3158"/>
                  <a:gd name="T63" fmla="*/ 2147483647 h 2067"/>
                  <a:gd name="T64" fmla="*/ 2147483647 w 3158"/>
                  <a:gd name="T65" fmla="*/ 2147483647 h 2067"/>
                  <a:gd name="T66" fmla="*/ 2147483647 w 3158"/>
                  <a:gd name="T67" fmla="*/ 2147483647 h 2067"/>
                  <a:gd name="T68" fmla="*/ 2147483647 w 3158"/>
                  <a:gd name="T69" fmla="*/ 2147483647 h 2067"/>
                  <a:gd name="T70" fmla="*/ 2147483647 w 3158"/>
                  <a:gd name="T71" fmla="*/ 2147483647 h 2067"/>
                  <a:gd name="T72" fmla="*/ 2147483647 w 3158"/>
                  <a:gd name="T73" fmla="*/ 2147483647 h 2067"/>
                  <a:gd name="T74" fmla="*/ 2147483647 w 3158"/>
                  <a:gd name="T75" fmla="*/ 2147483647 h 2067"/>
                  <a:gd name="T76" fmla="*/ 2147483647 w 3158"/>
                  <a:gd name="T77" fmla="*/ 2147483647 h 2067"/>
                  <a:gd name="T78" fmla="*/ 2147483647 w 3158"/>
                  <a:gd name="T79" fmla="*/ 2147483647 h 2067"/>
                  <a:gd name="T80" fmla="*/ 2147483647 w 3158"/>
                  <a:gd name="T81" fmla="*/ 2147483647 h 2067"/>
                  <a:gd name="T82" fmla="*/ 2147483647 w 3158"/>
                  <a:gd name="T83" fmla="*/ 2147483647 h 2067"/>
                  <a:gd name="T84" fmla="*/ 2147483647 w 3158"/>
                  <a:gd name="T85" fmla="*/ 2147483647 h 2067"/>
                  <a:gd name="T86" fmla="*/ 2147483647 w 3158"/>
                  <a:gd name="T87" fmla="*/ 2147483647 h 2067"/>
                  <a:gd name="T88" fmla="*/ 2147483647 w 3158"/>
                  <a:gd name="T89" fmla="*/ 2147483647 h 2067"/>
                  <a:gd name="T90" fmla="*/ 2147483647 w 3158"/>
                  <a:gd name="T91" fmla="*/ 2147483647 h 2067"/>
                  <a:gd name="T92" fmla="*/ 2147483647 w 3158"/>
                  <a:gd name="T93" fmla="*/ 2147483647 h 2067"/>
                  <a:gd name="T94" fmla="*/ 2147483647 w 3158"/>
                  <a:gd name="T95" fmla="*/ 2147483647 h 2067"/>
                  <a:gd name="T96" fmla="*/ 2147483647 w 3158"/>
                  <a:gd name="T97" fmla="*/ 2147483647 h 2067"/>
                  <a:gd name="T98" fmla="*/ 2147483647 w 3158"/>
                  <a:gd name="T99" fmla="*/ 2147483647 h 2067"/>
                  <a:gd name="T100" fmla="*/ 2147483647 w 3158"/>
                  <a:gd name="T101" fmla="*/ 2147483647 h 2067"/>
                  <a:gd name="T102" fmla="*/ 2147483647 w 3158"/>
                  <a:gd name="T103" fmla="*/ 2147483647 h 2067"/>
                  <a:gd name="T104" fmla="*/ 2147483647 w 3158"/>
                  <a:gd name="T105" fmla="*/ 2147483647 h 2067"/>
                  <a:gd name="T106" fmla="*/ 2147483647 w 3158"/>
                  <a:gd name="T107" fmla="*/ 2147483647 h 2067"/>
                  <a:gd name="T108" fmla="*/ 0 w 3158"/>
                  <a:gd name="T109" fmla="*/ 2147483647 h 2067"/>
                  <a:gd name="T110" fmla="*/ 2147483647 w 3158"/>
                  <a:gd name="T111" fmla="*/ 2147483647 h 2067"/>
                  <a:gd name="T112" fmla="*/ 2147483647 w 3158"/>
                  <a:gd name="T113" fmla="*/ 2147483647 h 2067"/>
                  <a:gd name="T114" fmla="*/ 2147483647 w 3158"/>
                  <a:gd name="T115" fmla="*/ 2147483647 h 2067"/>
                  <a:gd name="T116" fmla="*/ 2147483647 w 3158"/>
                  <a:gd name="T117" fmla="*/ 2147483647 h 2067"/>
                  <a:gd name="T118" fmla="*/ 2147483647 w 3158"/>
                  <a:gd name="T119" fmla="*/ 2147483647 h 2067"/>
                  <a:gd name="T120" fmla="*/ 2147483647 w 3158"/>
                  <a:gd name="T121" fmla="*/ 2147483647 h 2067"/>
                  <a:gd name="T122" fmla="*/ 2147483647 w 3158"/>
                  <a:gd name="T123" fmla="*/ 2147483647 h 2067"/>
                  <a:gd name="T124" fmla="*/ 2147483647 w 3158"/>
                  <a:gd name="T125" fmla="*/ 2147483647 h 206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158" h="2067">
                    <a:moveTo>
                      <a:pt x="1368" y="97"/>
                    </a:moveTo>
                    <a:lnTo>
                      <a:pt x="1298" y="101"/>
                    </a:lnTo>
                    <a:lnTo>
                      <a:pt x="1230" y="111"/>
                    </a:lnTo>
                    <a:lnTo>
                      <a:pt x="1164" y="128"/>
                    </a:lnTo>
                    <a:lnTo>
                      <a:pt x="1101" y="151"/>
                    </a:lnTo>
                    <a:lnTo>
                      <a:pt x="1041" y="181"/>
                    </a:lnTo>
                    <a:lnTo>
                      <a:pt x="984" y="214"/>
                    </a:lnTo>
                    <a:lnTo>
                      <a:pt x="930" y="254"/>
                    </a:lnTo>
                    <a:lnTo>
                      <a:pt x="882" y="299"/>
                    </a:lnTo>
                    <a:lnTo>
                      <a:pt x="837" y="347"/>
                    </a:lnTo>
                    <a:lnTo>
                      <a:pt x="797" y="401"/>
                    </a:lnTo>
                    <a:lnTo>
                      <a:pt x="764" y="458"/>
                    </a:lnTo>
                    <a:lnTo>
                      <a:pt x="734" y="518"/>
                    </a:lnTo>
                    <a:lnTo>
                      <a:pt x="711" y="581"/>
                    </a:lnTo>
                    <a:lnTo>
                      <a:pt x="694" y="647"/>
                    </a:lnTo>
                    <a:lnTo>
                      <a:pt x="684" y="715"/>
                    </a:lnTo>
                    <a:lnTo>
                      <a:pt x="680" y="785"/>
                    </a:lnTo>
                    <a:lnTo>
                      <a:pt x="681" y="820"/>
                    </a:lnTo>
                    <a:lnTo>
                      <a:pt x="684" y="857"/>
                    </a:lnTo>
                    <a:lnTo>
                      <a:pt x="690" y="897"/>
                    </a:lnTo>
                    <a:lnTo>
                      <a:pt x="700" y="957"/>
                    </a:lnTo>
                    <a:lnTo>
                      <a:pt x="639" y="953"/>
                    </a:lnTo>
                    <a:lnTo>
                      <a:pt x="617" y="950"/>
                    </a:lnTo>
                    <a:lnTo>
                      <a:pt x="597" y="950"/>
                    </a:lnTo>
                    <a:lnTo>
                      <a:pt x="533" y="954"/>
                    </a:lnTo>
                    <a:lnTo>
                      <a:pt x="474" y="965"/>
                    </a:lnTo>
                    <a:lnTo>
                      <a:pt x="415" y="984"/>
                    </a:lnTo>
                    <a:lnTo>
                      <a:pt x="362" y="1009"/>
                    </a:lnTo>
                    <a:lnTo>
                      <a:pt x="311" y="1040"/>
                    </a:lnTo>
                    <a:lnTo>
                      <a:pt x="264" y="1077"/>
                    </a:lnTo>
                    <a:lnTo>
                      <a:pt x="223" y="1118"/>
                    </a:lnTo>
                    <a:lnTo>
                      <a:pt x="185" y="1166"/>
                    </a:lnTo>
                    <a:lnTo>
                      <a:pt x="154" y="1217"/>
                    </a:lnTo>
                    <a:lnTo>
                      <a:pt x="129" y="1270"/>
                    </a:lnTo>
                    <a:lnTo>
                      <a:pt x="111" y="1329"/>
                    </a:lnTo>
                    <a:lnTo>
                      <a:pt x="99" y="1388"/>
                    </a:lnTo>
                    <a:lnTo>
                      <a:pt x="96" y="1452"/>
                    </a:lnTo>
                    <a:lnTo>
                      <a:pt x="99" y="1510"/>
                    </a:lnTo>
                    <a:lnTo>
                      <a:pt x="109" y="1567"/>
                    </a:lnTo>
                    <a:lnTo>
                      <a:pt x="126" y="1622"/>
                    </a:lnTo>
                    <a:lnTo>
                      <a:pt x="148" y="1674"/>
                    </a:lnTo>
                    <a:lnTo>
                      <a:pt x="177" y="1724"/>
                    </a:lnTo>
                    <a:lnTo>
                      <a:pt x="210" y="1770"/>
                    </a:lnTo>
                    <a:lnTo>
                      <a:pt x="249" y="1811"/>
                    </a:lnTo>
                    <a:lnTo>
                      <a:pt x="292" y="1848"/>
                    </a:lnTo>
                    <a:lnTo>
                      <a:pt x="339" y="1882"/>
                    </a:lnTo>
                    <a:lnTo>
                      <a:pt x="392" y="1908"/>
                    </a:lnTo>
                    <a:lnTo>
                      <a:pt x="419" y="1922"/>
                    </a:lnTo>
                    <a:lnTo>
                      <a:pt x="439" y="1928"/>
                    </a:lnTo>
                    <a:lnTo>
                      <a:pt x="464" y="1937"/>
                    </a:lnTo>
                    <a:lnTo>
                      <a:pt x="495" y="1944"/>
                    </a:lnTo>
                    <a:lnTo>
                      <a:pt x="532" y="1953"/>
                    </a:lnTo>
                    <a:lnTo>
                      <a:pt x="575" y="1959"/>
                    </a:lnTo>
                    <a:lnTo>
                      <a:pt x="622" y="1965"/>
                    </a:lnTo>
                    <a:lnTo>
                      <a:pt x="674" y="1969"/>
                    </a:lnTo>
                    <a:lnTo>
                      <a:pt x="732" y="1970"/>
                    </a:lnTo>
                    <a:lnTo>
                      <a:pt x="2476" y="1970"/>
                    </a:lnTo>
                    <a:lnTo>
                      <a:pt x="2480" y="1970"/>
                    </a:lnTo>
                    <a:lnTo>
                      <a:pt x="2490" y="1970"/>
                    </a:lnTo>
                    <a:lnTo>
                      <a:pt x="2506" y="1970"/>
                    </a:lnTo>
                    <a:lnTo>
                      <a:pt x="2526" y="1969"/>
                    </a:lnTo>
                    <a:lnTo>
                      <a:pt x="2551" y="1968"/>
                    </a:lnTo>
                    <a:lnTo>
                      <a:pt x="2577" y="1967"/>
                    </a:lnTo>
                    <a:lnTo>
                      <a:pt x="2607" y="1964"/>
                    </a:lnTo>
                    <a:lnTo>
                      <a:pt x="2609" y="1964"/>
                    </a:lnTo>
                    <a:lnTo>
                      <a:pt x="2665" y="1959"/>
                    </a:lnTo>
                    <a:lnTo>
                      <a:pt x="2720" y="1948"/>
                    </a:lnTo>
                    <a:lnTo>
                      <a:pt x="2747" y="1940"/>
                    </a:lnTo>
                    <a:lnTo>
                      <a:pt x="2767" y="1934"/>
                    </a:lnTo>
                    <a:lnTo>
                      <a:pt x="2781" y="1928"/>
                    </a:lnTo>
                    <a:lnTo>
                      <a:pt x="2790" y="1923"/>
                    </a:lnTo>
                    <a:lnTo>
                      <a:pt x="2796" y="1919"/>
                    </a:lnTo>
                    <a:lnTo>
                      <a:pt x="2842" y="1893"/>
                    </a:lnTo>
                    <a:lnTo>
                      <a:pt x="2885" y="1863"/>
                    </a:lnTo>
                    <a:lnTo>
                      <a:pt x="2924" y="1828"/>
                    </a:lnTo>
                    <a:lnTo>
                      <a:pt x="2959" y="1789"/>
                    </a:lnTo>
                    <a:lnTo>
                      <a:pt x="2990" y="1746"/>
                    </a:lnTo>
                    <a:lnTo>
                      <a:pt x="3015" y="1702"/>
                    </a:lnTo>
                    <a:lnTo>
                      <a:pt x="3035" y="1653"/>
                    </a:lnTo>
                    <a:lnTo>
                      <a:pt x="3050" y="1603"/>
                    </a:lnTo>
                    <a:lnTo>
                      <a:pt x="3060" y="1551"/>
                    </a:lnTo>
                    <a:lnTo>
                      <a:pt x="3062" y="1499"/>
                    </a:lnTo>
                    <a:lnTo>
                      <a:pt x="3058" y="1440"/>
                    </a:lnTo>
                    <a:lnTo>
                      <a:pt x="3048" y="1384"/>
                    </a:lnTo>
                    <a:lnTo>
                      <a:pt x="3031" y="1331"/>
                    </a:lnTo>
                    <a:lnTo>
                      <a:pt x="3009" y="1281"/>
                    </a:lnTo>
                    <a:lnTo>
                      <a:pt x="2979" y="1234"/>
                    </a:lnTo>
                    <a:lnTo>
                      <a:pt x="2945" y="1190"/>
                    </a:lnTo>
                    <a:lnTo>
                      <a:pt x="2907" y="1151"/>
                    </a:lnTo>
                    <a:lnTo>
                      <a:pt x="2863" y="1117"/>
                    </a:lnTo>
                    <a:lnTo>
                      <a:pt x="2816" y="1087"/>
                    </a:lnTo>
                    <a:lnTo>
                      <a:pt x="2765" y="1065"/>
                    </a:lnTo>
                    <a:lnTo>
                      <a:pt x="2711" y="1047"/>
                    </a:lnTo>
                    <a:lnTo>
                      <a:pt x="2654" y="1036"/>
                    </a:lnTo>
                    <a:lnTo>
                      <a:pt x="2594" y="1029"/>
                    </a:lnTo>
                    <a:lnTo>
                      <a:pt x="2616" y="972"/>
                    </a:lnTo>
                    <a:lnTo>
                      <a:pt x="2629" y="926"/>
                    </a:lnTo>
                    <a:lnTo>
                      <a:pt x="2638" y="880"/>
                    </a:lnTo>
                    <a:lnTo>
                      <a:pt x="2642" y="832"/>
                    </a:lnTo>
                    <a:lnTo>
                      <a:pt x="2638" y="779"/>
                    </a:lnTo>
                    <a:lnTo>
                      <a:pt x="2627" y="727"/>
                    </a:lnTo>
                    <a:lnTo>
                      <a:pt x="2611" y="678"/>
                    </a:lnTo>
                    <a:lnTo>
                      <a:pt x="2587" y="632"/>
                    </a:lnTo>
                    <a:lnTo>
                      <a:pt x="2558" y="590"/>
                    </a:lnTo>
                    <a:lnTo>
                      <a:pt x="2525" y="553"/>
                    </a:lnTo>
                    <a:lnTo>
                      <a:pt x="2487" y="519"/>
                    </a:lnTo>
                    <a:lnTo>
                      <a:pt x="2445" y="490"/>
                    </a:lnTo>
                    <a:lnTo>
                      <a:pt x="2399" y="467"/>
                    </a:lnTo>
                    <a:lnTo>
                      <a:pt x="2351" y="451"/>
                    </a:lnTo>
                    <a:lnTo>
                      <a:pt x="2298" y="439"/>
                    </a:lnTo>
                    <a:lnTo>
                      <a:pt x="2245" y="436"/>
                    </a:lnTo>
                    <a:lnTo>
                      <a:pt x="2194" y="439"/>
                    </a:lnTo>
                    <a:lnTo>
                      <a:pt x="2143" y="449"/>
                    </a:lnTo>
                    <a:lnTo>
                      <a:pt x="2093" y="467"/>
                    </a:lnTo>
                    <a:lnTo>
                      <a:pt x="2047" y="489"/>
                    </a:lnTo>
                    <a:lnTo>
                      <a:pt x="2004" y="515"/>
                    </a:lnTo>
                    <a:lnTo>
                      <a:pt x="1980" y="470"/>
                    </a:lnTo>
                    <a:lnTo>
                      <a:pt x="1948" y="414"/>
                    </a:lnTo>
                    <a:lnTo>
                      <a:pt x="1912" y="362"/>
                    </a:lnTo>
                    <a:lnTo>
                      <a:pt x="1871" y="315"/>
                    </a:lnTo>
                    <a:lnTo>
                      <a:pt x="1826" y="271"/>
                    </a:lnTo>
                    <a:lnTo>
                      <a:pt x="1777" y="232"/>
                    </a:lnTo>
                    <a:lnTo>
                      <a:pt x="1726" y="197"/>
                    </a:lnTo>
                    <a:lnTo>
                      <a:pt x="1672" y="167"/>
                    </a:lnTo>
                    <a:lnTo>
                      <a:pt x="1616" y="142"/>
                    </a:lnTo>
                    <a:lnTo>
                      <a:pt x="1556" y="123"/>
                    </a:lnTo>
                    <a:lnTo>
                      <a:pt x="1495" y="109"/>
                    </a:lnTo>
                    <a:lnTo>
                      <a:pt x="1433" y="100"/>
                    </a:lnTo>
                    <a:lnTo>
                      <a:pt x="1368" y="97"/>
                    </a:lnTo>
                    <a:close/>
                    <a:moveTo>
                      <a:pt x="1368" y="0"/>
                    </a:moveTo>
                    <a:lnTo>
                      <a:pt x="1438" y="4"/>
                    </a:lnTo>
                    <a:lnTo>
                      <a:pt x="1505" y="13"/>
                    </a:lnTo>
                    <a:lnTo>
                      <a:pt x="1571" y="28"/>
                    </a:lnTo>
                    <a:lnTo>
                      <a:pt x="1635" y="48"/>
                    </a:lnTo>
                    <a:lnTo>
                      <a:pt x="1698" y="72"/>
                    </a:lnTo>
                    <a:lnTo>
                      <a:pt x="1756" y="104"/>
                    </a:lnTo>
                    <a:lnTo>
                      <a:pt x="1813" y="138"/>
                    </a:lnTo>
                    <a:lnTo>
                      <a:pt x="1867" y="179"/>
                    </a:lnTo>
                    <a:lnTo>
                      <a:pt x="1917" y="224"/>
                    </a:lnTo>
                    <a:lnTo>
                      <a:pt x="1963" y="273"/>
                    </a:lnTo>
                    <a:lnTo>
                      <a:pt x="2005" y="326"/>
                    </a:lnTo>
                    <a:lnTo>
                      <a:pt x="2042" y="385"/>
                    </a:lnTo>
                    <a:lnTo>
                      <a:pt x="2091" y="365"/>
                    </a:lnTo>
                    <a:lnTo>
                      <a:pt x="2142" y="351"/>
                    </a:lnTo>
                    <a:lnTo>
                      <a:pt x="2193" y="342"/>
                    </a:lnTo>
                    <a:lnTo>
                      <a:pt x="2245" y="340"/>
                    </a:lnTo>
                    <a:lnTo>
                      <a:pt x="2307" y="344"/>
                    </a:lnTo>
                    <a:lnTo>
                      <a:pt x="2366" y="355"/>
                    </a:lnTo>
                    <a:lnTo>
                      <a:pt x="2423" y="373"/>
                    </a:lnTo>
                    <a:lnTo>
                      <a:pt x="2476" y="398"/>
                    </a:lnTo>
                    <a:lnTo>
                      <a:pt x="2526" y="428"/>
                    </a:lnTo>
                    <a:lnTo>
                      <a:pt x="2572" y="464"/>
                    </a:lnTo>
                    <a:lnTo>
                      <a:pt x="2613" y="505"/>
                    </a:lnTo>
                    <a:lnTo>
                      <a:pt x="2649" y="551"/>
                    </a:lnTo>
                    <a:lnTo>
                      <a:pt x="2679" y="601"/>
                    </a:lnTo>
                    <a:lnTo>
                      <a:pt x="2704" y="654"/>
                    </a:lnTo>
                    <a:lnTo>
                      <a:pt x="2723" y="710"/>
                    </a:lnTo>
                    <a:lnTo>
                      <a:pt x="2734" y="770"/>
                    </a:lnTo>
                    <a:lnTo>
                      <a:pt x="2737" y="832"/>
                    </a:lnTo>
                    <a:lnTo>
                      <a:pt x="2734" y="892"/>
                    </a:lnTo>
                    <a:lnTo>
                      <a:pt x="2723" y="950"/>
                    </a:lnTo>
                    <a:lnTo>
                      <a:pt x="2784" y="969"/>
                    </a:lnTo>
                    <a:lnTo>
                      <a:pt x="2842" y="993"/>
                    </a:lnTo>
                    <a:lnTo>
                      <a:pt x="2897" y="1024"/>
                    </a:lnTo>
                    <a:lnTo>
                      <a:pt x="2948" y="1060"/>
                    </a:lnTo>
                    <a:lnTo>
                      <a:pt x="2994" y="1101"/>
                    </a:lnTo>
                    <a:lnTo>
                      <a:pt x="3035" y="1148"/>
                    </a:lnTo>
                    <a:lnTo>
                      <a:pt x="3071" y="1198"/>
                    </a:lnTo>
                    <a:lnTo>
                      <a:pt x="3101" y="1253"/>
                    </a:lnTo>
                    <a:lnTo>
                      <a:pt x="3126" y="1310"/>
                    </a:lnTo>
                    <a:lnTo>
                      <a:pt x="3143" y="1371"/>
                    </a:lnTo>
                    <a:lnTo>
                      <a:pt x="3154" y="1433"/>
                    </a:lnTo>
                    <a:lnTo>
                      <a:pt x="3158" y="1499"/>
                    </a:lnTo>
                    <a:lnTo>
                      <a:pt x="3155" y="1556"/>
                    </a:lnTo>
                    <a:lnTo>
                      <a:pt x="3147" y="1613"/>
                    </a:lnTo>
                    <a:lnTo>
                      <a:pt x="3132" y="1668"/>
                    </a:lnTo>
                    <a:lnTo>
                      <a:pt x="3112" y="1722"/>
                    </a:lnTo>
                    <a:lnTo>
                      <a:pt x="3086" y="1773"/>
                    </a:lnTo>
                    <a:lnTo>
                      <a:pt x="3056" y="1821"/>
                    </a:lnTo>
                    <a:lnTo>
                      <a:pt x="3021" y="1866"/>
                    </a:lnTo>
                    <a:lnTo>
                      <a:pt x="2981" y="1907"/>
                    </a:lnTo>
                    <a:lnTo>
                      <a:pt x="2938" y="1944"/>
                    </a:lnTo>
                    <a:lnTo>
                      <a:pt x="2890" y="1976"/>
                    </a:lnTo>
                    <a:lnTo>
                      <a:pt x="2839" y="2005"/>
                    </a:lnTo>
                    <a:lnTo>
                      <a:pt x="2813" y="2019"/>
                    </a:lnTo>
                    <a:lnTo>
                      <a:pt x="2782" y="2030"/>
                    </a:lnTo>
                    <a:lnTo>
                      <a:pt x="2744" y="2040"/>
                    </a:lnTo>
                    <a:lnTo>
                      <a:pt x="2701" y="2050"/>
                    </a:lnTo>
                    <a:lnTo>
                      <a:pt x="2659" y="2056"/>
                    </a:lnTo>
                    <a:lnTo>
                      <a:pt x="2614" y="2060"/>
                    </a:lnTo>
                    <a:lnTo>
                      <a:pt x="2578" y="2062"/>
                    </a:lnTo>
                    <a:lnTo>
                      <a:pt x="2546" y="2065"/>
                    </a:lnTo>
                    <a:lnTo>
                      <a:pt x="2519" y="2066"/>
                    </a:lnTo>
                    <a:lnTo>
                      <a:pt x="2496" y="2066"/>
                    </a:lnTo>
                    <a:lnTo>
                      <a:pt x="2483" y="2066"/>
                    </a:lnTo>
                    <a:lnTo>
                      <a:pt x="2476" y="2067"/>
                    </a:lnTo>
                    <a:lnTo>
                      <a:pt x="732" y="2067"/>
                    </a:lnTo>
                    <a:lnTo>
                      <a:pt x="668" y="2065"/>
                    </a:lnTo>
                    <a:lnTo>
                      <a:pt x="609" y="2061"/>
                    </a:lnTo>
                    <a:lnTo>
                      <a:pt x="556" y="2054"/>
                    </a:lnTo>
                    <a:lnTo>
                      <a:pt x="509" y="2046"/>
                    </a:lnTo>
                    <a:lnTo>
                      <a:pt x="468" y="2036"/>
                    </a:lnTo>
                    <a:lnTo>
                      <a:pt x="433" y="2027"/>
                    </a:lnTo>
                    <a:lnTo>
                      <a:pt x="404" y="2018"/>
                    </a:lnTo>
                    <a:lnTo>
                      <a:pt x="380" y="2009"/>
                    </a:lnTo>
                    <a:lnTo>
                      <a:pt x="364" y="2003"/>
                    </a:lnTo>
                    <a:lnTo>
                      <a:pt x="353" y="1998"/>
                    </a:lnTo>
                    <a:lnTo>
                      <a:pt x="349" y="1995"/>
                    </a:lnTo>
                    <a:lnTo>
                      <a:pt x="346" y="1994"/>
                    </a:lnTo>
                    <a:lnTo>
                      <a:pt x="291" y="1964"/>
                    </a:lnTo>
                    <a:lnTo>
                      <a:pt x="239" y="1929"/>
                    </a:lnTo>
                    <a:lnTo>
                      <a:pt x="191" y="1889"/>
                    </a:lnTo>
                    <a:lnTo>
                      <a:pt x="149" y="1846"/>
                    </a:lnTo>
                    <a:lnTo>
                      <a:pt x="111" y="1799"/>
                    </a:lnTo>
                    <a:lnTo>
                      <a:pt x="78" y="1746"/>
                    </a:lnTo>
                    <a:lnTo>
                      <a:pt x="51" y="1693"/>
                    </a:lnTo>
                    <a:lnTo>
                      <a:pt x="28" y="1636"/>
                    </a:lnTo>
                    <a:lnTo>
                      <a:pt x="12" y="1576"/>
                    </a:lnTo>
                    <a:lnTo>
                      <a:pt x="2" y="1514"/>
                    </a:lnTo>
                    <a:lnTo>
                      <a:pt x="0" y="1452"/>
                    </a:lnTo>
                    <a:lnTo>
                      <a:pt x="4" y="1383"/>
                    </a:lnTo>
                    <a:lnTo>
                      <a:pt x="15" y="1316"/>
                    </a:lnTo>
                    <a:lnTo>
                      <a:pt x="33" y="1253"/>
                    </a:lnTo>
                    <a:lnTo>
                      <a:pt x="60" y="1192"/>
                    </a:lnTo>
                    <a:lnTo>
                      <a:pt x="91" y="1135"/>
                    </a:lnTo>
                    <a:lnTo>
                      <a:pt x="128" y="1081"/>
                    </a:lnTo>
                    <a:lnTo>
                      <a:pt x="172" y="1033"/>
                    </a:lnTo>
                    <a:lnTo>
                      <a:pt x="220" y="989"/>
                    </a:lnTo>
                    <a:lnTo>
                      <a:pt x="272" y="950"/>
                    </a:lnTo>
                    <a:lnTo>
                      <a:pt x="328" y="918"/>
                    </a:lnTo>
                    <a:lnTo>
                      <a:pt x="389" y="892"/>
                    </a:lnTo>
                    <a:lnTo>
                      <a:pt x="453" y="872"/>
                    </a:lnTo>
                    <a:lnTo>
                      <a:pt x="519" y="860"/>
                    </a:lnTo>
                    <a:lnTo>
                      <a:pt x="587" y="855"/>
                    </a:lnTo>
                    <a:lnTo>
                      <a:pt x="584" y="819"/>
                    </a:lnTo>
                    <a:lnTo>
                      <a:pt x="584" y="785"/>
                    </a:lnTo>
                    <a:lnTo>
                      <a:pt x="587" y="710"/>
                    </a:lnTo>
                    <a:lnTo>
                      <a:pt x="598" y="636"/>
                    </a:lnTo>
                    <a:lnTo>
                      <a:pt x="616" y="565"/>
                    </a:lnTo>
                    <a:lnTo>
                      <a:pt x="639" y="497"/>
                    </a:lnTo>
                    <a:lnTo>
                      <a:pt x="668" y="432"/>
                    </a:lnTo>
                    <a:lnTo>
                      <a:pt x="704" y="370"/>
                    </a:lnTo>
                    <a:lnTo>
                      <a:pt x="744" y="311"/>
                    </a:lnTo>
                    <a:lnTo>
                      <a:pt x="790" y="257"/>
                    </a:lnTo>
                    <a:lnTo>
                      <a:pt x="839" y="207"/>
                    </a:lnTo>
                    <a:lnTo>
                      <a:pt x="894" y="161"/>
                    </a:lnTo>
                    <a:lnTo>
                      <a:pt x="953" y="121"/>
                    </a:lnTo>
                    <a:lnTo>
                      <a:pt x="1015" y="85"/>
                    </a:lnTo>
                    <a:lnTo>
                      <a:pt x="1080" y="56"/>
                    </a:lnTo>
                    <a:lnTo>
                      <a:pt x="1148" y="33"/>
                    </a:lnTo>
                    <a:lnTo>
                      <a:pt x="1220" y="15"/>
                    </a:lnTo>
                    <a:lnTo>
                      <a:pt x="1293" y="4"/>
                    </a:lnTo>
                    <a:lnTo>
                      <a:pt x="1368" y="0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</p:grpSp>
        <p:sp>
          <p:nvSpPr>
            <p:cNvPr id="237" name="TextBox 236"/>
            <p:cNvSpPr txBox="1"/>
            <p:nvPr/>
          </p:nvSpPr>
          <p:spPr>
            <a:xfrm>
              <a:off x="2647483" y="5364008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 or later</a:t>
              </a:r>
            </a:p>
          </p:txBody>
        </p:sp>
        <p:sp>
          <p:nvSpPr>
            <p:cNvPr id="238" name="TextBox 237"/>
            <p:cNvSpPr txBox="1"/>
            <p:nvPr/>
          </p:nvSpPr>
          <p:spPr>
            <a:xfrm>
              <a:off x="3674229" y="3493392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 or</a:t>
              </a:r>
              <a:r>
                <a:rPr kumimoji="0" lang="en-US" sz="1050" b="0" i="0" u="none" strike="noStrike" kern="0" cap="none" spc="0" normalizeH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 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later</a:t>
              </a:r>
            </a:p>
          </p:txBody>
        </p:sp>
        <p:cxnSp>
          <p:nvCxnSpPr>
            <p:cNvPr id="240" name="Straight Connector 239"/>
            <p:cNvCxnSpPr/>
            <p:nvPr/>
          </p:nvCxnSpPr>
          <p:spPr>
            <a:xfrm>
              <a:off x="902276" y="5646658"/>
              <a:ext cx="4226019" cy="0"/>
            </a:xfrm>
            <a:prstGeom prst="line">
              <a:avLst/>
            </a:prstGeom>
            <a:noFill/>
            <a:ln w="9525" cap="flat" cmpd="sng" algn="ctr">
              <a:solidFill>
                <a:srgbClr val="7B7E82"/>
              </a:solidFill>
              <a:prstDash val="sysDash"/>
            </a:ln>
            <a:effectLst/>
          </p:spPr>
        </p:cxnSp>
        <p:sp>
          <p:nvSpPr>
            <p:cNvPr id="207" name="TextBox 206"/>
            <p:cNvSpPr txBox="1"/>
            <p:nvPr/>
          </p:nvSpPr>
          <p:spPr>
            <a:xfrm>
              <a:off x="3435271" y="5364008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 or later</a:t>
              </a: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4359542" y="5364008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 or later</a:t>
              </a:r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4724400" y="2362200"/>
            <a:ext cx="4288743" cy="3733800"/>
            <a:chOff x="5492513" y="2485279"/>
            <a:chExt cx="4791147" cy="4590185"/>
          </a:xfrm>
        </p:grpSpPr>
        <p:sp>
          <p:nvSpPr>
            <p:cNvPr id="323" name="Rounded Rectangle 322"/>
            <p:cNvSpPr/>
            <p:nvPr/>
          </p:nvSpPr>
          <p:spPr>
            <a:xfrm>
              <a:off x="5492513" y="2485279"/>
              <a:ext cx="4595854" cy="4590185"/>
            </a:xfrm>
            <a:prstGeom prst="roundRect">
              <a:avLst>
                <a:gd name="adj" fmla="val 8333"/>
              </a:avLst>
            </a:prstGeom>
            <a:solidFill>
              <a:srgbClr val="D5E4AF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342900" marR="0" lvl="0" indent="-34290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600" b="1" i="0" u="sng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Case 2  (CCM-TNLS/LCM-TNLCM)</a:t>
              </a:r>
            </a:p>
          </p:txBody>
        </p:sp>
        <p:sp>
          <p:nvSpPr>
            <p:cNvPr id="324" name="TextBox 323"/>
            <p:cNvSpPr txBox="1"/>
            <p:nvPr/>
          </p:nvSpPr>
          <p:spPr>
            <a:xfrm>
              <a:off x="6640463" y="5160611"/>
              <a:ext cx="452592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UCP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cxnSp>
          <p:nvCxnSpPr>
            <p:cNvPr id="325" name="Curved Connector 324"/>
            <p:cNvCxnSpPr/>
            <p:nvPr/>
          </p:nvCxnSpPr>
          <p:spPr>
            <a:xfrm rot="5400000">
              <a:off x="8024243" y="3789281"/>
              <a:ext cx="469363" cy="95594"/>
            </a:xfrm>
            <a:prstGeom prst="curvedConnector3">
              <a:avLst/>
            </a:prstGeom>
            <a:noFill/>
            <a:ln w="19050" cap="flat" cmpd="sng" algn="ctr">
              <a:solidFill>
                <a:srgbClr val="0000CC"/>
              </a:solidFill>
              <a:prstDash val="solid"/>
            </a:ln>
            <a:effectLst/>
          </p:spPr>
        </p:cxnSp>
        <p:cxnSp>
          <p:nvCxnSpPr>
            <p:cNvPr id="326" name="Curved Connector 325"/>
            <p:cNvCxnSpPr>
              <a:stCxn id="409" idx="0"/>
            </p:cNvCxnSpPr>
            <p:nvPr/>
          </p:nvCxnSpPr>
          <p:spPr>
            <a:xfrm flipV="1">
              <a:off x="6883619" y="4251776"/>
              <a:ext cx="1372811" cy="633195"/>
            </a:xfrm>
            <a:prstGeom prst="curvedConnector3">
              <a:avLst/>
            </a:prstGeom>
            <a:noFill/>
            <a:ln w="19050" cap="flat" cmpd="sng" algn="ctr">
              <a:solidFill>
                <a:srgbClr val="0000CC"/>
              </a:solidFill>
              <a:prstDash val="solid"/>
            </a:ln>
            <a:effectLst/>
          </p:spPr>
        </p:cxnSp>
        <p:cxnSp>
          <p:nvCxnSpPr>
            <p:cNvPr id="327" name="Curved Connector 326"/>
            <p:cNvCxnSpPr>
              <a:stCxn id="412" idx="0"/>
            </p:cNvCxnSpPr>
            <p:nvPr/>
          </p:nvCxnSpPr>
          <p:spPr>
            <a:xfrm rot="5400000" flipH="1" flipV="1">
              <a:off x="7770274" y="4371925"/>
              <a:ext cx="669442" cy="268201"/>
            </a:xfrm>
            <a:prstGeom prst="curvedConnector3">
              <a:avLst/>
            </a:prstGeom>
            <a:noFill/>
            <a:ln w="19050" cap="flat" cmpd="sng" algn="ctr">
              <a:solidFill>
                <a:srgbClr val="0000CC"/>
              </a:solidFill>
              <a:prstDash val="solid"/>
            </a:ln>
            <a:effectLst/>
          </p:spPr>
        </p:cxnSp>
        <p:cxnSp>
          <p:nvCxnSpPr>
            <p:cNvPr id="328" name="Curved Connector 327"/>
            <p:cNvCxnSpPr>
              <a:stCxn id="388" idx="1"/>
            </p:cNvCxnSpPr>
            <p:nvPr/>
          </p:nvCxnSpPr>
          <p:spPr>
            <a:xfrm rot="10800000">
              <a:off x="8379834" y="4243412"/>
              <a:ext cx="880588" cy="651082"/>
            </a:xfrm>
            <a:prstGeom prst="curvedConnector3">
              <a:avLst/>
            </a:prstGeom>
            <a:noFill/>
            <a:ln w="19050" cap="flat" cmpd="sng" algn="ctr">
              <a:solidFill>
                <a:srgbClr val="0000CC"/>
              </a:solidFill>
              <a:prstDash val="solid"/>
            </a:ln>
            <a:effectLst/>
          </p:spPr>
        </p:cxnSp>
        <p:sp>
          <p:nvSpPr>
            <p:cNvPr id="329" name="TextBox 328"/>
            <p:cNvSpPr txBox="1"/>
            <p:nvPr/>
          </p:nvSpPr>
          <p:spPr>
            <a:xfrm>
              <a:off x="7647637" y="5160611"/>
              <a:ext cx="649813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eMG80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330" name="TextBox 329"/>
            <p:cNvSpPr txBox="1"/>
            <p:nvPr/>
          </p:nvSpPr>
          <p:spPr>
            <a:xfrm>
              <a:off x="9154421" y="5160611"/>
              <a:ext cx="726322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eMG800</a:t>
              </a:r>
              <a:endPara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8481131" y="4767738"/>
              <a:ext cx="423688" cy="3580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rPr>
                <a:t>. . .</a:t>
              </a:r>
            </a:p>
          </p:txBody>
        </p:sp>
        <p:grpSp>
          <p:nvGrpSpPr>
            <p:cNvPr id="332" name="Group 331"/>
            <p:cNvGrpSpPr/>
            <p:nvPr/>
          </p:nvGrpSpPr>
          <p:grpSpPr>
            <a:xfrm>
              <a:off x="8008615" y="3980618"/>
              <a:ext cx="529235" cy="379172"/>
              <a:chOff x="5907088" y="2878138"/>
              <a:chExt cx="1670050" cy="1093787"/>
            </a:xfrm>
          </p:grpSpPr>
          <p:sp>
            <p:nvSpPr>
              <p:cNvPr id="413" name="Freeform 7"/>
              <p:cNvSpPr>
                <a:spLocks noChangeAspect="1"/>
              </p:cNvSpPr>
              <p:nvPr/>
            </p:nvSpPr>
            <p:spPr bwMode="auto">
              <a:xfrm>
                <a:off x="5940425" y="2903538"/>
                <a:ext cx="1614488" cy="1049337"/>
              </a:xfrm>
              <a:custGeom>
                <a:avLst/>
                <a:gdLst>
                  <a:gd name="T0" fmla="*/ 2147483647 w 3053"/>
                  <a:gd name="T1" fmla="*/ 2147483647 h 1982"/>
                  <a:gd name="T2" fmla="*/ 2147483647 w 3053"/>
                  <a:gd name="T3" fmla="*/ 2147483647 h 1982"/>
                  <a:gd name="T4" fmla="*/ 2147483647 w 3053"/>
                  <a:gd name="T5" fmla="*/ 2147483647 h 1982"/>
                  <a:gd name="T6" fmla="*/ 2147483647 w 3053"/>
                  <a:gd name="T7" fmla="*/ 2147483647 h 1982"/>
                  <a:gd name="T8" fmla="*/ 2147483647 w 3053"/>
                  <a:gd name="T9" fmla="*/ 2147483647 h 1982"/>
                  <a:gd name="T10" fmla="*/ 2147483647 w 3053"/>
                  <a:gd name="T11" fmla="*/ 2147483647 h 1982"/>
                  <a:gd name="T12" fmla="*/ 2147483647 w 3053"/>
                  <a:gd name="T13" fmla="*/ 2147483647 h 1982"/>
                  <a:gd name="T14" fmla="*/ 2147483647 w 3053"/>
                  <a:gd name="T15" fmla="*/ 2147483647 h 1982"/>
                  <a:gd name="T16" fmla="*/ 2147483647 w 3053"/>
                  <a:gd name="T17" fmla="*/ 2147483647 h 1982"/>
                  <a:gd name="T18" fmla="*/ 2147483647 w 3053"/>
                  <a:gd name="T19" fmla="*/ 2147483647 h 1982"/>
                  <a:gd name="T20" fmla="*/ 2147483647 w 3053"/>
                  <a:gd name="T21" fmla="*/ 2147483647 h 1982"/>
                  <a:gd name="T22" fmla="*/ 2147483647 w 3053"/>
                  <a:gd name="T23" fmla="*/ 2147483647 h 1982"/>
                  <a:gd name="T24" fmla="*/ 2147483647 w 3053"/>
                  <a:gd name="T25" fmla="*/ 2147483647 h 1982"/>
                  <a:gd name="T26" fmla="*/ 2147483647 w 3053"/>
                  <a:gd name="T27" fmla="*/ 2147483647 h 1982"/>
                  <a:gd name="T28" fmla="*/ 2147483647 w 3053"/>
                  <a:gd name="T29" fmla="*/ 2147483647 h 1982"/>
                  <a:gd name="T30" fmla="*/ 2147483647 w 3053"/>
                  <a:gd name="T31" fmla="*/ 2147483647 h 1982"/>
                  <a:gd name="T32" fmla="*/ 2147483647 w 3053"/>
                  <a:gd name="T33" fmla="*/ 2147483647 h 1982"/>
                  <a:gd name="T34" fmla="*/ 2147483647 w 3053"/>
                  <a:gd name="T35" fmla="*/ 2147483647 h 1982"/>
                  <a:gd name="T36" fmla="*/ 2147483647 w 3053"/>
                  <a:gd name="T37" fmla="*/ 2147483647 h 1982"/>
                  <a:gd name="T38" fmla="*/ 2147483647 w 3053"/>
                  <a:gd name="T39" fmla="*/ 2147483647 h 1982"/>
                  <a:gd name="T40" fmla="*/ 2147483647 w 3053"/>
                  <a:gd name="T41" fmla="*/ 2147483647 h 1982"/>
                  <a:gd name="T42" fmla="*/ 2147483647 w 3053"/>
                  <a:gd name="T43" fmla="*/ 2147483647 h 1982"/>
                  <a:gd name="T44" fmla="*/ 2147483647 w 3053"/>
                  <a:gd name="T45" fmla="*/ 2147483647 h 1982"/>
                  <a:gd name="T46" fmla="*/ 2147483647 w 3053"/>
                  <a:gd name="T47" fmla="*/ 2147483647 h 1982"/>
                  <a:gd name="T48" fmla="*/ 2147483647 w 3053"/>
                  <a:gd name="T49" fmla="*/ 2147483647 h 1982"/>
                  <a:gd name="T50" fmla="*/ 2147483647 w 3053"/>
                  <a:gd name="T51" fmla="*/ 2147483647 h 1982"/>
                  <a:gd name="T52" fmla="*/ 2147483647 w 3053"/>
                  <a:gd name="T53" fmla="*/ 2147483647 h 1982"/>
                  <a:gd name="T54" fmla="*/ 2147483647 w 3053"/>
                  <a:gd name="T55" fmla="*/ 2147483647 h 1982"/>
                  <a:gd name="T56" fmla="*/ 2147483647 w 3053"/>
                  <a:gd name="T57" fmla="*/ 2147483647 h 1982"/>
                  <a:gd name="T58" fmla="*/ 0 w 3053"/>
                  <a:gd name="T59" fmla="*/ 2147483647 h 1982"/>
                  <a:gd name="T60" fmla="*/ 2147483647 w 3053"/>
                  <a:gd name="T61" fmla="*/ 2147483647 h 1982"/>
                  <a:gd name="T62" fmla="*/ 2147483647 w 3053"/>
                  <a:gd name="T63" fmla="*/ 2147483647 h 1982"/>
                  <a:gd name="T64" fmla="*/ 2147483647 w 3053"/>
                  <a:gd name="T65" fmla="*/ 2147483647 h 1982"/>
                  <a:gd name="T66" fmla="*/ 2147483647 w 3053"/>
                  <a:gd name="T67" fmla="*/ 2147483647 h 1982"/>
                  <a:gd name="T68" fmla="*/ 2147483647 w 3053"/>
                  <a:gd name="T69" fmla="*/ 2147483647 h 1982"/>
                  <a:gd name="T70" fmla="*/ 2147483647 w 3053"/>
                  <a:gd name="T71" fmla="*/ 2147483647 h 1982"/>
                  <a:gd name="T72" fmla="*/ 2147483647 w 3053"/>
                  <a:gd name="T73" fmla="*/ 2147483647 h 1982"/>
                  <a:gd name="T74" fmla="*/ 2147483647 w 3053"/>
                  <a:gd name="T75" fmla="*/ 2147483647 h 1982"/>
                  <a:gd name="T76" fmla="*/ 2147483647 w 3053"/>
                  <a:gd name="T77" fmla="*/ 2147483647 h 1982"/>
                  <a:gd name="T78" fmla="*/ 2147483647 w 3053"/>
                  <a:gd name="T79" fmla="*/ 2147483647 h 1982"/>
                  <a:gd name="T80" fmla="*/ 2147483647 w 3053"/>
                  <a:gd name="T81" fmla="*/ 2147483647 h 1982"/>
                  <a:gd name="T82" fmla="*/ 2147483647 w 3053"/>
                  <a:gd name="T83" fmla="*/ 2147483647 h 1982"/>
                  <a:gd name="T84" fmla="*/ 2147483647 w 3053"/>
                  <a:gd name="T85" fmla="*/ 2147483647 h 1982"/>
                  <a:gd name="T86" fmla="*/ 2147483647 w 3053"/>
                  <a:gd name="T87" fmla="*/ 2147483647 h 1982"/>
                  <a:gd name="T88" fmla="*/ 2147483647 w 3053"/>
                  <a:gd name="T89" fmla="*/ 2147483647 h 1982"/>
                  <a:gd name="T90" fmla="*/ 2147483647 w 3053"/>
                  <a:gd name="T91" fmla="*/ 2147483647 h 1982"/>
                  <a:gd name="T92" fmla="*/ 2147483647 w 3053"/>
                  <a:gd name="T93" fmla="*/ 2147483647 h 1982"/>
                  <a:gd name="T94" fmla="*/ 2147483647 w 3053"/>
                  <a:gd name="T95" fmla="*/ 2147483647 h 1982"/>
                  <a:gd name="T96" fmla="*/ 2147483647 w 3053"/>
                  <a:gd name="T97" fmla="*/ 0 h 198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053" h="1982">
                    <a:moveTo>
                      <a:pt x="1321" y="0"/>
                    </a:moveTo>
                    <a:lnTo>
                      <a:pt x="1388" y="5"/>
                    </a:lnTo>
                    <a:lnTo>
                      <a:pt x="1454" y="16"/>
                    </a:lnTo>
                    <a:lnTo>
                      <a:pt x="1518" y="32"/>
                    </a:lnTo>
                    <a:lnTo>
                      <a:pt x="1580" y="54"/>
                    </a:lnTo>
                    <a:lnTo>
                      <a:pt x="1640" y="80"/>
                    </a:lnTo>
                    <a:lnTo>
                      <a:pt x="1696" y="112"/>
                    </a:lnTo>
                    <a:lnTo>
                      <a:pt x="1749" y="148"/>
                    </a:lnTo>
                    <a:lnTo>
                      <a:pt x="1799" y="187"/>
                    </a:lnTo>
                    <a:lnTo>
                      <a:pt x="1844" y="230"/>
                    </a:lnTo>
                    <a:lnTo>
                      <a:pt x="1885" y="277"/>
                    </a:lnTo>
                    <a:lnTo>
                      <a:pt x="1921" y="327"/>
                    </a:lnTo>
                    <a:lnTo>
                      <a:pt x="1952" y="379"/>
                    </a:lnTo>
                    <a:lnTo>
                      <a:pt x="1954" y="378"/>
                    </a:lnTo>
                    <a:lnTo>
                      <a:pt x="1963" y="375"/>
                    </a:lnTo>
                    <a:lnTo>
                      <a:pt x="1977" y="370"/>
                    </a:lnTo>
                    <a:lnTo>
                      <a:pt x="1995" y="363"/>
                    </a:lnTo>
                    <a:lnTo>
                      <a:pt x="2018" y="357"/>
                    </a:lnTo>
                    <a:lnTo>
                      <a:pt x="2044" y="349"/>
                    </a:lnTo>
                    <a:lnTo>
                      <a:pt x="2074" y="343"/>
                    </a:lnTo>
                    <a:lnTo>
                      <a:pt x="2106" y="337"/>
                    </a:lnTo>
                    <a:lnTo>
                      <a:pt x="2141" y="332"/>
                    </a:lnTo>
                    <a:lnTo>
                      <a:pt x="2177" y="329"/>
                    </a:lnTo>
                    <a:lnTo>
                      <a:pt x="2214" y="328"/>
                    </a:lnTo>
                    <a:lnTo>
                      <a:pt x="2254" y="330"/>
                    </a:lnTo>
                    <a:lnTo>
                      <a:pt x="2293" y="337"/>
                    </a:lnTo>
                    <a:lnTo>
                      <a:pt x="2331" y="347"/>
                    </a:lnTo>
                    <a:lnTo>
                      <a:pt x="2370" y="360"/>
                    </a:lnTo>
                    <a:lnTo>
                      <a:pt x="2408" y="379"/>
                    </a:lnTo>
                    <a:lnTo>
                      <a:pt x="2444" y="403"/>
                    </a:lnTo>
                    <a:lnTo>
                      <a:pt x="2478" y="434"/>
                    </a:lnTo>
                    <a:lnTo>
                      <a:pt x="2509" y="470"/>
                    </a:lnTo>
                    <a:lnTo>
                      <a:pt x="2546" y="523"/>
                    </a:lnTo>
                    <a:lnTo>
                      <a:pt x="2576" y="574"/>
                    </a:lnTo>
                    <a:lnTo>
                      <a:pt x="2600" y="624"/>
                    </a:lnTo>
                    <a:lnTo>
                      <a:pt x="2617" y="671"/>
                    </a:lnTo>
                    <a:lnTo>
                      <a:pt x="2630" y="716"/>
                    </a:lnTo>
                    <a:lnTo>
                      <a:pt x="2637" y="757"/>
                    </a:lnTo>
                    <a:lnTo>
                      <a:pt x="2642" y="794"/>
                    </a:lnTo>
                    <a:lnTo>
                      <a:pt x="2643" y="829"/>
                    </a:lnTo>
                    <a:lnTo>
                      <a:pt x="2642" y="858"/>
                    </a:lnTo>
                    <a:lnTo>
                      <a:pt x="2640" y="884"/>
                    </a:lnTo>
                    <a:lnTo>
                      <a:pt x="2636" y="904"/>
                    </a:lnTo>
                    <a:lnTo>
                      <a:pt x="2633" y="919"/>
                    </a:lnTo>
                    <a:lnTo>
                      <a:pt x="2631" y="927"/>
                    </a:lnTo>
                    <a:lnTo>
                      <a:pt x="2630" y="931"/>
                    </a:lnTo>
                    <a:lnTo>
                      <a:pt x="2633" y="932"/>
                    </a:lnTo>
                    <a:lnTo>
                      <a:pt x="2642" y="935"/>
                    </a:lnTo>
                    <a:lnTo>
                      <a:pt x="2657" y="941"/>
                    </a:lnTo>
                    <a:lnTo>
                      <a:pt x="2677" y="948"/>
                    </a:lnTo>
                    <a:lnTo>
                      <a:pt x="2701" y="960"/>
                    </a:lnTo>
                    <a:lnTo>
                      <a:pt x="2728" y="972"/>
                    </a:lnTo>
                    <a:lnTo>
                      <a:pt x="2757" y="987"/>
                    </a:lnTo>
                    <a:lnTo>
                      <a:pt x="2789" y="1006"/>
                    </a:lnTo>
                    <a:lnTo>
                      <a:pt x="2821" y="1027"/>
                    </a:lnTo>
                    <a:lnTo>
                      <a:pt x="2854" y="1052"/>
                    </a:lnTo>
                    <a:lnTo>
                      <a:pt x="2886" y="1078"/>
                    </a:lnTo>
                    <a:lnTo>
                      <a:pt x="2918" y="1108"/>
                    </a:lnTo>
                    <a:lnTo>
                      <a:pt x="2947" y="1141"/>
                    </a:lnTo>
                    <a:lnTo>
                      <a:pt x="2974" y="1177"/>
                    </a:lnTo>
                    <a:lnTo>
                      <a:pt x="2998" y="1217"/>
                    </a:lnTo>
                    <a:lnTo>
                      <a:pt x="3019" y="1261"/>
                    </a:lnTo>
                    <a:lnTo>
                      <a:pt x="3034" y="1307"/>
                    </a:lnTo>
                    <a:lnTo>
                      <a:pt x="3044" y="1358"/>
                    </a:lnTo>
                    <a:lnTo>
                      <a:pt x="3050" y="1412"/>
                    </a:lnTo>
                    <a:lnTo>
                      <a:pt x="3053" y="1463"/>
                    </a:lnTo>
                    <a:lnTo>
                      <a:pt x="3053" y="1507"/>
                    </a:lnTo>
                    <a:lnTo>
                      <a:pt x="3051" y="1547"/>
                    </a:lnTo>
                    <a:lnTo>
                      <a:pt x="3046" y="1580"/>
                    </a:lnTo>
                    <a:lnTo>
                      <a:pt x="3041" y="1610"/>
                    </a:lnTo>
                    <a:lnTo>
                      <a:pt x="3034" y="1636"/>
                    </a:lnTo>
                    <a:lnTo>
                      <a:pt x="3026" y="1657"/>
                    </a:lnTo>
                    <a:lnTo>
                      <a:pt x="3018" y="1675"/>
                    </a:lnTo>
                    <a:lnTo>
                      <a:pt x="3009" y="1690"/>
                    </a:lnTo>
                    <a:lnTo>
                      <a:pt x="3002" y="1701"/>
                    </a:lnTo>
                    <a:lnTo>
                      <a:pt x="2994" y="1710"/>
                    </a:lnTo>
                    <a:lnTo>
                      <a:pt x="2988" y="1716"/>
                    </a:lnTo>
                    <a:lnTo>
                      <a:pt x="2982" y="1721"/>
                    </a:lnTo>
                    <a:lnTo>
                      <a:pt x="2979" y="1723"/>
                    </a:lnTo>
                    <a:lnTo>
                      <a:pt x="2978" y="1723"/>
                    </a:lnTo>
                    <a:lnTo>
                      <a:pt x="2620" y="1973"/>
                    </a:lnTo>
                    <a:lnTo>
                      <a:pt x="2222" y="1982"/>
                    </a:lnTo>
                    <a:lnTo>
                      <a:pt x="956" y="1970"/>
                    </a:lnTo>
                    <a:lnTo>
                      <a:pt x="452" y="1970"/>
                    </a:lnTo>
                    <a:lnTo>
                      <a:pt x="181" y="1819"/>
                    </a:lnTo>
                    <a:lnTo>
                      <a:pt x="2" y="1501"/>
                    </a:lnTo>
                    <a:lnTo>
                      <a:pt x="2" y="1497"/>
                    </a:lnTo>
                    <a:lnTo>
                      <a:pt x="0" y="1487"/>
                    </a:lnTo>
                    <a:lnTo>
                      <a:pt x="0" y="1470"/>
                    </a:lnTo>
                    <a:lnTo>
                      <a:pt x="0" y="1448"/>
                    </a:lnTo>
                    <a:lnTo>
                      <a:pt x="2" y="1422"/>
                    </a:lnTo>
                    <a:lnTo>
                      <a:pt x="3" y="1391"/>
                    </a:lnTo>
                    <a:lnTo>
                      <a:pt x="5" y="1358"/>
                    </a:lnTo>
                    <a:lnTo>
                      <a:pt x="10" y="1320"/>
                    </a:lnTo>
                    <a:lnTo>
                      <a:pt x="15" y="1282"/>
                    </a:lnTo>
                    <a:lnTo>
                      <a:pt x="24" y="1242"/>
                    </a:lnTo>
                    <a:lnTo>
                      <a:pt x="34" y="1201"/>
                    </a:lnTo>
                    <a:lnTo>
                      <a:pt x="46" y="1161"/>
                    </a:lnTo>
                    <a:lnTo>
                      <a:pt x="61" y="1120"/>
                    </a:lnTo>
                    <a:lnTo>
                      <a:pt x="79" y="1082"/>
                    </a:lnTo>
                    <a:lnTo>
                      <a:pt x="100" y="1045"/>
                    </a:lnTo>
                    <a:lnTo>
                      <a:pt x="125" y="1011"/>
                    </a:lnTo>
                    <a:lnTo>
                      <a:pt x="152" y="980"/>
                    </a:lnTo>
                    <a:lnTo>
                      <a:pt x="184" y="953"/>
                    </a:lnTo>
                    <a:lnTo>
                      <a:pt x="222" y="931"/>
                    </a:lnTo>
                    <a:lnTo>
                      <a:pt x="268" y="907"/>
                    </a:lnTo>
                    <a:lnTo>
                      <a:pt x="311" y="890"/>
                    </a:lnTo>
                    <a:lnTo>
                      <a:pt x="350" y="875"/>
                    </a:lnTo>
                    <a:lnTo>
                      <a:pt x="385" y="864"/>
                    </a:lnTo>
                    <a:lnTo>
                      <a:pt x="416" y="855"/>
                    </a:lnTo>
                    <a:lnTo>
                      <a:pt x="444" y="849"/>
                    </a:lnTo>
                    <a:lnTo>
                      <a:pt x="468" y="847"/>
                    </a:lnTo>
                    <a:lnTo>
                      <a:pt x="489" y="845"/>
                    </a:lnTo>
                    <a:lnTo>
                      <a:pt x="507" y="845"/>
                    </a:lnTo>
                    <a:lnTo>
                      <a:pt x="521" y="845"/>
                    </a:lnTo>
                    <a:lnTo>
                      <a:pt x="534" y="848"/>
                    </a:lnTo>
                    <a:lnTo>
                      <a:pt x="543" y="849"/>
                    </a:lnTo>
                    <a:lnTo>
                      <a:pt x="549" y="851"/>
                    </a:lnTo>
                    <a:lnTo>
                      <a:pt x="553" y="853"/>
                    </a:lnTo>
                    <a:lnTo>
                      <a:pt x="554" y="854"/>
                    </a:lnTo>
                    <a:lnTo>
                      <a:pt x="553" y="850"/>
                    </a:lnTo>
                    <a:lnTo>
                      <a:pt x="553" y="840"/>
                    </a:lnTo>
                    <a:lnTo>
                      <a:pt x="553" y="824"/>
                    </a:lnTo>
                    <a:lnTo>
                      <a:pt x="553" y="803"/>
                    </a:lnTo>
                    <a:lnTo>
                      <a:pt x="554" y="777"/>
                    </a:lnTo>
                    <a:lnTo>
                      <a:pt x="555" y="746"/>
                    </a:lnTo>
                    <a:lnTo>
                      <a:pt x="559" y="711"/>
                    </a:lnTo>
                    <a:lnTo>
                      <a:pt x="564" y="672"/>
                    </a:lnTo>
                    <a:lnTo>
                      <a:pt x="570" y="631"/>
                    </a:lnTo>
                    <a:lnTo>
                      <a:pt x="580" y="589"/>
                    </a:lnTo>
                    <a:lnTo>
                      <a:pt x="591" y="543"/>
                    </a:lnTo>
                    <a:lnTo>
                      <a:pt x="605" y="497"/>
                    </a:lnTo>
                    <a:lnTo>
                      <a:pt x="623" y="450"/>
                    </a:lnTo>
                    <a:lnTo>
                      <a:pt x="645" y="401"/>
                    </a:lnTo>
                    <a:lnTo>
                      <a:pt x="668" y="354"/>
                    </a:lnTo>
                    <a:lnTo>
                      <a:pt x="698" y="308"/>
                    </a:lnTo>
                    <a:lnTo>
                      <a:pt x="730" y="262"/>
                    </a:lnTo>
                    <a:lnTo>
                      <a:pt x="769" y="218"/>
                    </a:lnTo>
                    <a:lnTo>
                      <a:pt x="811" y="177"/>
                    </a:lnTo>
                    <a:lnTo>
                      <a:pt x="860" y="139"/>
                    </a:lnTo>
                    <a:lnTo>
                      <a:pt x="913" y="104"/>
                    </a:lnTo>
                    <a:lnTo>
                      <a:pt x="980" y="68"/>
                    </a:lnTo>
                    <a:lnTo>
                      <a:pt x="1048" y="41"/>
                    </a:lnTo>
                    <a:lnTo>
                      <a:pt x="1116" y="21"/>
                    </a:lnTo>
                    <a:lnTo>
                      <a:pt x="1184" y="7"/>
                    </a:lnTo>
                    <a:lnTo>
                      <a:pt x="1253" y="0"/>
                    </a:lnTo>
                    <a:lnTo>
                      <a:pt x="1321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  <p:sp>
            <p:nvSpPr>
              <p:cNvPr id="414" name="Freeform 8"/>
              <p:cNvSpPr>
                <a:spLocks noChangeAspect="1" noEditPoints="1"/>
              </p:cNvSpPr>
              <p:nvPr/>
            </p:nvSpPr>
            <p:spPr bwMode="auto">
              <a:xfrm>
                <a:off x="5907088" y="2878138"/>
                <a:ext cx="1670050" cy="1093787"/>
              </a:xfrm>
              <a:custGeom>
                <a:avLst/>
                <a:gdLst>
                  <a:gd name="T0" fmla="*/ 2147483647 w 3158"/>
                  <a:gd name="T1" fmla="*/ 2147483647 h 2067"/>
                  <a:gd name="T2" fmla="*/ 2147483647 w 3158"/>
                  <a:gd name="T3" fmla="*/ 2147483647 h 2067"/>
                  <a:gd name="T4" fmla="*/ 2147483647 w 3158"/>
                  <a:gd name="T5" fmla="*/ 2147483647 h 2067"/>
                  <a:gd name="T6" fmla="*/ 2147483647 w 3158"/>
                  <a:gd name="T7" fmla="*/ 2147483647 h 2067"/>
                  <a:gd name="T8" fmla="*/ 2147483647 w 3158"/>
                  <a:gd name="T9" fmla="*/ 2147483647 h 2067"/>
                  <a:gd name="T10" fmla="*/ 2147483647 w 3158"/>
                  <a:gd name="T11" fmla="*/ 2147483647 h 2067"/>
                  <a:gd name="T12" fmla="*/ 2147483647 w 3158"/>
                  <a:gd name="T13" fmla="*/ 2147483647 h 2067"/>
                  <a:gd name="T14" fmla="*/ 2147483647 w 3158"/>
                  <a:gd name="T15" fmla="*/ 2147483647 h 2067"/>
                  <a:gd name="T16" fmla="*/ 2147483647 w 3158"/>
                  <a:gd name="T17" fmla="*/ 2147483647 h 2067"/>
                  <a:gd name="T18" fmla="*/ 2147483647 w 3158"/>
                  <a:gd name="T19" fmla="*/ 2147483647 h 2067"/>
                  <a:gd name="T20" fmla="*/ 2147483647 w 3158"/>
                  <a:gd name="T21" fmla="*/ 2147483647 h 2067"/>
                  <a:gd name="T22" fmla="*/ 2147483647 w 3158"/>
                  <a:gd name="T23" fmla="*/ 2147483647 h 2067"/>
                  <a:gd name="T24" fmla="*/ 2147483647 w 3158"/>
                  <a:gd name="T25" fmla="*/ 2147483647 h 2067"/>
                  <a:gd name="T26" fmla="*/ 2147483647 w 3158"/>
                  <a:gd name="T27" fmla="*/ 2147483647 h 2067"/>
                  <a:gd name="T28" fmla="*/ 2147483647 w 3158"/>
                  <a:gd name="T29" fmla="*/ 2147483647 h 2067"/>
                  <a:gd name="T30" fmla="*/ 2147483647 w 3158"/>
                  <a:gd name="T31" fmla="*/ 2147483647 h 2067"/>
                  <a:gd name="T32" fmla="*/ 2147483647 w 3158"/>
                  <a:gd name="T33" fmla="*/ 2147483647 h 2067"/>
                  <a:gd name="T34" fmla="*/ 2147483647 w 3158"/>
                  <a:gd name="T35" fmla="*/ 2147483647 h 2067"/>
                  <a:gd name="T36" fmla="*/ 2147483647 w 3158"/>
                  <a:gd name="T37" fmla="*/ 2147483647 h 2067"/>
                  <a:gd name="T38" fmla="*/ 2147483647 w 3158"/>
                  <a:gd name="T39" fmla="*/ 2147483647 h 2067"/>
                  <a:gd name="T40" fmla="*/ 2147483647 w 3158"/>
                  <a:gd name="T41" fmla="*/ 2147483647 h 2067"/>
                  <a:gd name="T42" fmla="*/ 2147483647 w 3158"/>
                  <a:gd name="T43" fmla="*/ 2147483647 h 2067"/>
                  <a:gd name="T44" fmla="*/ 2147483647 w 3158"/>
                  <a:gd name="T45" fmla="*/ 2147483647 h 2067"/>
                  <a:gd name="T46" fmla="*/ 2147483647 w 3158"/>
                  <a:gd name="T47" fmla="*/ 2147483647 h 2067"/>
                  <a:gd name="T48" fmla="*/ 2147483647 w 3158"/>
                  <a:gd name="T49" fmla="*/ 2147483647 h 2067"/>
                  <a:gd name="T50" fmla="*/ 2147483647 w 3158"/>
                  <a:gd name="T51" fmla="*/ 2147483647 h 2067"/>
                  <a:gd name="T52" fmla="*/ 2147483647 w 3158"/>
                  <a:gd name="T53" fmla="*/ 2147483647 h 2067"/>
                  <a:gd name="T54" fmla="*/ 2147483647 w 3158"/>
                  <a:gd name="T55" fmla="*/ 2147483647 h 2067"/>
                  <a:gd name="T56" fmla="*/ 2147483647 w 3158"/>
                  <a:gd name="T57" fmla="*/ 2147483647 h 2067"/>
                  <a:gd name="T58" fmla="*/ 2147483647 w 3158"/>
                  <a:gd name="T59" fmla="*/ 2147483647 h 2067"/>
                  <a:gd name="T60" fmla="*/ 2147483647 w 3158"/>
                  <a:gd name="T61" fmla="*/ 2147483647 h 2067"/>
                  <a:gd name="T62" fmla="*/ 2147483647 w 3158"/>
                  <a:gd name="T63" fmla="*/ 2147483647 h 2067"/>
                  <a:gd name="T64" fmla="*/ 2147483647 w 3158"/>
                  <a:gd name="T65" fmla="*/ 2147483647 h 2067"/>
                  <a:gd name="T66" fmla="*/ 2147483647 w 3158"/>
                  <a:gd name="T67" fmla="*/ 2147483647 h 2067"/>
                  <a:gd name="T68" fmla="*/ 2147483647 w 3158"/>
                  <a:gd name="T69" fmla="*/ 2147483647 h 2067"/>
                  <a:gd name="T70" fmla="*/ 2147483647 w 3158"/>
                  <a:gd name="T71" fmla="*/ 2147483647 h 2067"/>
                  <a:gd name="T72" fmla="*/ 2147483647 w 3158"/>
                  <a:gd name="T73" fmla="*/ 2147483647 h 2067"/>
                  <a:gd name="T74" fmla="*/ 2147483647 w 3158"/>
                  <a:gd name="T75" fmla="*/ 2147483647 h 2067"/>
                  <a:gd name="T76" fmla="*/ 2147483647 w 3158"/>
                  <a:gd name="T77" fmla="*/ 2147483647 h 2067"/>
                  <a:gd name="T78" fmla="*/ 2147483647 w 3158"/>
                  <a:gd name="T79" fmla="*/ 2147483647 h 2067"/>
                  <a:gd name="T80" fmla="*/ 2147483647 w 3158"/>
                  <a:gd name="T81" fmla="*/ 2147483647 h 2067"/>
                  <a:gd name="T82" fmla="*/ 2147483647 w 3158"/>
                  <a:gd name="T83" fmla="*/ 2147483647 h 2067"/>
                  <a:gd name="T84" fmla="*/ 2147483647 w 3158"/>
                  <a:gd name="T85" fmla="*/ 2147483647 h 2067"/>
                  <a:gd name="T86" fmla="*/ 2147483647 w 3158"/>
                  <a:gd name="T87" fmla="*/ 2147483647 h 2067"/>
                  <a:gd name="T88" fmla="*/ 2147483647 w 3158"/>
                  <a:gd name="T89" fmla="*/ 2147483647 h 2067"/>
                  <a:gd name="T90" fmla="*/ 2147483647 w 3158"/>
                  <a:gd name="T91" fmla="*/ 2147483647 h 2067"/>
                  <a:gd name="T92" fmla="*/ 2147483647 w 3158"/>
                  <a:gd name="T93" fmla="*/ 2147483647 h 2067"/>
                  <a:gd name="T94" fmla="*/ 2147483647 w 3158"/>
                  <a:gd name="T95" fmla="*/ 2147483647 h 2067"/>
                  <a:gd name="T96" fmla="*/ 2147483647 w 3158"/>
                  <a:gd name="T97" fmla="*/ 2147483647 h 2067"/>
                  <a:gd name="T98" fmla="*/ 2147483647 w 3158"/>
                  <a:gd name="T99" fmla="*/ 2147483647 h 2067"/>
                  <a:gd name="T100" fmla="*/ 2147483647 w 3158"/>
                  <a:gd name="T101" fmla="*/ 2147483647 h 2067"/>
                  <a:gd name="T102" fmla="*/ 2147483647 w 3158"/>
                  <a:gd name="T103" fmla="*/ 2147483647 h 2067"/>
                  <a:gd name="T104" fmla="*/ 2147483647 w 3158"/>
                  <a:gd name="T105" fmla="*/ 2147483647 h 2067"/>
                  <a:gd name="T106" fmla="*/ 2147483647 w 3158"/>
                  <a:gd name="T107" fmla="*/ 2147483647 h 2067"/>
                  <a:gd name="T108" fmla="*/ 0 w 3158"/>
                  <a:gd name="T109" fmla="*/ 2147483647 h 2067"/>
                  <a:gd name="T110" fmla="*/ 2147483647 w 3158"/>
                  <a:gd name="T111" fmla="*/ 2147483647 h 2067"/>
                  <a:gd name="T112" fmla="*/ 2147483647 w 3158"/>
                  <a:gd name="T113" fmla="*/ 2147483647 h 2067"/>
                  <a:gd name="T114" fmla="*/ 2147483647 w 3158"/>
                  <a:gd name="T115" fmla="*/ 2147483647 h 2067"/>
                  <a:gd name="T116" fmla="*/ 2147483647 w 3158"/>
                  <a:gd name="T117" fmla="*/ 2147483647 h 2067"/>
                  <a:gd name="T118" fmla="*/ 2147483647 w 3158"/>
                  <a:gd name="T119" fmla="*/ 2147483647 h 2067"/>
                  <a:gd name="T120" fmla="*/ 2147483647 w 3158"/>
                  <a:gd name="T121" fmla="*/ 2147483647 h 2067"/>
                  <a:gd name="T122" fmla="*/ 2147483647 w 3158"/>
                  <a:gd name="T123" fmla="*/ 2147483647 h 2067"/>
                  <a:gd name="T124" fmla="*/ 2147483647 w 3158"/>
                  <a:gd name="T125" fmla="*/ 2147483647 h 206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158" h="2067">
                    <a:moveTo>
                      <a:pt x="1368" y="97"/>
                    </a:moveTo>
                    <a:lnTo>
                      <a:pt x="1298" y="101"/>
                    </a:lnTo>
                    <a:lnTo>
                      <a:pt x="1230" y="111"/>
                    </a:lnTo>
                    <a:lnTo>
                      <a:pt x="1164" y="128"/>
                    </a:lnTo>
                    <a:lnTo>
                      <a:pt x="1101" y="151"/>
                    </a:lnTo>
                    <a:lnTo>
                      <a:pt x="1041" y="181"/>
                    </a:lnTo>
                    <a:lnTo>
                      <a:pt x="984" y="214"/>
                    </a:lnTo>
                    <a:lnTo>
                      <a:pt x="930" y="254"/>
                    </a:lnTo>
                    <a:lnTo>
                      <a:pt x="882" y="299"/>
                    </a:lnTo>
                    <a:lnTo>
                      <a:pt x="837" y="347"/>
                    </a:lnTo>
                    <a:lnTo>
                      <a:pt x="797" y="401"/>
                    </a:lnTo>
                    <a:lnTo>
                      <a:pt x="764" y="458"/>
                    </a:lnTo>
                    <a:lnTo>
                      <a:pt x="734" y="518"/>
                    </a:lnTo>
                    <a:lnTo>
                      <a:pt x="711" y="581"/>
                    </a:lnTo>
                    <a:lnTo>
                      <a:pt x="694" y="647"/>
                    </a:lnTo>
                    <a:lnTo>
                      <a:pt x="684" y="715"/>
                    </a:lnTo>
                    <a:lnTo>
                      <a:pt x="680" y="785"/>
                    </a:lnTo>
                    <a:lnTo>
                      <a:pt x="681" y="820"/>
                    </a:lnTo>
                    <a:lnTo>
                      <a:pt x="684" y="857"/>
                    </a:lnTo>
                    <a:lnTo>
                      <a:pt x="690" y="897"/>
                    </a:lnTo>
                    <a:lnTo>
                      <a:pt x="700" y="957"/>
                    </a:lnTo>
                    <a:lnTo>
                      <a:pt x="639" y="953"/>
                    </a:lnTo>
                    <a:lnTo>
                      <a:pt x="617" y="950"/>
                    </a:lnTo>
                    <a:lnTo>
                      <a:pt x="597" y="950"/>
                    </a:lnTo>
                    <a:lnTo>
                      <a:pt x="533" y="954"/>
                    </a:lnTo>
                    <a:lnTo>
                      <a:pt x="474" y="965"/>
                    </a:lnTo>
                    <a:lnTo>
                      <a:pt x="415" y="984"/>
                    </a:lnTo>
                    <a:lnTo>
                      <a:pt x="362" y="1009"/>
                    </a:lnTo>
                    <a:lnTo>
                      <a:pt x="311" y="1040"/>
                    </a:lnTo>
                    <a:lnTo>
                      <a:pt x="264" y="1077"/>
                    </a:lnTo>
                    <a:lnTo>
                      <a:pt x="223" y="1118"/>
                    </a:lnTo>
                    <a:lnTo>
                      <a:pt x="185" y="1166"/>
                    </a:lnTo>
                    <a:lnTo>
                      <a:pt x="154" y="1217"/>
                    </a:lnTo>
                    <a:lnTo>
                      <a:pt x="129" y="1270"/>
                    </a:lnTo>
                    <a:lnTo>
                      <a:pt x="111" y="1329"/>
                    </a:lnTo>
                    <a:lnTo>
                      <a:pt x="99" y="1388"/>
                    </a:lnTo>
                    <a:lnTo>
                      <a:pt x="96" y="1452"/>
                    </a:lnTo>
                    <a:lnTo>
                      <a:pt x="99" y="1510"/>
                    </a:lnTo>
                    <a:lnTo>
                      <a:pt x="109" y="1567"/>
                    </a:lnTo>
                    <a:lnTo>
                      <a:pt x="126" y="1622"/>
                    </a:lnTo>
                    <a:lnTo>
                      <a:pt x="148" y="1674"/>
                    </a:lnTo>
                    <a:lnTo>
                      <a:pt x="177" y="1724"/>
                    </a:lnTo>
                    <a:lnTo>
                      <a:pt x="210" y="1770"/>
                    </a:lnTo>
                    <a:lnTo>
                      <a:pt x="249" y="1811"/>
                    </a:lnTo>
                    <a:lnTo>
                      <a:pt x="292" y="1848"/>
                    </a:lnTo>
                    <a:lnTo>
                      <a:pt x="339" y="1882"/>
                    </a:lnTo>
                    <a:lnTo>
                      <a:pt x="392" y="1908"/>
                    </a:lnTo>
                    <a:lnTo>
                      <a:pt x="419" y="1922"/>
                    </a:lnTo>
                    <a:lnTo>
                      <a:pt x="439" y="1928"/>
                    </a:lnTo>
                    <a:lnTo>
                      <a:pt x="464" y="1937"/>
                    </a:lnTo>
                    <a:lnTo>
                      <a:pt x="495" y="1944"/>
                    </a:lnTo>
                    <a:lnTo>
                      <a:pt x="532" y="1953"/>
                    </a:lnTo>
                    <a:lnTo>
                      <a:pt x="575" y="1959"/>
                    </a:lnTo>
                    <a:lnTo>
                      <a:pt x="622" y="1965"/>
                    </a:lnTo>
                    <a:lnTo>
                      <a:pt x="674" y="1969"/>
                    </a:lnTo>
                    <a:lnTo>
                      <a:pt x="732" y="1970"/>
                    </a:lnTo>
                    <a:lnTo>
                      <a:pt x="2476" y="1970"/>
                    </a:lnTo>
                    <a:lnTo>
                      <a:pt x="2480" y="1970"/>
                    </a:lnTo>
                    <a:lnTo>
                      <a:pt x="2490" y="1970"/>
                    </a:lnTo>
                    <a:lnTo>
                      <a:pt x="2506" y="1970"/>
                    </a:lnTo>
                    <a:lnTo>
                      <a:pt x="2526" y="1969"/>
                    </a:lnTo>
                    <a:lnTo>
                      <a:pt x="2551" y="1968"/>
                    </a:lnTo>
                    <a:lnTo>
                      <a:pt x="2577" y="1967"/>
                    </a:lnTo>
                    <a:lnTo>
                      <a:pt x="2607" y="1964"/>
                    </a:lnTo>
                    <a:lnTo>
                      <a:pt x="2609" y="1964"/>
                    </a:lnTo>
                    <a:lnTo>
                      <a:pt x="2665" y="1959"/>
                    </a:lnTo>
                    <a:lnTo>
                      <a:pt x="2720" y="1948"/>
                    </a:lnTo>
                    <a:lnTo>
                      <a:pt x="2747" y="1940"/>
                    </a:lnTo>
                    <a:lnTo>
                      <a:pt x="2767" y="1934"/>
                    </a:lnTo>
                    <a:lnTo>
                      <a:pt x="2781" y="1928"/>
                    </a:lnTo>
                    <a:lnTo>
                      <a:pt x="2790" y="1923"/>
                    </a:lnTo>
                    <a:lnTo>
                      <a:pt x="2796" y="1919"/>
                    </a:lnTo>
                    <a:lnTo>
                      <a:pt x="2842" y="1893"/>
                    </a:lnTo>
                    <a:lnTo>
                      <a:pt x="2885" y="1863"/>
                    </a:lnTo>
                    <a:lnTo>
                      <a:pt x="2924" y="1828"/>
                    </a:lnTo>
                    <a:lnTo>
                      <a:pt x="2959" y="1789"/>
                    </a:lnTo>
                    <a:lnTo>
                      <a:pt x="2990" y="1746"/>
                    </a:lnTo>
                    <a:lnTo>
                      <a:pt x="3015" y="1702"/>
                    </a:lnTo>
                    <a:lnTo>
                      <a:pt x="3035" y="1653"/>
                    </a:lnTo>
                    <a:lnTo>
                      <a:pt x="3050" y="1603"/>
                    </a:lnTo>
                    <a:lnTo>
                      <a:pt x="3060" y="1551"/>
                    </a:lnTo>
                    <a:lnTo>
                      <a:pt x="3062" y="1499"/>
                    </a:lnTo>
                    <a:lnTo>
                      <a:pt x="3058" y="1440"/>
                    </a:lnTo>
                    <a:lnTo>
                      <a:pt x="3048" y="1384"/>
                    </a:lnTo>
                    <a:lnTo>
                      <a:pt x="3031" y="1331"/>
                    </a:lnTo>
                    <a:lnTo>
                      <a:pt x="3009" y="1281"/>
                    </a:lnTo>
                    <a:lnTo>
                      <a:pt x="2979" y="1234"/>
                    </a:lnTo>
                    <a:lnTo>
                      <a:pt x="2945" y="1190"/>
                    </a:lnTo>
                    <a:lnTo>
                      <a:pt x="2907" y="1151"/>
                    </a:lnTo>
                    <a:lnTo>
                      <a:pt x="2863" y="1117"/>
                    </a:lnTo>
                    <a:lnTo>
                      <a:pt x="2816" y="1087"/>
                    </a:lnTo>
                    <a:lnTo>
                      <a:pt x="2765" y="1065"/>
                    </a:lnTo>
                    <a:lnTo>
                      <a:pt x="2711" y="1047"/>
                    </a:lnTo>
                    <a:lnTo>
                      <a:pt x="2654" y="1036"/>
                    </a:lnTo>
                    <a:lnTo>
                      <a:pt x="2594" y="1029"/>
                    </a:lnTo>
                    <a:lnTo>
                      <a:pt x="2616" y="972"/>
                    </a:lnTo>
                    <a:lnTo>
                      <a:pt x="2629" y="926"/>
                    </a:lnTo>
                    <a:lnTo>
                      <a:pt x="2638" y="880"/>
                    </a:lnTo>
                    <a:lnTo>
                      <a:pt x="2642" y="832"/>
                    </a:lnTo>
                    <a:lnTo>
                      <a:pt x="2638" y="779"/>
                    </a:lnTo>
                    <a:lnTo>
                      <a:pt x="2627" y="727"/>
                    </a:lnTo>
                    <a:lnTo>
                      <a:pt x="2611" y="678"/>
                    </a:lnTo>
                    <a:lnTo>
                      <a:pt x="2587" y="632"/>
                    </a:lnTo>
                    <a:lnTo>
                      <a:pt x="2558" y="590"/>
                    </a:lnTo>
                    <a:lnTo>
                      <a:pt x="2525" y="553"/>
                    </a:lnTo>
                    <a:lnTo>
                      <a:pt x="2487" y="519"/>
                    </a:lnTo>
                    <a:lnTo>
                      <a:pt x="2445" y="490"/>
                    </a:lnTo>
                    <a:lnTo>
                      <a:pt x="2399" y="467"/>
                    </a:lnTo>
                    <a:lnTo>
                      <a:pt x="2351" y="451"/>
                    </a:lnTo>
                    <a:lnTo>
                      <a:pt x="2298" y="439"/>
                    </a:lnTo>
                    <a:lnTo>
                      <a:pt x="2245" y="436"/>
                    </a:lnTo>
                    <a:lnTo>
                      <a:pt x="2194" y="439"/>
                    </a:lnTo>
                    <a:lnTo>
                      <a:pt x="2143" y="449"/>
                    </a:lnTo>
                    <a:lnTo>
                      <a:pt x="2093" y="467"/>
                    </a:lnTo>
                    <a:lnTo>
                      <a:pt x="2047" y="489"/>
                    </a:lnTo>
                    <a:lnTo>
                      <a:pt x="2004" y="515"/>
                    </a:lnTo>
                    <a:lnTo>
                      <a:pt x="1980" y="470"/>
                    </a:lnTo>
                    <a:lnTo>
                      <a:pt x="1948" y="414"/>
                    </a:lnTo>
                    <a:lnTo>
                      <a:pt x="1912" y="362"/>
                    </a:lnTo>
                    <a:lnTo>
                      <a:pt x="1871" y="315"/>
                    </a:lnTo>
                    <a:lnTo>
                      <a:pt x="1826" y="271"/>
                    </a:lnTo>
                    <a:lnTo>
                      <a:pt x="1777" y="232"/>
                    </a:lnTo>
                    <a:lnTo>
                      <a:pt x="1726" y="197"/>
                    </a:lnTo>
                    <a:lnTo>
                      <a:pt x="1672" y="167"/>
                    </a:lnTo>
                    <a:lnTo>
                      <a:pt x="1616" y="142"/>
                    </a:lnTo>
                    <a:lnTo>
                      <a:pt x="1556" y="123"/>
                    </a:lnTo>
                    <a:lnTo>
                      <a:pt x="1495" y="109"/>
                    </a:lnTo>
                    <a:lnTo>
                      <a:pt x="1433" y="100"/>
                    </a:lnTo>
                    <a:lnTo>
                      <a:pt x="1368" y="97"/>
                    </a:lnTo>
                    <a:close/>
                    <a:moveTo>
                      <a:pt x="1368" y="0"/>
                    </a:moveTo>
                    <a:lnTo>
                      <a:pt x="1438" y="4"/>
                    </a:lnTo>
                    <a:lnTo>
                      <a:pt x="1505" y="13"/>
                    </a:lnTo>
                    <a:lnTo>
                      <a:pt x="1571" y="28"/>
                    </a:lnTo>
                    <a:lnTo>
                      <a:pt x="1635" y="48"/>
                    </a:lnTo>
                    <a:lnTo>
                      <a:pt x="1698" y="72"/>
                    </a:lnTo>
                    <a:lnTo>
                      <a:pt x="1756" y="104"/>
                    </a:lnTo>
                    <a:lnTo>
                      <a:pt x="1813" y="138"/>
                    </a:lnTo>
                    <a:lnTo>
                      <a:pt x="1867" y="179"/>
                    </a:lnTo>
                    <a:lnTo>
                      <a:pt x="1917" y="224"/>
                    </a:lnTo>
                    <a:lnTo>
                      <a:pt x="1963" y="273"/>
                    </a:lnTo>
                    <a:lnTo>
                      <a:pt x="2005" y="326"/>
                    </a:lnTo>
                    <a:lnTo>
                      <a:pt x="2042" y="385"/>
                    </a:lnTo>
                    <a:lnTo>
                      <a:pt x="2091" y="365"/>
                    </a:lnTo>
                    <a:lnTo>
                      <a:pt x="2142" y="351"/>
                    </a:lnTo>
                    <a:lnTo>
                      <a:pt x="2193" y="342"/>
                    </a:lnTo>
                    <a:lnTo>
                      <a:pt x="2245" y="340"/>
                    </a:lnTo>
                    <a:lnTo>
                      <a:pt x="2307" y="344"/>
                    </a:lnTo>
                    <a:lnTo>
                      <a:pt x="2366" y="355"/>
                    </a:lnTo>
                    <a:lnTo>
                      <a:pt x="2423" y="373"/>
                    </a:lnTo>
                    <a:lnTo>
                      <a:pt x="2476" y="398"/>
                    </a:lnTo>
                    <a:lnTo>
                      <a:pt x="2526" y="428"/>
                    </a:lnTo>
                    <a:lnTo>
                      <a:pt x="2572" y="464"/>
                    </a:lnTo>
                    <a:lnTo>
                      <a:pt x="2613" y="505"/>
                    </a:lnTo>
                    <a:lnTo>
                      <a:pt x="2649" y="551"/>
                    </a:lnTo>
                    <a:lnTo>
                      <a:pt x="2679" y="601"/>
                    </a:lnTo>
                    <a:lnTo>
                      <a:pt x="2704" y="654"/>
                    </a:lnTo>
                    <a:lnTo>
                      <a:pt x="2723" y="710"/>
                    </a:lnTo>
                    <a:lnTo>
                      <a:pt x="2734" y="770"/>
                    </a:lnTo>
                    <a:lnTo>
                      <a:pt x="2737" y="832"/>
                    </a:lnTo>
                    <a:lnTo>
                      <a:pt x="2734" y="892"/>
                    </a:lnTo>
                    <a:lnTo>
                      <a:pt x="2723" y="950"/>
                    </a:lnTo>
                    <a:lnTo>
                      <a:pt x="2784" y="969"/>
                    </a:lnTo>
                    <a:lnTo>
                      <a:pt x="2842" y="993"/>
                    </a:lnTo>
                    <a:lnTo>
                      <a:pt x="2897" y="1024"/>
                    </a:lnTo>
                    <a:lnTo>
                      <a:pt x="2948" y="1060"/>
                    </a:lnTo>
                    <a:lnTo>
                      <a:pt x="2994" y="1101"/>
                    </a:lnTo>
                    <a:lnTo>
                      <a:pt x="3035" y="1148"/>
                    </a:lnTo>
                    <a:lnTo>
                      <a:pt x="3071" y="1198"/>
                    </a:lnTo>
                    <a:lnTo>
                      <a:pt x="3101" y="1253"/>
                    </a:lnTo>
                    <a:lnTo>
                      <a:pt x="3126" y="1310"/>
                    </a:lnTo>
                    <a:lnTo>
                      <a:pt x="3143" y="1371"/>
                    </a:lnTo>
                    <a:lnTo>
                      <a:pt x="3154" y="1433"/>
                    </a:lnTo>
                    <a:lnTo>
                      <a:pt x="3158" y="1499"/>
                    </a:lnTo>
                    <a:lnTo>
                      <a:pt x="3155" y="1556"/>
                    </a:lnTo>
                    <a:lnTo>
                      <a:pt x="3147" y="1613"/>
                    </a:lnTo>
                    <a:lnTo>
                      <a:pt x="3132" y="1668"/>
                    </a:lnTo>
                    <a:lnTo>
                      <a:pt x="3112" y="1722"/>
                    </a:lnTo>
                    <a:lnTo>
                      <a:pt x="3086" y="1773"/>
                    </a:lnTo>
                    <a:lnTo>
                      <a:pt x="3056" y="1821"/>
                    </a:lnTo>
                    <a:lnTo>
                      <a:pt x="3021" y="1866"/>
                    </a:lnTo>
                    <a:lnTo>
                      <a:pt x="2981" y="1907"/>
                    </a:lnTo>
                    <a:lnTo>
                      <a:pt x="2938" y="1944"/>
                    </a:lnTo>
                    <a:lnTo>
                      <a:pt x="2890" y="1976"/>
                    </a:lnTo>
                    <a:lnTo>
                      <a:pt x="2839" y="2005"/>
                    </a:lnTo>
                    <a:lnTo>
                      <a:pt x="2813" y="2019"/>
                    </a:lnTo>
                    <a:lnTo>
                      <a:pt x="2782" y="2030"/>
                    </a:lnTo>
                    <a:lnTo>
                      <a:pt x="2744" y="2040"/>
                    </a:lnTo>
                    <a:lnTo>
                      <a:pt x="2701" y="2050"/>
                    </a:lnTo>
                    <a:lnTo>
                      <a:pt x="2659" y="2056"/>
                    </a:lnTo>
                    <a:lnTo>
                      <a:pt x="2614" y="2060"/>
                    </a:lnTo>
                    <a:lnTo>
                      <a:pt x="2578" y="2062"/>
                    </a:lnTo>
                    <a:lnTo>
                      <a:pt x="2546" y="2065"/>
                    </a:lnTo>
                    <a:lnTo>
                      <a:pt x="2519" y="2066"/>
                    </a:lnTo>
                    <a:lnTo>
                      <a:pt x="2496" y="2066"/>
                    </a:lnTo>
                    <a:lnTo>
                      <a:pt x="2483" y="2066"/>
                    </a:lnTo>
                    <a:lnTo>
                      <a:pt x="2476" y="2067"/>
                    </a:lnTo>
                    <a:lnTo>
                      <a:pt x="732" y="2067"/>
                    </a:lnTo>
                    <a:lnTo>
                      <a:pt x="668" y="2065"/>
                    </a:lnTo>
                    <a:lnTo>
                      <a:pt x="609" y="2061"/>
                    </a:lnTo>
                    <a:lnTo>
                      <a:pt x="556" y="2054"/>
                    </a:lnTo>
                    <a:lnTo>
                      <a:pt x="509" y="2046"/>
                    </a:lnTo>
                    <a:lnTo>
                      <a:pt x="468" y="2036"/>
                    </a:lnTo>
                    <a:lnTo>
                      <a:pt x="433" y="2027"/>
                    </a:lnTo>
                    <a:lnTo>
                      <a:pt x="404" y="2018"/>
                    </a:lnTo>
                    <a:lnTo>
                      <a:pt x="380" y="2009"/>
                    </a:lnTo>
                    <a:lnTo>
                      <a:pt x="364" y="2003"/>
                    </a:lnTo>
                    <a:lnTo>
                      <a:pt x="353" y="1998"/>
                    </a:lnTo>
                    <a:lnTo>
                      <a:pt x="349" y="1995"/>
                    </a:lnTo>
                    <a:lnTo>
                      <a:pt x="346" y="1994"/>
                    </a:lnTo>
                    <a:lnTo>
                      <a:pt x="291" y="1964"/>
                    </a:lnTo>
                    <a:lnTo>
                      <a:pt x="239" y="1929"/>
                    </a:lnTo>
                    <a:lnTo>
                      <a:pt x="191" y="1889"/>
                    </a:lnTo>
                    <a:lnTo>
                      <a:pt x="149" y="1846"/>
                    </a:lnTo>
                    <a:lnTo>
                      <a:pt x="111" y="1799"/>
                    </a:lnTo>
                    <a:lnTo>
                      <a:pt x="78" y="1746"/>
                    </a:lnTo>
                    <a:lnTo>
                      <a:pt x="51" y="1693"/>
                    </a:lnTo>
                    <a:lnTo>
                      <a:pt x="28" y="1636"/>
                    </a:lnTo>
                    <a:lnTo>
                      <a:pt x="12" y="1576"/>
                    </a:lnTo>
                    <a:lnTo>
                      <a:pt x="2" y="1514"/>
                    </a:lnTo>
                    <a:lnTo>
                      <a:pt x="0" y="1452"/>
                    </a:lnTo>
                    <a:lnTo>
                      <a:pt x="4" y="1383"/>
                    </a:lnTo>
                    <a:lnTo>
                      <a:pt x="15" y="1316"/>
                    </a:lnTo>
                    <a:lnTo>
                      <a:pt x="33" y="1253"/>
                    </a:lnTo>
                    <a:lnTo>
                      <a:pt x="60" y="1192"/>
                    </a:lnTo>
                    <a:lnTo>
                      <a:pt x="91" y="1135"/>
                    </a:lnTo>
                    <a:lnTo>
                      <a:pt x="128" y="1081"/>
                    </a:lnTo>
                    <a:lnTo>
                      <a:pt x="172" y="1033"/>
                    </a:lnTo>
                    <a:lnTo>
                      <a:pt x="220" y="989"/>
                    </a:lnTo>
                    <a:lnTo>
                      <a:pt x="272" y="950"/>
                    </a:lnTo>
                    <a:lnTo>
                      <a:pt x="328" y="918"/>
                    </a:lnTo>
                    <a:lnTo>
                      <a:pt x="389" y="892"/>
                    </a:lnTo>
                    <a:lnTo>
                      <a:pt x="453" y="872"/>
                    </a:lnTo>
                    <a:lnTo>
                      <a:pt x="519" y="860"/>
                    </a:lnTo>
                    <a:lnTo>
                      <a:pt x="587" y="855"/>
                    </a:lnTo>
                    <a:lnTo>
                      <a:pt x="584" y="819"/>
                    </a:lnTo>
                    <a:lnTo>
                      <a:pt x="584" y="785"/>
                    </a:lnTo>
                    <a:lnTo>
                      <a:pt x="587" y="710"/>
                    </a:lnTo>
                    <a:lnTo>
                      <a:pt x="598" y="636"/>
                    </a:lnTo>
                    <a:lnTo>
                      <a:pt x="616" y="565"/>
                    </a:lnTo>
                    <a:lnTo>
                      <a:pt x="639" y="497"/>
                    </a:lnTo>
                    <a:lnTo>
                      <a:pt x="668" y="432"/>
                    </a:lnTo>
                    <a:lnTo>
                      <a:pt x="704" y="370"/>
                    </a:lnTo>
                    <a:lnTo>
                      <a:pt x="744" y="311"/>
                    </a:lnTo>
                    <a:lnTo>
                      <a:pt x="790" y="257"/>
                    </a:lnTo>
                    <a:lnTo>
                      <a:pt x="839" y="207"/>
                    </a:lnTo>
                    <a:lnTo>
                      <a:pt x="894" y="161"/>
                    </a:lnTo>
                    <a:lnTo>
                      <a:pt x="953" y="121"/>
                    </a:lnTo>
                    <a:lnTo>
                      <a:pt x="1015" y="85"/>
                    </a:lnTo>
                    <a:lnTo>
                      <a:pt x="1080" y="56"/>
                    </a:lnTo>
                    <a:lnTo>
                      <a:pt x="1148" y="33"/>
                    </a:lnTo>
                    <a:lnTo>
                      <a:pt x="1220" y="15"/>
                    </a:lnTo>
                    <a:lnTo>
                      <a:pt x="1293" y="4"/>
                    </a:lnTo>
                    <a:lnTo>
                      <a:pt x="1368" y="0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맑은 고딕"/>
                </a:endParaRPr>
              </a:p>
            </p:txBody>
          </p:sp>
        </p:grpSp>
        <p:grpSp>
          <p:nvGrpSpPr>
            <p:cNvPr id="333" name="Group 332"/>
            <p:cNvGrpSpPr/>
            <p:nvPr/>
          </p:nvGrpSpPr>
          <p:grpSpPr>
            <a:xfrm>
              <a:off x="7802984" y="4840746"/>
              <a:ext cx="335822" cy="346750"/>
              <a:chOff x="5826125" y="2565400"/>
              <a:chExt cx="1625600" cy="1625600"/>
            </a:xfrm>
          </p:grpSpPr>
          <p:pic>
            <p:nvPicPr>
              <p:cNvPr id="411" name="Picture 1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80100" y="2614613"/>
                <a:ext cx="1524000" cy="152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12" name="Picture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26125" y="2565400"/>
                <a:ext cx="1625600" cy="16256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334" name="Group 333"/>
            <p:cNvGrpSpPr/>
            <p:nvPr/>
          </p:nvGrpSpPr>
          <p:grpSpPr>
            <a:xfrm>
              <a:off x="6688488" y="4823342"/>
              <a:ext cx="336806" cy="344379"/>
              <a:chOff x="5910263" y="2663825"/>
              <a:chExt cx="1630362" cy="1614488"/>
            </a:xfrm>
          </p:grpSpPr>
          <p:sp>
            <p:nvSpPr>
              <p:cNvPr id="406" name="Freeform 7"/>
              <p:cNvSpPr>
                <a:spLocks noChangeAspect="1"/>
              </p:cNvSpPr>
              <p:nvPr/>
            </p:nvSpPr>
            <p:spPr bwMode="auto">
              <a:xfrm>
                <a:off x="5940425" y="2698750"/>
                <a:ext cx="1581150" cy="1546225"/>
              </a:xfrm>
              <a:custGeom>
                <a:avLst/>
                <a:gdLst>
                  <a:gd name="T0" fmla="*/ 2147483647 w 2989"/>
                  <a:gd name="T1" fmla="*/ 0 h 2921"/>
                  <a:gd name="T2" fmla="*/ 2147483647 w 2989"/>
                  <a:gd name="T3" fmla="*/ 0 h 2921"/>
                  <a:gd name="T4" fmla="*/ 2147483647 w 2989"/>
                  <a:gd name="T5" fmla="*/ 2147483647 h 2921"/>
                  <a:gd name="T6" fmla="*/ 2147483647 w 2989"/>
                  <a:gd name="T7" fmla="*/ 2147483647 h 2921"/>
                  <a:gd name="T8" fmla="*/ 2147483647 w 2989"/>
                  <a:gd name="T9" fmla="*/ 2147483647 h 2921"/>
                  <a:gd name="T10" fmla="*/ 2147483647 w 2989"/>
                  <a:gd name="T11" fmla="*/ 2147483647 h 2921"/>
                  <a:gd name="T12" fmla="*/ 2147483647 w 2989"/>
                  <a:gd name="T13" fmla="*/ 2147483647 h 2921"/>
                  <a:gd name="T14" fmla="*/ 2147483647 w 2989"/>
                  <a:gd name="T15" fmla="*/ 2147483647 h 2921"/>
                  <a:gd name="T16" fmla="*/ 2147483647 w 2989"/>
                  <a:gd name="T17" fmla="*/ 2147483647 h 2921"/>
                  <a:gd name="T18" fmla="*/ 2147483647 w 2989"/>
                  <a:gd name="T19" fmla="*/ 2147483647 h 2921"/>
                  <a:gd name="T20" fmla="*/ 2147483647 w 2989"/>
                  <a:gd name="T21" fmla="*/ 2147483647 h 2921"/>
                  <a:gd name="T22" fmla="*/ 0 w 2989"/>
                  <a:gd name="T23" fmla="*/ 2147483647 h 2921"/>
                  <a:gd name="T24" fmla="*/ 0 w 2989"/>
                  <a:gd name="T25" fmla="*/ 2147483647 h 2921"/>
                  <a:gd name="T26" fmla="*/ 2147483647 w 2989"/>
                  <a:gd name="T27" fmla="*/ 2147483647 h 2921"/>
                  <a:gd name="T28" fmla="*/ 2147483647 w 2989"/>
                  <a:gd name="T29" fmla="*/ 2147483647 h 2921"/>
                  <a:gd name="T30" fmla="*/ 2147483647 w 2989"/>
                  <a:gd name="T31" fmla="*/ 2147483647 h 2921"/>
                  <a:gd name="T32" fmla="*/ 2147483647 w 2989"/>
                  <a:gd name="T33" fmla="*/ 2147483647 h 2921"/>
                  <a:gd name="T34" fmla="*/ 2147483647 w 2989"/>
                  <a:gd name="T35" fmla="*/ 0 h 292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989" h="2921">
                    <a:moveTo>
                      <a:pt x="780" y="0"/>
                    </a:moveTo>
                    <a:lnTo>
                      <a:pt x="2208" y="0"/>
                    </a:lnTo>
                    <a:lnTo>
                      <a:pt x="2208" y="1415"/>
                    </a:lnTo>
                    <a:lnTo>
                      <a:pt x="2436" y="1415"/>
                    </a:lnTo>
                    <a:lnTo>
                      <a:pt x="2520" y="1751"/>
                    </a:lnTo>
                    <a:lnTo>
                      <a:pt x="2754" y="2211"/>
                    </a:lnTo>
                    <a:lnTo>
                      <a:pt x="2934" y="2526"/>
                    </a:lnTo>
                    <a:lnTo>
                      <a:pt x="2989" y="2658"/>
                    </a:lnTo>
                    <a:lnTo>
                      <a:pt x="2989" y="2856"/>
                    </a:lnTo>
                    <a:lnTo>
                      <a:pt x="2880" y="2921"/>
                    </a:lnTo>
                    <a:lnTo>
                      <a:pt x="96" y="2921"/>
                    </a:lnTo>
                    <a:lnTo>
                      <a:pt x="0" y="2844"/>
                    </a:lnTo>
                    <a:lnTo>
                      <a:pt x="0" y="2592"/>
                    </a:lnTo>
                    <a:lnTo>
                      <a:pt x="162" y="2346"/>
                    </a:lnTo>
                    <a:lnTo>
                      <a:pt x="426" y="1859"/>
                    </a:lnTo>
                    <a:lnTo>
                      <a:pt x="531" y="1415"/>
                    </a:lnTo>
                    <a:lnTo>
                      <a:pt x="780" y="1415"/>
                    </a:lnTo>
                    <a:lnTo>
                      <a:pt x="7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407" name="그룹 23"/>
              <p:cNvGrpSpPr>
                <a:grpSpLocks noChangeAspect="1"/>
              </p:cNvGrpSpPr>
              <p:nvPr/>
            </p:nvGrpSpPr>
            <p:grpSpPr bwMode="auto">
              <a:xfrm>
                <a:off x="5910263" y="2663825"/>
                <a:ext cx="1630362" cy="1614488"/>
                <a:chOff x="1555751" y="2663825"/>
                <a:chExt cx="1630363" cy="1614488"/>
              </a:xfrm>
            </p:grpSpPr>
            <p:sp>
              <p:nvSpPr>
                <p:cNvPr id="408" name="Freeform 8"/>
                <p:cNvSpPr>
                  <a:spLocks/>
                </p:cNvSpPr>
                <p:nvPr/>
              </p:nvSpPr>
              <p:spPr bwMode="auto">
                <a:xfrm>
                  <a:off x="2187576" y="2952750"/>
                  <a:ext cx="52388" cy="915988"/>
                </a:xfrm>
                <a:custGeom>
                  <a:avLst/>
                  <a:gdLst>
                    <a:gd name="T0" fmla="*/ 0 w 97"/>
                    <a:gd name="T1" fmla="*/ 0 h 1731"/>
                    <a:gd name="T2" fmla="*/ 2147483647 w 97"/>
                    <a:gd name="T3" fmla="*/ 0 h 1731"/>
                    <a:gd name="T4" fmla="*/ 2147483647 w 97"/>
                    <a:gd name="T5" fmla="*/ 2147483647 h 1731"/>
                    <a:gd name="T6" fmla="*/ 2147483647 w 97"/>
                    <a:gd name="T7" fmla="*/ 2147483647 h 1731"/>
                    <a:gd name="T8" fmla="*/ 2147483647 w 97"/>
                    <a:gd name="T9" fmla="*/ 2147483647 h 1731"/>
                    <a:gd name="T10" fmla="*/ 2147483647 w 97"/>
                    <a:gd name="T11" fmla="*/ 2147483647 h 1731"/>
                    <a:gd name="T12" fmla="*/ 2147483647 w 97"/>
                    <a:gd name="T13" fmla="*/ 2147483647 h 1731"/>
                    <a:gd name="T14" fmla="*/ 2147483647 w 97"/>
                    <a:gd name="T15" fmla="*/ 2147483647 h 1731"/>
                    <a:gd name="T16" fmla="*/ 2147483647 w 97"/>
                    <a:gd name="T17" fmla="*/ 2147483647 h 1731"/>
                    <a:gd name="T18" fmla="*/ 2147483647 w 97"/>
                    <a:gd name="T19" fmla="*/ 2147483647 h 1731"/>
                    <a:gd name="T20" fmla="*/ 2147483647 w 97"/>
                    <a:gd name="T21" fmla="*/ 2147483647 h 1731"/>
                    <a:gd name="T22" fmla="*/ 2147483647 w 97"/>
                    <a:gd name="T23" fmla="*/ 2147483647 h 1731"/>
                    <a:gd name="T24" fmla="*/ 2147483647 w 97"/>
                    <a:gd name="T25" fmla="*/ 2147483647 h 1731"/>
                    <a:gd name="T26" fmla="*/ 2147483647 w 97"/>
                    <a:gd name="T27" fmla="*/ 2147483647 h 1731"/>
                    <a:gd name="T28" fmla="*/ 0 w 97"/>
                    <a:gd name="T29" fmla="*/ 2147483647 h 1731"/>
                    <a:gd name="T30" fmla="*/ 0 w 97"/>
                    <a:gd name="T31" fmla="*/ 0 h 173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731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1623"/>
                      </a:lnTo>
                      <a:lnTo>
                        <a:pt x="96" y="1649"/>
                      </a:lnTo>
                      <a:lnTo>
                        <a:pt x="91" y="1670"/>
                      </a:lnTo>
                      <a:lnTo>
                        <a:pt x="84" y="1689"/>
                      </a:lnTo>
                      <a:lnTo>
                        <a:pt x="77" y="1703"/>
                      </a:lnTo>
                      <a:lnTo>
                        <a:pt x="68" y="1713"/>
                      </a:lnTo>
                      <a:lnTo>
                        <a:pt x="58" y="1720"/>
                      </a:lnTo>
                      <a:lnTo>
                        <a:pt x="50" y="1725"/>
                      </a:lnTo>
                      <a:lnTo>
                        <a:pt x="41" y="1729"/>
                      </a:lnTo>
                      <a:lnTo>
                        <a:pt x="33" y="1730"/>
                      </a:lnTo>
                      <a:lnTo>
                        <a:pt x="29" y="1731"/>
                      </a:lnTo>
                      <a:lnTo>
                        <a:pt x="25" y="1731"/>
                      </a:lnTo>
                      <a:lnTo>
                        <a:pt x="0" y="17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409" name="Freeform 9"/>
                <p:cNvSpPr>
                  <a:spLocks/>
                </p:cNvSpPr>
                <p:nvPr/>
              </p:nvSpPr>
              <p:spPr bwMode="auto">
                <a:xfrm>
                  <a:off x="2500313" y="2952750"/>
                  <a:ext cx="52388" cy="528638"/>
                </a:xfrm>
                <a:custGeom>
                  <a:avLst/>
                  <a:gdLst>
                    <a:gd name="T0" fmla="*/ 0 w 97"/>
                    <a:gd name="T1" fmla="*/ 0 h 1000"/>
                    <a:gd name="T2" fmla="*/ 2147483647 w 97"/>
                    <a:gd name="T3" fmla="*/ 0 h 1000"/>
                    <a:gd name="T4" fmla="*/ 2147483647 w 97"/>
                    <a:gd name="T5" fmla="*/ 2147483647 h 1000"/>
                    <a:gd name="T6" fmla="*/ 2147483647 w 97"/>
                    <a:gd name="T7" fmla="*/ 2147483647 h 1000"/>
                    <a:gd name="T8" fmla="*/ 2147483647 w 97"/>
                    <a:gd name="T9" fmla="*/ 2147483647 h 1000"/>
                    <a:gd name="T10" fmla="*/ 2147483647 w 97"/>
                    <a:gd name="T11" fmla="*/ 2147483647 h 1000"/>
                    <a:gd name="T12" fmla="*/ 2147483647 w 97"/>
                    <a:gd name="T13" fmla="*/ 2147483647 h 1000"/>
                    <a:gd name="T14" fmla="*/ 2147483647 w 97"/>
                    <a:gd name="T15" fmla="*/ 2147483647 h 1000"/>
                    <a:gd name="T16" fmla="*/ 2147483647 w 97"/>
                    <a:gd name="T17" fmla="*/ 2147483647 h 1000"/>
                    <a:gd name="T18" fmla="*/ 2147483647 w 97"/>
                    <a:gd name="T19" fmla="*/ 2147483647 h 1000"/>
                    <a:gd name="T20" fmla="*/ 2147483647 w 97"/>
                    <a:gd name="T21" fmla="*/ 2147483647 h 1000"/>
                    <a:gd name="T22" fmla="*/ 2147483647 w 97"/>
                    <a:gd name="T23" fmla="*/ 2147483647 h 1000"/>
                    <a:gd name="T24" fmla="*/ 2147483647 w 97"/>
                    <a:gd name="T25" fmla="*/ 2147483647 h 1000"/>
                    <a:gd name="T26" fmla="*/ 2147483647 w 97"/>
                    <a:gd name="T27" fmla="*/ 2147483647 h 1000"/>
                    <a:gd name="T28" fmla="*/ 0 w 97"/>
                    <a:gd name="T29" fmla="*/ 2147483647 h 1000"/>
                    <a:gd name="T30" fmla="*/ 0 w 97"/>
                    <a:gd name="T31" fmla="*/ 0 h 100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97" h="1000">
                      <a:moveTo>
                        <a:pt x="0" y="0"/>
                      </a:moveTo>
                      <a:lnTo>
                        <a:pt x="97" y="0"/>
                      </a:lnTo>
                      <a:lnTo>
                        <a:pt x="97" y="892"/>
                      </a:lnTo>
                      <a:lnTo>
                        <a:pt x="94" y="918"/>
                      </a:lnTo>
                      <a:lnTo>
                        <a:pt x="91" y="939"/>
                      </a:lnTo>
                      <a:lnTo>
                        <a:pt x="84" y="958"/>
                      </a:lnTo>
                      <a:lnTo>
                        <a:pt x="76" y="971"/>
                      </a:lnTo>
                      <a:lnTo>
                        <a:pt x="67" y="981"/>
                      </a:lnTo>
                      <a:lnTo>
                        <a:pt x="58" y="989"/>
                      </a:lnTo>
                      <a:lnTo>
                        <a:pt x="48" y="994"/>
                      </a:lnTo>
                      <a:lnTo>
                        <a:pt x="40" y="998"/>
                      </a:lnTo>
                      <a:lnTo>
                        <a:pt x="33" y="999"/>
                      </a:lnTo>
                      <a:lnTo>
                        <a:pt x="27" y="1000"/>
                      </a:lnTo>
                      <a:lnTo>
                        <a:pt x="25" y="1000"/>
                      </a:lnTo>
                      <a:lnTo>
                        <a:pt x="0" y="10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  <p:sp>
              <p:nvSpPr>
                <p:cNvPr id="410" name="Freeform 10"/>
                <p:cNvSpPr>
                  <a:spLocks noEditPoints="1"/>
                </p:cNvSpPr>
                <p:nvPr/>
              </p:nvSpPr>
              <p:spPr bwMode="auto">
                <a:xfrm>
                  <a:off x="1555751" y="2663825"/>
                  <a:ext cx="1630363" cy="1614488"/>
                </a:xfrm>
                <a:custGeom>
                  <a:avLst/>
                  <a:gdLst>
                    <a:gd name="T0" fmla="*/ 2147483647 w 3082"/>
                    <a:gd name="T1" fmla="*/ 2147483647 h 3051"/>
                    <a:gd name="T2" fmla="*/ 2147483647 w 3082"/>
                    <a:gd name="T3" fmla="*/ 2147483647 h 3051"/>
                    <a:gd name="T4" fmla="*/ 2147483647 w 3082"/>
                    <a:gd name="T5" fmla="*/ 2147483647 h 3051"/>
                    <a:gd name="T6" fmla="*/ 2147483647 w 3082"/>
                    <a:gd name="T7" fmla="*/ 2147483647 h 3051"/>
                    <a:gd name="T8" fmla="*/ 2147483647 w 3082"/>
                    <a:gd name="T9" fmla="*/ 2147483647 h 3051"/>
                    <a:gd name="T10" fmla="*/ 2147483647 w 3082"/>
                    <a:gd name="T11" fmla="*/ 2147483647 h 3051"/>
                    <a:gd name="T12" fmla="*/ 2147483647 w 3082"/>
                    <a:gd name="T13" fmla="*/ 2147483647 h 3051"/>
                    <a:gd name="T14" fmla="*/ 2147483647 w 3082"/>
                    <a:gd name="T15" fmla="*/ 2147483647 h 3051"/>
                    <a:gd name="T16" fmla="*/ 2147483647 w 3082"/>
                    <a:gd name="T17" fmla="*/ 2147483647 h 3051"/>
                    <a:gd name="T18" fmla="*/ 2147483647 w 3082"/>
                    <a:gd name="T19" fmla="*/ 2147483647 h 3051"/>
                    <a:gd name="T20" fmla="*/ 2147483647 w 3082"/>
                    <a:gd name="T21" fmla="*/ 2147483647 h 3051"/>
                    <a:gd name="T22" fmla="*/ 2147483647 w 3082"/>
                    <a:gd name="T23" fmla="*/ 2147483647 h 3051"/>
                    <a:gd name="T24" fmla="*/ 2147483647 w 3082"/>
                    <a:gd name="T25" fmla="*/ 2147483647 h 3051"/>
                    <a:gd name="T26" fmla="*/ 2147483647 w 3082"/>
                    <a:gd name="T27" fmla="*/ 2147483647 h 3051"/>
                    <a:gd name="T28" fmla="*/ 2147483647 w 3082"/>
                    <a:gd name="T29" fmla="*/ 2147483647 h 3051"/>
                    <a:gd name="T30" fmla="*/ 2147483647 w 3082"/>
                    <a:gd name="T31" fmla="*/ 2147483647 h 3051"/>
                    <a:gd name="T32" fmla="*/ 2147483647 w 3082"/>
                    <a:gd name="T33" fmla="*/ 2147483647 h 3051"/>
                    <a:gd name="T34" fmla="*/ 2147483647 w 3082"/>
                    <a:gd name="T35" fmla="*/ 2147483647 h 3051"/>
                    <a:gd name="T36" fmla="*/ 2147483647 w 3082"/>
                    <a:gd name="T37" fmla="*/ 2147483647 h 3051"/>
                    <a:gd name="T38" fmla="*/ 2147483647 w 3082"/>
                    <a:gd name="T39" fmla="*/ 2147483647 h 3051"/>
                    <a:gd name="T40" fmla="*/ 2147483647 w 3082"/>
                    <a:gd name="T41" fmla="*/ 2147483647 h 3051"/>
                    <a:gd name="T42" fmla="*/ 2147483647 w 3082"/>
                    <a:gd name="T43" fmla="*/ 2147483647 h 3051"/>
                    <a:gd name="T44" fmla="*/ 2147483647 w 3082"/>
                    <a:gd name="T45" fmla="*/ 2147483647 h 3051"/>
                    <a:gd name="T46" fmla="*/ 2147483647 w 3082"/>
                    <a:gd name="T47" fmla="*/ 2147483647 h 3051"/>
                    <a:gd name="T48" fmla="*/ 2147483647 w 3082"/>
                    <a:gd name="T49" fmla="*/ 2147483647 h 3051"/>
                    <a:gd name="T50" fmla="*/ 2147483647 w 3082"/>
                    <a:gd name="T51" fmla="*/ 2147483647 h 3051"/>
                    <a:gd name="T52" fmla="*/ 2147483647 w 3082"/>
                    <a:gd name="T53" fmla="*/ 2147483647 h 3051"/>
                    <a:gd name="T54" fmla="*/ 2147483647 w 3082"/>
                    <a:gd name="T55" fmla="*/ 2147483647 h 3051"/>
                    <a:gd name="T56" fmla="*/ 2147483647 w 3082"/>
                    <a:gd name="T57" fmla="*/ 2147483647 h 3051"/>
                    <a:gd name="T58" fmla="*/ 2147483647 w 3082"/>
                    <a:gd name="T59" fmla="*/ 2147483647 h 3051"/>
                    <a:gd name="T60" fmla="*/ 2147483647 w 3082"/>
                    <a:gd name="T61" fmla="*/ 2147483647 h 3051"/>
                    <a:gd name="T62" fmla="*/ 2147483647 w 3082"/>
                    <a:gd name="T63" fmla="*/ 2147483647 h 3051"/>
                    <a:gd name="T64" fmla="*/ 2147483647 w 3082"/>
                    <a:gd name="T65" fmla="*/ 2147483647 h 3051"/>
                    <a:gd name="T66" fmla="*/ 2147483647 w 3082"/>
                    <a:gd name="T67" fmla="*/ 2147483647 h 3051"/>
                    <a:gd name="T68" fmla="*/ 2147483647 w 3082"/>
                    <a:gd name="T69" fmla="*/ 2147483647 h 3051"/>
                    <a:gd name="T70" fmla="*/ 2147483647 w 3082"/>
                    <a:gd name="T71" fmla="*/ 2147483647 h 3051"/>
                    <a:gd name="T72" fmla="*/ 2147483647 w 3082"/>
                    <a:gd name="T73" fmla="*/ 2147483647 h 3051"/>
                    <a:gd name="T74" fmla="*/ 2147483647 w 3082"/>
                    <a:gd name="T75" fmla="*/ 2147483647 h 3051"/>
                    <a:gd name="T76" fmla="*/ 2147483647 w 3082"/>
                    <a:gd name="T77" fmla="*/ 2147483647 h 3051"/>
                    <a:gd name="T78" fmla="*/ 2147483647 w 3082"/>
                    <a:gd name="T79" fmla="*/ 2147483647 h 3051"/>
                    <a:gd name="T80" fmla="*/ 2147483647 w 3082"/>
                    <a:gd name="T81" fmla="*/ 2147483647 h 3051"/>
                    <a:gd name="T82" fmla="*/ 2147483647 w 3082"/>
                    <a:gd name="T83" fmla="*/ 2147483647 h 3051"/>
                    <a:gd name="T84" fmla="*/ 2147483647 w 3082"/>
                    <a:gd name="T85" fmla="*/ 2147483647 h 3051"/>
                    <a:gd name="T86" fmla="*/ 2147483647 w 3082"/>
                    <a:gd name="T87" fmla="*/ 2147483647 h 3051"/>
                    <a:gd name="T88" fmla="*/ 2147483647 w 3082"/>
                    <a:gd name="T89" fmla="*/ 2147483647 h 3051"/>
                    <a:gd name="T90" fmla="*/ 0 w 3082"/>
                    <a:gd name="T91" fmla="*/ 2147483647 h 3051"/>
                    <a:gd name="T92" fmla="*/ 2147483647 w 3082"/>
                    <a:gd name="T93" fmla="*/ 2147483647 h 3051"/>
                    <a:gd name="T94" fmla="*/ 2147483647 w 3082"/>
                    <a:gd name="T95" fmla="*/ 2147483647 h 3051"/>
                    <a:gd name="T96" fmla="*/ 2147483647 w 3082"/>
                    <a:gd name="T97" fmla="*/ 2147483647 h 3051"/>
                    <a:gd name="T98" fmla="*/ 2147483647 w 3082"/>
                    <a:gd name="T99" fmla="*/ 2147483647 h 3051"/>
                    <a:gd name="T100" fmla="*/ 2147483647 w 3082"/>
                    <a:gd name="T101" fmla="*/ 2147483647 h 3051"/>
                    <a:gd name="T102" fmla="*/ 2147483647 w 3082"/>
                    <a:gd name="T103" fmla="*/ 2147483647 h 3051"/>
                    <a:gd name="T104" fmla="*/ 2147483647 w 3082"/>
                    <a:gd name="T105" fmla="*/ 2147483647 h 3051"/>
                    <a:gd name="T106" fmla="*/ 2147483647 w 3082"/>
                    <a:gd name="T107" fmla="*/ 2147483647 h 3051"/>
                    <a:gd name="T108" fmla="*/ 2147483647 w 3082"/>
                    <a:gd name="T109" fmla="*/ 2147483647 h 3051"/>
                    <a:gd name="T110" fmla="*/ 2147483647 w 3082"/>
                    <a:gd name="T111" fmla="*/ 2147483647 h 3051"/>
                    <a:gd name="T112" fmla="*/ 2147483647 w 3082"/>
                    <a:gd name="T113" fmla="*/ 2147483647 h 3051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082" h="3051">
                      <a:moveTo>
                        <a:pt x="745" y="1534"/>
                      </a:moveTo>
                      <a:lnTo>
                        <a:pt x="635" y="1534"/>
                      </a:lnTo>
                      <a:lnTo>
                        <a:pt x="614" y="1616"/>
                      </a:lnTo>
                      <a:lnTo>
                        <a:pt x="592" y="1694"/>
                      </a:lnTo>
                      <a:lnTo>
                        <a:pt x="567" y="1771"/>
                      </a:lnTo>
                      <a:lnTo>
                        <a:pt x="541" y="1847"/>
                      </a:lnTo>
                      <a:lnTo>
                        <a:pt x="512" y="1919"/>
                      </a:lnTo>
                      <a:lnTo>
                        <a:pt x="483" y="1990"/>
                      </a:lnTo>
                      <a:lnTo>
                        <a:pt x="454" y="2057"/>
                      </a:lnTo>
                      <a:lnTo>
                        <a:pt x="424" y="2123"/>
                      </a:lnTo>
                      <a:lnTo>
                        <a:pt x="394" y="2184"/>
                      </a:lnTo>
                      <a:lnTo>
                        <a:pt x="364" y="2244"/>
                      </a:lnTo>
                      <a:lnTo>
                        <a:pt x="334" y="2299"/>
                      </a:lnTo>
                      <a:lnTo>
                        <a:pt x="304" y="2351"/>
                      </a:lnTo>
                      <a:lnTo>
                        <a:pt x="277" y="2399"/>
                      </a:lnTo>
                      <a:lnTo>
                        <a:pt x="250" y="2444"/>
                      </a:lnTo>
                      <a:lnTo>
                        <a:pt x="225" y="2484"/>
                      </a:lnTo>
                      <a:lnTo>
                        <a:pt x="201" y="2521"/>
                      </a:lnTo>
                      <a:lnTo>
                        <a:pt x="180" y="2552"/>
                      </a:lnTo>
                      <a:lnTo>
                        <a:pt x="161" y="2581"/>
                      </a:lnTo>
                      <a:lnTo>
                        <a:pt x="145" y="2603"/>
                      </a:lnTo>
                      <a:lnTo>
                        <a:pt x="133" y="2622"/>
                      </a:lnTo>
                      <a:lnTo>
                        <a:pt x="123" y="2634"/>
                      </a:lnTo>
                      <a:lnTo>
                        <a:pt x="117" y="2642"/>
                      </a:lnTo>
                      <a:lnTo>
                        <a:pt x="114" y="2648"/>
                      </a:lnTo>
                      <a:lnTo>
                        <a:pt x="108" y="2659"/>
                      </a:lnTo>
                      <a:lnTo>
                        <a:pt x="103" y="2674"/>
                      </a:lnTo>
                      <a:lnTo>
                        <a:pt x="98" y="2692"/>
                      </a:lnTo>
                      <a:lnTo>
                        <a:pt x="95" y="2712"/>
                      </a:lnTo>
                      <a:lnTo>
                        <a:pt x="95" y="2893"/>
                      </a:lnTo>
                      <a:lnTo>
                        <a:pt x="97" y="2899"/>
                      </a:lnTo>
                      <a:lnTo>
                        <a:pt x="99" y="2908"/>
                      </a:lnTo>
                      <a:lnTo>
                        <a:pt x="104" y="2917"/>
                      </a:lnTo>
                      <a:lnTo>
                        <a:pt x="110" y="2925"/>
                      </a:lnTo>
                      <a:lnTo>
                        <a:pt x="119" y="2934"/>
                      </a:lnTo>
                      <a:lnTo>
                        <a:pt x="131" y="2943"/>
                      </a:lnTo>
                      <a:lnTo>
                        <a:pt x="146" y="2949"/>
                      </a:lnTo>
                      <a:lnTo>
                        <a:pt x="166" y="2953"/>
                      </a:lnTo>
                      <a:lnTo>
                        <a:pt x="191" y="2955"/>
                      </a:lnTo>
                      <a:lnTo>
                        <a:pt x="745" y="2955"/>
                      </a:lnTo>
                      <a:lnTo>
                        <a:pt x="745" y="1534"/>
                      </a:lnTo>
                      <a:close/>
                      <a:moveTo>
                        <a:pt x="2337" y="1531"/>
                      </a:moveTo>
                      <a:lnTo>
                        <a:pt x="2337" y="2953"/>
                      </a:lnTo>
                      <a:lnTo>
                        <a:pt x="2890" y="2953"/>
                      </a:lnTo>
                      <a:lnTo>
                        <a:pt x="2915" y="2952"/>
                      </a:lnTo>
                      <a:lnTo>
                        <a:pt x="2936" y="2947"/>
                      </a:lnTo>
                      <a:lnTo>
                        <a:pt x="2951" y="2939"/>
                      </a:lnTo>
                      <a:lnTo>
                        <a:pt x="2964" y="2930"/>
                      </a:lnTo>
                      <a:lnTo>
                        <a:pt x="2972" y="2921"/>
                      </a:lnTo>
                      <a:lnTo>
                        <a:pt x="2979" y="2911"/>
                      </a:lnTo>
                      <a:lnTo>
                        <a:pt x="2982" y="2902"/>
                      </a:lnTo>
                      <a:lnTo>
                        <a:pt x="2985" y="2896"/>
                      </a:lnTo>
                      <a:lnTo>
                        <a:pt x="2986" y="2891"/>
                      </a:lnTo>
                      <a:lnTo>
                        <a:pt x="2985" y="2709"/>
                      </a:lnTo>
                      <a:lnTo>
                        <a:pt x="2983" y="2689"/>
                      </a:lnTo>
                      <a:lnTo>
                        <a:pt x="2979" y="2672"/>
                      </a:lnTo>
                      <a:lnTo>
                        <a:pt x="2974" y="2657"/>
                      </a:lnTo>
                      <a:lnTo>
                        <a:pt x="2967" y="2646"/>
                      </a:lnTo>
                      <a:lnTo>
                        <a:pt x="2964" y="2639"/>
                      </a:lnTo>
                      <a:lnTo>
                        <a:pt x="2959" y="2632"/>
                      </a:lnTo>
                      <a:lnTo>
                        <a:pt x="2949" y="2618"/>
                      </a:lnTo>
                      <a:lnTo>
                        <a:pt x="2936" y="2601"/>
                      </a:lnTo>
                      <a:lnTo>
                        <a:pt x="2920" y="2577"/>
                      </a:lnTo>
                      <a:lnTo>
                        <a:pt x="2901" y="2550"/>
                      </a:lnTo>
                      <a:lnTo>
                        <a:pt x="2880" y="2518"/>
                      </a:lnTo>
                      <a:lnTo>
                        <a:pt x="2857" y="2482"/>
                      </a:lnTo>
                      <a:lnTo>
                        <a:pt x="2832" y="2440"/>
                      </a:lnTo>
                      <a:lnTo>
                        <a:pt x="2804" y="2397"/>
                      </a:lnTo>
                      <a:lnTo>
                        <a:pt x="2777" y="2348"/>
                      </a:lnTo>
                      <a:lnTo>
                        <a:pt x="2747" y="2296"/>
                      </a:lnTo>
                      <a:lnTo>
                        <a:pt x="2717" y="2240"/>
                      </a:lnTo>
                      <a:lnTo>
                        <a:pt x="2687" y="2182"/>
                      </a:lnTo>
                      <a:lnTo>
                        <a:pt x="2658" y="2120"/>
                      </a:lnTo>
                      <a:lnTo>
                        <a:pt x="2627" y="2055"/>
                      </a:lnTo>
                      <a:lnTo>
                        <a:pt x="2598" y="1987"/>
                      </a:lnTo>
                      <a:lnTo>
                        <a:pt x="2568" y="1917"/>
                      </a:lnTo>
                      <a:lnTo>
                        <a:pt x="2541" y="1844"/>
                      </a:lnTo>
                      <a:lnTo>
                        <a:pt x="2515" y="1769"/>
                      </a:lnTo>
                      <a:lnTo>
                        <a:pt x="2490" y="1692"/>
                      </a:lnTo>
                      <a:lnTo>
                        <a:pt x="2467" y="1612"/>
                      </a:lnTo>
                      <a:lnTo>
                        <a:pt x="2446" y="1531"/>
                      </a:lnTo>
                      <a:lnTo>
                        <a:pt x="2337" y="1531"/>
                      </a:lnTo>
                      <a:close/>
                      <a:moveTo>
                        <a:pt x="849" y="97"/>
                      </a:moveTo>
                      <a:lnTo>
                        <a:pt x="849" y="2954"/>
                      </a:lnTo>
                      <a:lnTo>
                        <a:pt x="1864" y="2954"/>
                      </a:lnTo>
                      <a:lnTo>
                        <a:pt x="1913" y="2953"/>
                      </a:lnTo>
                      <a:lnTo>
                        <a:pt x="1959" y="2945"/>
                      </a:lnTo>
                      <a:lnTo>
                        <a:pt x="1998" y="2935"/>
                      </a:lnTo>
                      <a:lnTo>
                        <a:pt x="2034" y="2921"/>
                      </a:lnTo>
                      <a:lnTo>
                        <a:pt x="2067" y="2903"/>
                      </a:lnTo>
                      <a:lnTo>
                        <a:pt x="2095" y="2883"/>
                      </a:lnTo>
                      <a:lnTo>
                        <a:pt x="2122" y="2862"/>
                      </a:lnTo>
                      <a:lnTo>
                        <a:pt x="2143" y="2838"/>
                      </a:lnTo>
                      <a:lnTo>
                        <a:pt x="2161" y="2814"/>
                      </a:lnTo>
                      <a:lnTo>
                        <a:pt x="2178" y="2787"/>
                      </a:lnTo>
                      <a:lnTo>
                        <a:pt x="2191" y="2761"/>
                      </a:lnTo>
                      <a:lnTo>
                        <a:pt x="2202" y="2736"/>
                      </a:lnTo>
                      <a:lnTo>
                        <a:pt x="2211" y="2710"/>
                      </a:lnTo>
                      <a:lnTo>
                        <a:pt x="2219" y="2687"/>
                      </a:lnTo>
                      <a:lnTo>
                        <a:pt x="2224" y="2664"/>
                      </a:lnTo>
                      <a:lnTo>
                        <a:pt x="2227" y="2643"/>
                      </a:lnTo>
                      <a:lnTo>
                        <a:pt x="2230" y="2625"/>
                      </a:lnTo>
                      <a:lnTo>
                        <a:pt x="2232" y="2608"/>
                      </a:lnTo>
                      <a:lnTo>
                        <a:pt x="2232" y="2596"/>
                      </a:lnTo>
                      <a:lnTo>
                        <a:pt x="2233" y="2588"/>
                      </a:lnTo>
                      <a:lnTo>
                        <a:pt x="2233" y="2583"/>
                      </a:lnTo>
                      <a:lnTo>
                        <a:pt x="2233" y="97"/>
                      </a:lnTo>
                      <a:lnTo>
                        <a:pt x="849" y="97"/>
                      </a:lnTo>
                      <a:close/>
                      <a:moveTo>
                        <a:pt x="753" y="0"/>
                      </a:moveTo>
                      <a:lnTo>
                        <a:pt x="2329" y="0"/>
                      </a:lnTo>
                      <a:lnTo>
                        <a:pt x="2329" y="1436"/>
                      </a:lnTo>
                      <a:lnTo>
                        <a:pt x="2377" y="1436"/>
                      </a:lnTo>
                      <a:lnTo>
                        <a:pt x="2377" y="1293"/>
                      </a:lnTo>
                      <a:lnTo>
                        <a:pt x="2425" y="1293"/>
                      </a:lnTo>
                      <a:lnTo>
                        <a:pt x="2447" y="1296"/>
                      </a:lnTo>
                      <a:lnTo>
                        <a:pt x="2467" y="1304"/>
                      </a:lnTo>
                      <a:lnTo>
                        <a:pt x="2485" y="1316"/>
                      </a:lnTo>
                      <a:lnTo>
                        <a:pt x="2497" y="1332"/>
                      </a:lnTo>
                      <a:lnTo>
                        <a:pt x="2507" y="1350"/>
                      </a:lnTo>
                      <a:lnTo>
                        <a:pt x="2512" y="1368"/>
                      </a:lnTo>
                      <a:lnTo>
                        <a:pt x="2526" y="1447"/>
                      </a:lnTo>
                      <a:lnTo>
                        <a:pt x="2543" y="1524"/>
                      </a:lnTo>
                      <a:lnTo>
                        <a:pt x="2563" y="1600"/>
                      </a:lnTo>
                      <a:lnTo>
                        <a:pt x="2585" y="1674"/>
                      </a:lnTo>
                      <a:lnTo>
                        <a:pt x="2609" y="1747"/>
                      </a:lnTo>
                      <a:lnTo>
                        <a:pt x="2634" y="1817"/>
                      </a:lnTo>
                      <a:lnTo>
                        <a:pt x="2660" y="1886"/>
                      </a:lnTo>
                      <a:lnTo>
                        <a:pt x="2687" y="1953"/>
                      </a:lnTo>
                      <a:lnTo>
                        <a:pt x="2716" y="2016"/>
                      </a:lnTo>
                      <a:lnTo>
                        <a:pt x="2745" y="2079"/>
                      </a:lnTo>
                      <a:lnTo>
                        <a:pt x="2773" y="2137"/>
                      </a:lnTo>
                      <a:lnTo>
                        <a:pt x="2802" y="2193"/>
                      </a:lnTo>
                      <a:lnTo>
                        <a:pt x="2830" y="2246"/>
                      </a:lnTo>
                      <a:lnTo>
                        <a:pt x="2858" y="2296"/>
                      </a:lnTo>
                      <a:lnTo>
                        <a:pt x="2885" y="2342"/>
                      </a:lnTo>
                      <a:lnTo>
                        <a:pt x="2911" y="2385"/>
                      </a:lnTo>
                      <a:lnTo>
                        <a:pt x="2935" y="2424"/>
                      </a:lnTo>
                      <a:lnTo>
                        <a:pt x="2957" y="2459"/>
                      </a:lnTo>
                      <a:lnTo>
                        <a:pt x="2977" y="2490"/>
                      </a:lnTo>
                      <a:lnTo>
                        <a:pt x="2996" y="2518"/>
                      </a:lnTo>
                      <a:lnTo>
                        <a:pt x="3011" y="2540"/>
                      </a:lnTo>
                      <a:lnTo>
                        <a:pt x="3023" y="2559"/>
                      </a:lnTo>
                      <a:lnTo>
                        <a:pt x="3033" y="2571"/>
                      </a:lnTo>
                      <a:lnTo>
                        <a:pt x="3039" y="2580"/>
                      </a:lnTo>
                      <a:lnTo>
                        <a:pt x="3042" y="2583"/>
                      </a:lnTo>
                      <a:lnTo>
                        <a:pt x="3043" y="2586"/>
                      </a:lnTo>
                      <a:lnTo>
                        <a:pt x="3047" y="2591"/>
                      </a:lnTo>
                      <a:lnTo>
                        <a:pt x="3053" y="2601"/>
                      </a:lnTo>
                      <a:lnTo>
                        <a:pt x="3061" y="2616"/>
                      </a:lnTo>
                      <a:lnTo>
                        <a:pt x="3068" y="2636"/>
                      </a:lnTo>
                      <a:lnTo>
                        <a:pt x="3074" y="2657"/>
                      </a:lnTo>
                      <a:lnTo>
                        <a:pt x="3079" y="2682"/>
                      </a:lnTo>
                      <a:lnTo>
                        <a:pt x="3082" y="2709"/>
                      </a:lnTo>
                      <a:lnTo>
                        <a:pt x="3082" y="2894"/>
                      </a:lnTo>
                      <a:lnTo>
                        <a:pt x="3082" y="2897"/>
                      </a:lnTo>
                      <a:lnTo>
                        <a:pt x="3079" y="2912"/>
                      </a:lnTo>
                      <a:lnTo>
                        <a:pt x="3074" y="2929"/>
                      </a:lnTo>
                      <a:lnTo>
                        <a:pt x="3068" y="2947"/>
                      </a:lnTo>
                      <a:lnTo>
                        <a:pt x="3058" y="2965"/>
                      </a:lnTo>
                      <a:lnTo>
                        <a:pt x="3046" y="2984"/>
                      </a:lnTo>
                      <a:lnTo>
                        <a:pt x="3030" y="3000"/>
                      </a:lnTo>
                      <a:lnTo>
                        <a:pt x="3010" y="3016"/>
                      </a:lnTo>
                      <a:lnTo>
                        <a:pt x="2986" y="3030"/>
                      </a:lnTo>
                      <a:lnTo>
                        <a:pt x="2959" y="3040"/>
                      </a:lnTo>
                      <a:lnTo>
                        <a:pt x="2926" y="3046"/>
                      </a:lnTo>
                      <a:lnTo>
                        <a:pt x="2890" y="3050"/>
                      </a:lnTo>
                      <a:lnTo>
                        <a:pt x="2296" y="3050"/>
                      </a:lnTo>
                      <a:lnTo>
                        <a:pt x="1900" y="3050"/>
                      </a:lnTo>
                      <a:lnTo>
                        <a:pt x="1864" y="3051"/>
                      </a:lnTo>
                      <a:lnTo>
                        <a:pt x="840" y="3051"/>
                      </a:lnTo>
                      <a:lnTo>
                        <a:pt x="191" y="3051"/>
                      </a:lnTo>
                      <a:lnTo>
                        <a:pt x="155" y="3049"/>
                      </a:lnTo>
                      <a:lnTo>
                        <a:pt x="123" y="3042"/>
                      </a:lnTo>
                      <a:lnTo>
                        <a:pt x="95" y="3031"/>
                      </a:lnTo>
                      <a:lnTo>
                        <a:pt x="72" y="3019"/>
                      </a:lnTo>
                      <a:lnTo>
                        <a:pt x="52" y="3003"/>
                      </a:lnTo>
                      <a:lnTo>
                        <a:pt x="36" y="2986"/>
                      </a:lnTo>
                      <a:lnTo>
                        <a:pt x="23" y="2968"/>
                      </a:lnTo>
                      <a:lnTo>
                        <a:pt x="13" y="2950"/>
                      </a:lnTo>
                      <a:lnTo>
                        <a:pt x="6" y="2932"/>
                      </a:lnTo>
                      <a:lnTo>
                        <a:pt x="2" y="2914"/>
                      </a:lnTo>
                      <a:lnTo>
                        <a:pt x="0" y="2899"/>
                      </a:lnTo>
                      <a:lnTo>
                        <a:pt x="0" y="2896"/>
                      </a:lnTo>
                      <a:lnTo>
                        <a:pt x="0" y="2712"/>
                      </a:lnTo>
                      <a:lnTo>
                        <a:pt x="2" y="2684"/>
                      </a:lnTo>
                      <a:lnTo>
                        <a:pt x="7" y="2661"/>
                      </a:lnTo>
                      <a:lnTo>
                        <a:pt x="13" y="2638"/>
                      </a:lnTo>
                      <a:lnTo>
                        <a:pt x="21" y="2620"/>
                      </a:lnTo>
                      <a:lnTo>
                        <a:pt x="28" y="2605"/>
                      </a:lnTo>
                      <a:lnTo>
                        <a:pt x="34" y="2593"/>
                      </a:lnTo>
                      <a:lnTo>
                        <a:pt x="38" y="2588"/>
                      </a:lnTo>
                      <a:lnTo>
                        <a:pt x="39" y="2586"/>
                      </a:lnTo>
                      <a:lnTo>
                        <a:pt x="42" y="2582"/>
                      </a:lnTo>
                      <a:lnTo>
                        <a:pt x="48" y="2575"/>
                      </a:lnTo>
                      <a:lnTo>
                        <a:pt x="57" y="2561"/>
                      </a:lnTo>
                      <a:lnTo>
                        <a:pt x="71" y="2542"/>
                      </a:lnTo>
                      <a:lnTo>
                        <a:pt x="85" y="2520"/>
                      </a:lnTo>
                      <a:lnTo>
                        <a:pt x="104" y="2494"/>
                      </a:lnTo>
                      <a:lnTo>
                        <a:pt x="124" y="2463"/>
                      </a:lnTo>
                      <a:lnTo>
                        <a:pt x="146" y="2427"/>
                      </a:lnTo>
                      <a:lnTo>
                        <a:pt x="170" y="2388"/>
                      </a:lnTo>
                      <a:lnTo>
                        <a:pt x="196" y="2345"/>
                      </a:lnTo>
                      <a:lnTo>
                        <a:pt x="222" y="2299"/>
                      </a:lnTo>
                      <a:lnTo>
                        <a:pt x="251" y="2249"/>
                      </a:lnTo>
                      <a:lnTo>
                        <a:pt x="278" y="2195"/>
                      </a:lnTo>
                      <a:lnTo>
                        <a:pt x="308" y="2140"/>
                      </a:lnTo>
                      <a:lnTo>
                        <a:pt x="337" y="2081"/>
                      </a:lnTo>
                      <a:lnTo>
                        <a:pt x="365" y="2019"/>
                      </a:lnTo>
                      <a:lnTo>
                        <a:pt x="393" y="1955"/>
                      </a:lnTo>
                      <a:lnTo>
                        <a:pt x="421" y="1888"/>
                      </a:lnTo>
                      <a:lnTo>
                        <a:pt x="447" y="1820"/>
                      </a:lnTo>
                      <a:lnTo>
                        <a:pt x="472" y="1749"/>
                      </a:lnTo>
                      <a:lnTo>
                        <a:pt x="496" y="1677"/>
                      </a:lnTo>
                      <a:lnTo>
                        <a:pt x="518" y="1602"/>
                      </a:lnTo>
                      <a:lnTo>
                        <a:pt x="538" y="1526"/>
                      </a:lnTo>
                      <a:lnTo>
                        <a:pt x="556" y="1449"/>
                      </a:lnTo>
                      <a:lnTo>
                        <a:pt x="569" y="1371"/>
                      </a:lnTo>
                      <a:lnTo>
                        <a:pt x="574" y="1352"/>
                      </a:lnTo>
                      <a:lnTo>
                        <a:pt x="584" y="1335"/>
                      </a:lnTo>
                      <a:lnTo>
                        <a:pt x="597" y="1320"/>
                      </a:lnTo>
                      <a:lnTo>
                        <a:pt x="613" y="1306"/>
                      </a:lnTo>
                      <a:lnTo>
                        <a:pt x="634" y="1299"/>
                      </a:lnTo>
                      <a:lnTo>
                        <a:pt x="656" y="1295"/>
                      </a:lnTo>
                      <a:lnTo>
                        <a:pt x="705" y="1295"/>
                      </a:lnTo>
                      <a:lnTo>
                        <a:pt x="705" y="1438"/>
                      </a:lnTo>
                      <a:lnTo>
                        <a:pt x="753" y="1438"/>
                      </a:lnTo>
                      <a:lnTo>
                        <a:pt x="75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+mn-ea"/>
                  </a:endParaRPr>
                </a:p>
              </p:txBody>
            </p:sp>
          </p:grpSp>
        </p:grpSp>
        <p:grpSp>
          <p:nvGrpSpPr>
            <p:cNvPr id="335" name="Group 334"/>
            <p:cNvGrpSpPr/>
            <p:nvPr/>
          </p:nvGrpSpPr>
          <p:grpSpPr>
            <a:xfrm>
              <a:off x="9251942" y="4832869"/>
              <a:ext cx="386998" cy="369464"/>
              <a:chOff x="5905500" y="2118912"/>
              <a:chExt cx="1593850" cy="1527576"/>
            </a:xfrm>
          </p:grpSpPr>
          <p:grpSp>
            <p:nvGrpSpPr>
              <p:cNvPr id="349" name="Group 348"/>
              <p:cNvGrpSpPr/>
              <p:nvPr/>
            </p:nvGrpSpPr>
            <p:grpSpPr>
              <a:xfrm>
                <a:off x="5905500" y="2118912"/>
                <a:ext cx="1593850" cy="587375"/>
                <a:chOff x="5905500" y="3059113"/>
                <a:chExt cx="1593850" cy="587375"/>
              </a:xfrm>
            </p:grpSpPr>
            <p:sp>
              <p:nvSpPr>
                <p:cNvPr id="388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5940425" y="3086100"/>
                  <a:ext cx="1519238" cy="4556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맑은 고딕" pitchFamily="50" charset="-127"/>
                  </a:endParaRPr>
                </a:p>
              </p:txBody>
            </p:sp>
            <p:grpSp>
              <p:nvGrpSpPr>
                <p:cNvPr id="389" name="그룹 62"/>
                <p:cNvGrpSpPr>
                  <a:grpSpLocks noChangeAspect="1"/>
                </p:cNvGrpSpPr>
                <p:nvPr/>
              </p:nvGrpSpPr>
              <p:grpSpPr bwMode="auto">
                <a:xfrm>
                  <a:off x="5905500" y="3059113"/>
                  <a:ext cx="1593850" cy="587375"/>
                  <a:chOff x="1597025" y="3059113"/>
                  <a:chExt cx="1593850" cy="587375"/>
                </a:xfrm>
              </p:grpSpPr>
              <p:sp>
                <p:nvSpPr>
                  <p:cNvPr id="390" name="Freeform 8"/>
                  <p:cNvSpPr>
                    <a:spLocks/>
                  </p:cNvSpPr>
                  <p:nvPr/>
                </p:nvSpPr>
                <p:spPr bwMode="auto">
                  <a:xfrm>
                    <a:off x="2657475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1" name="Freeform 9"/>
                  <p:cNvSpPr>
                    <a:spLocks/>
                  </p:cNvSpPr>
                  <p:nvPr/>
                </p:nvSpPr>
                <p:spPr bwMode="auto">
                  <a:xfrm>
                    <a:off x="216217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5" y="94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2" name="Freeform 10"/>
                  <p:cNvSpPr>
                    <a:spLocks/>
                  </p:cNvSpPr>
                  <p:nvPr/>
                </p:nvSpPr>
                <p:spPr bwMode="auto">
                  <a:xfrm>
                    <a:off x="2063750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5" y="36"/>
                        </a:lnTo>
                        <a:lnTo>
                          <a:pt x="104" y="43"/>
                        </a:lnTo>
                        <a:lnTo>
                          <a:pt x="100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3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3" name="Freeform 11"/>
                  <p:cNvSpPr>
                    <a:spLocks/>
                  </p:cNvSpPr>
                  <p:nvPr/>
                </p:nvSpPr>
                <p:spPr bwMode="auto">
                  <a:xfrm>
                    <a:off x="196532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5" y="28"/>
                        </a:lnTo>
                        <a:lnTo>
                          <a:pt x="105" y="36"/>
                        </a:lnTo>
                        <a:lnTo>
                          <a:pt x="102" y="43"/>
                        </a:lnTo>
                        <a:lnTo>
                          <a:pt x="98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4" name="Freeform 12"/>
                  <p:cNvSpPr>
                    <a:spLocks/>
                  </p:cNvSpPr>
                  <p:nvPr/>
                </p:nvSpPr>
                <p:spPr bwMode="auto">
                  <a:xfrm>
                    <a:off x="1866900" y="3213101"/>
                    <a:ext cx="55563" cy="50800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5"/>
                        </a:lnTo>
                        <a:lnTo>
                          <a:pt x="105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4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5" name="Freeform 13"/>
                  <p:cNvSpPr>
                    <a:spLocks/>
                  </p:cNvSpPr>
                  <p:nvPr/>
                </p:nvSpPr>
                <p:spPr bwMode="auto">
                  <a:xfrm>
                    <a:off x="1768475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6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6" name="Freeform 14"/>
                  <p:cNvSpPr>
                    <a:spLocks/>
                  </p:cNvSpPr>
                  <p:nvPr/>
                </p:nvSpPr>
                <p:spPr bwMode="auto">
                  <a:xfrm>
                    <a:off x="245745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7" name="Freeform 15"/>
                  <p:cNvSpPr>
                    <a:spLocks/>
                  </p:cNvSpPr>
                  <p:nvPr/>
                </p:nvSpPr>
                <p:spPr bwMode="auto">
                  <a:xfrm>
                    <a:off x="2359025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99" y="52"/>
                        </a:lnTo>
                        <a:lnTo>
                          <a:pt x="93" y="64"/>
                        </a:lnTo>
                        <a:lnTo>
                          <a:pt x="84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8" name="Freeform 16"/>
                  <p:cNvSpPr>
                    <a:spLocks/>
                  </p:cNvSpPr>
                  <p:nvPr/>
                </p:nvSpPr>
                <p:spPr bwMode="auto">
                  <a:xfrm>
                    <a:off x="226060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99" name="Freeform 17"/>
                  <p:cNvSpPr>
                    <a:spLocks/>
                  </p:cNvSpPr>
                  <p:nvPr/>
                </p:nvSpPr>
                <p:spPr bwMode="auto">
                  <a:xfrm>
                    <a:off x="2559050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400" name="Freeform 18"/>
                  <p:cNvSpPr>
                    <a:spLocks/>
                  </p:cNvSpPr>
                  <p:nvPr/>
                </p:nvSpPr>
                <p:spPr bwMode="auto">
                  <a:xfrm>
                    <a:off x="216217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5" y="96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401" name="Freeform 19"/>
                  <p:cNvSpPr>
                    <a:spLocks/>
                  </p:cNvSpPr>
                  <p:nvPr/>
                </p:nvSpPr>
                <p:spPr bwMode="auto">
                  <a:xfrm>
                    <a:off x="2063750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5" y="36"/>
                        </a:lnTo>
                        <a:lnTo>
                          <a:pt x="104" y="45"/>
                        </a:lnTo>
                        <a:lnTo>
                          <a:pt x="100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3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402" name="Freeform 20"/>
                  <p:cNvSpPr>
                    <a:spLocks/>
                  </p:cNvSpPr>
                  <p:nvPr/>
                </p:nvSpPr>
                <p:spPr bwMode="auto">
                  <a:xfrm>
                    <a:off x="196532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5" y="30"/>
                        </a:lnTo>
                        <a:lnTo>
                          <a:pt x="105" y="36"/>
                        </a:lnTo>
                        <a:lnTo>
                          <a:pt x="102" y="45"/>
                        </a:lnTo>
                        <a:lnTo>
                          <a:pt x="98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403" name="Freeform 21"/>
                  <p:cNvSpPr>
                    <a:spLocks/>
                  </p:cNvSpPr>
                  <p:nvPr/>
                </p:nvSpPr>
                <p:spPr bwMode="auto">
                  <a:xfrm>
                    <a:off x="1866900" y="3382963"/>
                    <a:ext cx="55563" cy="52388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2147483647 h 97"/>
                      <a:gd name="T30" fmla="*/ 0 w 105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6"/>
                        </a:lnTo>
                        <a:lnTo>
                          <a:pt x="105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4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404" name="Freeform 22"/>
                  <p:cNvSpPr>
                    <a:spLocks/>
                  </p:cNvSpPr>
                  <p:nvPr/>
                </p:nvSpPr>
                <p:spPr bwMode="auto">
                  <a:xfrm>
                    <a:off x="1768475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6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405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597025" y="3059113"/>
                    <a:ext cx="1593850" cy="587375"/>
                  </a:xfrm>
                  <a:custGeom>
                    <a:avLst/>
                    <a:gdLst>
                      <a:gd name="T0" fmla="*/ 2147483647 w 3014"/>
                      <a:gd name="T1" fmla="*/ 2147483647 h 1112"/>
                      <a:gd name="T2" fmla="*/ 2147483647 w 3014"/>
                      <a:gd name="T3" fmla="*/ 2147483647 h 1112"/>
                      <a:gd name="T4" fmla="*/ 2147483647 w 3014"/>
                      <a:gd name="T5" fmla="*/ 2147483647 h 1112"/>
                      <a:gd name="T6" fmla="*/ 2147483647 w 3014"/>
                      <a:gd name="T7" fmla="*/ 2147483647 h 1112"/>
                      <a:gd name="T8" fmla="*/ 2147483647 w 3014"/>
                      <a:gd name="T9" fmla="*/ 2147483647 h 1112"/>
                      <a:gd name="T10" fmla="*/ 2147483647 w 3014"/>
                      <a:gd name="T11" fmla="*/ 2147483647 h 1112"/>
                      <a:gd name="T12" fmla="*/ 2147483647 w 3014"/>
                      <a:gd name="T13" fmla="*/ 2147483647 h 1112"/>
                      <a:gd name="T14" fmla="*/ 2147483647 w 3014"/>
                      <a:gd name="T15" fmla="*/ 2147483647 h 1112"/>
                      <a:gd name="T16" fmla="*/ 2147483647 w 3014"/>
                      <a:gd name="T17" fmla="*/ 2147483647 h 1112"/>
                      <a:gd name="T18" fmla="*/ 2147483647 w 3014"/>
                      <a:gd name="T19" fmla="*/ 2147483647 h 1112"/>
                      <a:gd name="T20" fmla="*/ 2147483647 w 3014"/>
                      <a:gd name="T21" fmla="*/ 2147483647 h 1112"/>
                      <a:gd name="T22" fmla="*/ 2147483647 w 3014"/>
                      <a:gd name="T23" fmla="*/ 2147483647 h 1112"/>
                      <a:gd name="T24" fmla="*/ 2147483647 w 3014"/>
                      <a:gd name="T25" fmla="*/ 2147483647 h 1112"/>
                      <a:gd name="T26" fmla="*/ 2147483647 w 3014"/>
                      <a:gd name="T27" fmla="*/ 2147483647 h 1112"/>
                      <a:gd name="T28" fmla="*/ 2147483647 w 3014"/>
                      <a:gd name="T29" fmla="*/ 2147483647 h 1112"/>
                      <a:gd name="T30" fmla="*/ 2147483647 w 3014"/>
                      <a:gd name="T31" fmla="*/ 2147483647 h 1112"/>
                      <a:gd name="T32" fmla="*/ 2147483647 w 3014"/>
                      <a:gd name="T33" fmla="*/ 2147483647 h 1112"/>
                      <a:gd name="T34" fmla="*/ 2147483647 w 3014"/>
                      <a:gd name="T35" fmla="*/ 2147483647 h 1112"/>
                      <a:gd name="T36" fmla="*/ 2147483647 w 3014"/>
                      <a:gd name="T37" fmla="*/ 2147483647 h 1112"/>
                      <a:gd name="T38" fmla="*/ 2147483647 w 3014"/>
                      <a:gd name="T39" fmla="*/ 2147483647 h 1112"/>
                      <a:gd name="T40" fmla="*/ 2147483647 w 3014"/>
                      <a:gd name="T41" fmla="*/ 2147483647 h 1112"/>
                      <a:gd name="T42" fmla="*/ 2147483647 w 3014"/>
                      <a:gd name="T43" fmla="*/ 2147483647 h 1112"/>
                      <a:gd name="T44" fmla="*/ 2147483647 w 3014"/>
                      <a:gd name="T45" fmla="*/ 2147483647 h 1112"/>
                      <a:gd name="T46" fmla="*/ 2147483647 w 3014"/>
                      <a:gd name="T47" fmla="*/ 2147483647 h 1112"/>
                      <a:gd name="T48" fmla="*/ 2147483647 w 3014"/>
                      <a:gd name="T49" fmla="*/ 2147483647 h 1112"/>
                      <a:gd name="T50" fmla="*/ 2147483647 w 3014"/>
                      <a:gd name="T51" fmla="*/ 2147483647 h 1112"/>
                      <a:gd name="T52" fmla="*/ 0 w 3014"/>
                      <a:gd name="T53" fmla="*/ 0 h 1112"/>
                      <a:gd name="T54" fmla="*/ 2147483647 w 3014"/>
                      <a:gd name="T55" fmla="*/ 0 h 1112"/>
                      <a:gd name="T56" fmla="*/ 2147483647 w 3014"/>
                      <a:gd name="T57" fmla="*/ 2147483647 h 1112"/>
                      <a:gd name="T58" fmla="*/ 2147483647 w 3014"/>
                      <a:gd name="T59" fmla="*/ 2147483647 h 1112"/>
                      <a:gd name="T60" fmla="*/ 2147483647 w 3014"/>
                      <a:gd name="T61" fmla="*/ 2147483647 h 1112"/>
                      <a:gd name="T62" fmla="*/ 2147483647 w 3014"/>
                      <a:gd name="T63" fmla="*/ 2147483647 h 1112"/>
                      <a:gd name="T64" fmla="*/ 2147483647 w 3014"/>
                      <a:gd name="T65" fmla="*/ 2147483647 h 1112"/>
                      <a:gd name="T66" fmla="*/ 2147483647 w 3014"/>
                      <a:gd name="T67" fmla="*/ 2147483647 h 1112"/>
                      <a:gd name="T68" fmla="*/ 2147483647 w 3014"/>
                      <a:gd name="T69" fmla="*/ 2147483647 h 1112"/>
                      <a:gd name="T70" fmla="*/ 2147483647 w 3014"/>
                      <a:gd name="T71" fmla="*/ 2147483647 h 1112"/>
                      <a:gd name="T72" fmla="*/ 2147483647 w 3014"/>
                      <a:gd name="T73" fmla="*/ 2147483647 h 1112"/>
                      <a:gd name="T74" fmla="*/ 2147483647 w 3014"/>
                      <a:gd name="T75" fmla="*/ 2147483647 h 1112"/>
                      <a:gd name="T76" fmla="*/ 2147483647 w 3014"/>
                      <a:gd name="T77" fmla="*/ 2147483647 h 1112"/>
                      <a:gd name="T78" fmla="*/ 2147483647 w 3014"/>
                      <a:gd name="T79" fmla="*/ 2147483647 h 1112"/>
                      <a:gd name="T80" fmla="*/ 2147483647 w 3014"/>
                      <a:gd name="T81" fmla="*/ 2147483647 h 1112"/>
                      <a:gd name="T82" fmla="*/ 0 w 3014"/>
                      <a:gd name="T83" fmla="*/ 2147483647 h 1112"/>
                      <a:gd name="T84" fmla="*/ 0 w 3014"/>
                      <a:gd name="T85" fmla="*/ 0 h 111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014" h="1112">
                        <a:moveTo>
                          <a:pt x="96" y="97"/>
                        </a:moveTo>
                        <a:lnTo>
                          <a:pt x="96" y="905"/>
                        </a:lnTo>
                        <a:lnTo>
                          <a:pt x="2549" y="905"/>
                        </a:lnTo>
                        <a:lnTo>
                          <a:pt x="2599" y="904"/>
                        </a:lnTo>
                        <a:lnTo>
                          <a:pt x="2643" y="897"/>
                        </a:lnTo>
                        <a:lnTo>
                          <a:pt x="2684" y="887"/>
                        </a:lnTo>
                        <a:lnTo>
                          <a:pt x="2721" y="872"/>
                        </a:lnTo>
                        <a:lnTo>
                          <a:pt x="2753" y="854"/>
                        </a:lnTo>
                        <a:lnTo>
                          <a:pt x="2781" y="834"/>
                        </a:lnTo>
                        <a:lnTo>
                          <a:pt x="2806" y="813"/>
                        </a:lnTo>
                        <a:lnTo>
                          <a:pt x="2829" y="790"/>
                        </a:lnTo>
                        <a:lnTo>
                          <a:pt x="2847" y="765"/>
                        </a:lnTo>
                        <a:lnTo>
                          <a:pt x="2864" y="739"/>
                        </a:lnTo>
                        <a:lnTo>
                          <a:pt x="2877" y="712"/>
                        </a:lnTo>
                        <a:lnTo>
                          <a:pt x="2888" y="688"/>
                        </a:lnTo>
                        <a:lnTo>
                          <a:pt x="2897" y="661"/>
                        </a:lnTo>
                        <a:lnTo>
                          <a:pt x="2903" y="638"/>
                        </a:lnTo>
                        <a:lnTo>
                          <a:pt x="2908" y="615"/>
                        </a:lnTo>
                        <a:lnTo>
                          <a:pt x="2913" y="594"/>
                        </a:lnTo>
                        <a:lnTo>
                          <a:pt x="2916" y="576"/>
                        </a:lnTo>
                        <a:lnTo>
                          <a:pt x="2917" y="561"/>
                        </a:lnTo>
                        <a:lnTo>
                          <a:pt x="2918" y="548"/>
                        </a:lnTo>
                        <a:lnTo>
                          <a:pt x="2918" y="540"/>
                        </a:lnTo>
                        <a:lnTo>
                          <a:pt x="2918" y="535"/>
                        </a:lnTo>
                        <a:lnTo>
                          <a:pt x="2918" y="97"/>
                        </a:lnTo>
                        <a:lnTo>
                          <a:pt x="96" y="97"/>
                        </a:lnTo>
                        <a:close/>
                        <a:moveTo>
                          <a:pt x="0" y="0"/>
                        </a:moveTo>
                        <a:lnTo>
                          <a:pt x="3014" y="0"/>
                        </a:lnTo>
                        <a:lnTo>
                          <a:pt x="3014" y="960"/>
                        </a:lnTo>
                        <a:lnTo>
                          <a:pt x="3012" y="976"/>
                        </a:lnTo>
                        <a:lnTo>
                          <a:pt x="3003" y="990"/>
                        </a:lnTo>
                        <a:lnTo>
                          <a:pt x="2990" y="998"/>
                        </a:lnTo>
                        <a:lnTo>
                          <a:pt x="2974" y="1001"/>
                        </a:lnTo>
                        <a:lnTo>
                          <a:pt x="2360" y="1002"/>
                        </a:lnTo>
                        <a:lnTo>
                          <a:pt x="2360" y="1112"/>
                        </a:lnTo>
                        <a:lnTo>
                          <a:pt x="2264" y="1112"/>
                        </a:lnTo>
                        <a:lnTo>
                          <a:pt x="2264" y="1002"/>
                        </a:lnTo>
                        <a:lnTo>
                          <a:pt x="750" y="1002"/>
                        </a:lnTo>
                        <a:lnTo>
                          <a:pt x="750" y="1094"/>
                        </a:lnTo>
                        <a:lnTo>
                          <a:pt x="655" y="1094"/>
                        </a:lnTo>
                        <a:lnTo>
                          <a:pt x="655" y="1002"/>
                        </a:lnTo>
                        <a:lnTo>
                          <a:pt x="0" y="10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</p:grpSp>
          </p:grpSp>
          <p:grpSp>
            <p:nvGrpSpPr>
              <p:cNvPr id="350" name="Group 349"/>
              <p:cNvGrpSpPr/>
              <p:nvPr/>
            </p:nvGrpSpPr>
            <p:grpSpPr>
              <a:xfrm>
                <a:off x="5905500" y="2572841"/>
                <a:ext cx="1593850" cy="587375"/>
                <a:chOff x="5905500" y="3059113"/>
                <a:chExt cx="1593850" cy="587375"/>
              </a:xfrm>
            </p:grpSpPr>
            <p:sp>
              <p:nvSpPr>
                <p:cNvPr id="370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5940425" y="3086100"/>
                  <a:ext cx="1519238" cy="4556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맑은 고딕" pitchFamily="50" charset="-127"/>
                  </a:endParaRPr>
                </a:p>
              </p:txBody>
            </p:sp>
            <p:grpSp>
              <p:nvGrpSpPr>
                <p:cNvPr id="371" name="그룹 62"/>
                <p:cNvGrpSpPr>
                  <a:grpSpLocks noChangeAspect="1"/>
                </p:cNvGrpSpPr>
                <p:nvPr/>
              </p:nvGrpSpPr>
              <p:grpSpPr bwMode="auto">
                <a:xfrm>
                  <a:off x="5905500" y="3059113"/>
                  <a:ext cx="1593850" cy="587375"/>
                  <a:chOff x="1597025" y="3059113"/>
                  <a:chExt cx="1593850" cy="587375"/>
                </a:xfrm>
              </p:grpSpPr>
              <p:sp>
                <p:nvSpPr>
                  <p:cNvPr id="372" name="Freeform 8"/>
                  <p:cNvSpPr>
                    <a:spLocks/>
                  </p:cNvSpPr>
                  <p:nvPr/>
                </p:nvSpPr>
                <p:spPr bwMode="auto">
                  <a:xfrm>
                    <a:off x="2657475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3" name="Freeform 9"/>
                  <p:cNvSpPr>
                    <a:spLocks/>
                  </p:cNvSpPr>
                  <p:nvPr/>
                </p:nvSpPr>
                <p:spPr bwMode="auto">
                  <a:xfrm>
                    <a:off x="216217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5" y="94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4" name="Freeform 10"/>
                  <p:cNvSpPr>
                    <a:spLocks/>
                  </p:cNvSpPr>
                  <p:nvPr/>
                </p:nvSpPr>
                <p:spPr bwMode="auto">
                  <a:xfrm>
                    <a:off x="2063750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5" y="36"/>
                        </a:lnTo>
                        <a:lnTo>
                          <a:pt x="104" y="43"/>
                        </a:lnTo>
                        <a:lnTo>
                          <a:pt x="100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3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5" name="Freeform 11"/>
                  <p:cNvSpPr>
                    <a:spLocks/>
                  </p:cNvSpPr>
                  <p:nvPr/>
                </p:nvSpPr>
                <p:spPr bwMode="auto">
                  <a:xfrm>
                    <a:off x="196532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5" y="28"/>
                        </a:lnTo>
                        <a:lnTo>
                          <a:pt x="105" y="36"/>
                        </a:lnTo>
                        <a:lnTo>
                          <a:pt x="102" y="43"/>
                        </a:lnTo>
                        <a:lnTo>
                          <a:pt x="98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6" name="Freeform 12"/>
                  <p:cNvSpPr>
                    <a:spLocks/>
                  </p:cNvSpPr>
                  <p:nvPr/>
                </p:nvSpPr>
                <p:spPr bwMode="auto">
                  <a:xfrm>
                    <a:off x="1866900" y="3213101"/>
                    <a:ext cx="55563" cy="50800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5"/>
                        </a:lnTo>
                        <a:lnTo>
                          <a:pt x="105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4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7" name="Freeform 13"/>
                  <p:cNvSpPr>
                    <a:spLocks/>
                  </p:cNvSpPr>
                  <p:nvPr/>
                </p:nvSpPr>
                <p:spPr bwMode="auto">
                  <a:xfrm>
                    <a:off x="1768475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6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8" name="Freeform 14"/>
                  <p:cNvSpPr>
                    <a:spLocks/>
                  </p:cNvSpPr>
                  <p:nvPr/>
                </p:nvSpPr>
                <p:spPr bwMode="auto">
                  <a:xfrm>
                    <a:off x="245745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79" name="Freeform 15"/>
                  <p:cNvSpPr>
                    <a:spLocks/>
                  </p:cNvSpPr>
                  <p:nvPr/>
                </p:nvSpPr>
                <p:spPr bwMode="auto">
                  <a:xfrm>
                    <a:off x="2359025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99" y="52"/>
                        </a:lnTo>
                        <a:lnTo>
                          <a:pt x="93" y="64"/>
                        </a:lnTo>
                        <a:lnTo>
                          <a:pt x="84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0" name="Freeform 16"/>
                  <p:cNvSpPr>
                    <a:spLocks/>
                  </p:cNvSpPr>
                  <p:nvPr/>
                </p:nvSpPr>
                <p:spPr bwMode="auto">
                  <a:xfrm>
                    <a:off x="226060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1" name="Freeform 17"/>
                  <p:cNvSpPr>
                    <a:spLocks/>
                  </p:cNvSpPr>
                  <p:nvPr/>
                </p:nvSpPr>
                <p:spPr bwMode="auto">
                  <a:xfrm>
                    <a:off x="2559050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2" name="Freeform 18"/>
                  <p:cNvSpPr>
                    <a:spLocks/>
                  </p:cNvSpPr>
                  <p:nvPr/>
                </p:nvSpPr>
                <p:spPr bwMode="auto">
                  <a:xfrm>
                    <a:off x="216217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5" y="96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3" name="Freeform 19"/>
                  <p:cNvSpPr>
                    <a:spLocks/>
                  </p:cNvSpPr>
                  <p:nvPr/>
                </p:nvSpPr>
                <p:spPr bwMode="auto">
                  <a:xfrm>
                    <a:off x="2063750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5" y="36"/>
                        </a:lnTo>
                        <a:lnTo>
                          <a:pt x="104" y="45"/>
                        </a:lnTo>
                        <a:lnTo>
                          <a:pt x="100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3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4" name="Freeform 20"/>
                  <p:cNvSpPr>
                    <a:spLocks/>
                  </p:cNvSpPr>
                  <p:nvPr/>
                </p:nvSpPr>
                <p:spPr bwMode="auto">
                  <a:xfrm>
                    <a:off x="196532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5" y="30"/>
                        </a:lnTo>
                        <a:lnTo>
                          <a:pt x="105" y="36"/>
                        </a:lnTo>
                        <a:lnTo>
                          <a:pt x="102" y="45"/>
                        </a:lnTo>
                        <a:lnTo>
                          <a:pt x="98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5" name="Freeform 21"/>
                  <p:cNvSpPr>
                    <a:spLocks/>
                  </p:cNvSpPr>
                  <p:nvPr/>
                </p:nvSpPr>
                <p:spPr bwMode="auto">
                  <a:xfrm>
                    <a:off x="1866900" y="3382963"/>
                    <a:ext cx="55563" cy="52388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2147483647 h 97"/>
                      <a:gd name="T30" fmla="*/ 0 w 105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6"/>
                        </a:lnTo>
                        <a:lnTo>
                          <a:pt x="105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4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6" name="Freeform 22"/>
                  <p:cNvSpPr>
                    <a:spLocks/>
                  </p:cNvSpPr>
                  <p:nvPr/>
                </p:nvSpPr>
                <p:spPr bwMode="auto">
                  <a:xfrm>
                    <a:off x="1768475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6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87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597025" y="3059113"/>
                    <a:ext cx="1593850" cy="587375"/>
                  </a:xfrm>
                  <a:custGeom>
                    <a:avLst/>
                    <a:gdLst>
                      <a:gd name="T0" fmla="*/ 2147483647 w 3014"/>
                      <a:gd name="T1" fmla="*/ 2147483647 h 1112"/>
                      <a:gd name="T2" fmla="*/ 2147483647 w 3014"/>
                      <a:gd name="T3" fmla="*/ 2147483647 h 1112"/>
                      <a:gd name="T4" fmla="*/ 2147483647 w 3014"/>
                      <a:gd name="T5" fmla="*/ 2147483647 h 1112"/>
                      <a:gd name="T6" fmla="*/ 2147483647 w 3014"/>
                      <a:gd name="T7" fmla="*/ 2147483647 h 1112"/>
                      <a:gd name="T8" fmla="*/ 2147483647 w 3014"/>
                      <a:gd name="T9" fmla="*/ 2147483647 h 1112"/>
                      <a:gd name="T10" fmla="*/ 2147483647 w 3014"/>
                      <a:gd name="T11" fmla="*/ 2147483647 h 1112"/>
                      <a:gd name="T12" fmla="*/ 2147483647 w 3014"/>
                      <a:gd name="T13" fmla="*/ 2147483647 h 1112"/>
                      <a:gd name="T14" fmla="*/ 2147483647 w 3014"/>
                      <a:gd name="T15" fmla="*/ 2147483647 h 1112"/>
                      <a:gd name="T16" fmla="*/ 2147483647 w 3014"/>
                      <a:gd name="T17" fmla="*/ 2147483647 h 1112"/>
                      <a:gd name="T18" fmla="*/ 2147483647 w 3014"/>
                      <a:gd name="T19" fmla="*/ 2147483647 h 1112"/>
                      <a:gd name="T20" fmla="*/ 2147483647 w 3014"/>
                      <a:gd name="T21" fmla="*/ 2147483647 h 1112"/>
                      <a:gd name="T22" fmla="*/ 2147483647 w 3014"/>
                      <a:gd name="T23" fmla="*/ 2147483647 h 1112"/>
                      <a:gd name="T24" fmla="*/ 2147483647 w 3014"/>
                      <a:gd name="T25" fmla="*/ 2147483647 h 1112"/>
                      <a:gd name="T26" fmla="*/ 2147483647 w 3014"/>
                      <a:gd name="T27" fmla="*/ 2147483647 h 1112"/>
                      <a:gd name="T28" fmla="*/ 2147483647 w 3014"/>
                      <a:gd name="T29" fmla="*/ 2147483647 h 1112"/>
                      <a:gd name="T30" fmla="*/ 2147483647 w 3014"/>
                      <a:gd name="T31" fmla="*/ 2147483647 h 1112"/>
                      <a:gd name="T32" fmla="*/ 2147483647 w 3014"/>
                      <a:gd name="T33" fmla="*/ 2147483647 h 1112"/>
                      <a:gd name="T34" fmla="*/ 2147483647 w 3014"/>
                      <a:gd name="T35" fmla="*/ 2147483647 h 1112"/>
                      <a:gd name="T36" fmla="*/ 2147483647 w 3014"/>
                      <a:gd name="T37" fmla="*/ 2147483647 h 1112"/>
                      <a:gd name="T38" fmla="*/ 2147483647 w 3014"/>
                      <a:gd name="T39" fmla="*/ 2147483647 h 1112"/>
                      <a:gd name="T40" fmla="*/ 2147483647 w 3014"/>
                      <a:gd name="T41" fmla="*/ 2147483647 h 1112"/>
                      <a:gd name="T42" fmla="*/ 2147483647 w 3014"/>
                      <a:gd name="T43" fmla="*/ 2147483647 h 1112"/>
                      <a:gd name="T44" fmla="*/ 2147483647 w 3014"/>
                      <a:gd name="T45" fmla="*/ 2147483647 h 1112"/>
                      <a:gd name="T46" fmla="*/ 2147483647 w 3014"/>
                      <a:gd name="T47" fmla="*/ 2147483647 h 1112"/>
                      <a:gd name="T48" fmla="*/ 2147483647 w 3014"/>
                      <a:gd name="T49" fmla="*/ 2147483647 h 1112"/>
                      <a:gd name="T50" fmla="*/ 2147483647 w 3014"/>
                      <a:gd name="T51" fmla="*/ 2147483647 h 1112"/>
                      <a:gd name="T52" fmla="*/ 0 w 3014"/>
                      <a:gd name="T53" fmla="*/ 0 h 1112"/>
                      <a:gd name="T54" fmla="*/ 2147483647 w 3014"/>
                      <a:gd name="T55" fmla="*/ 0 h 1112"/>
                      <a:gd name="T56" fmla="*/ 2147483647 w 3014"/>
                      <a:gd name="T57" fmla="*/ 2147483647 h 1112"/>
                      <a:gd name="T58" fmla="*/ 2147483647 w 3014"/>
                      <a:gd name="T59" fmla="*/ 2147483647 h 1112"/>
                      <a:gd name="T60" fmla="*/ 2147483647 w 3014"/>
                      <a:gd name="T61" fmla="*/ 2147483647 h 1112"/>
                      <a:gd name="T62" fmla="*/ 2147483647 w 3014"/>
                      <a:gd name="T63" fmla="*/ 2147483647 h 1112"/>
                      <a:gd name="T64" fmla="*/ 2147483647 w 3014"/>
                      <a:gd name="T65" fmla="*/ 2147483647 h 1112"/>
                      <a:gd name="T66" fmla="*/ 2147483647 w 3014"/>
                      <a:gd name="T67" fmla="*/ 2147483647 h 1112"/>
                      <a:gd name="T68" fmla="*/ 2147483647 w 3014"/>
                      <a:gd name="T69" fmla="*/ 2147483647 h 1112"/>
                      <a:gd name="T70" fmla="*/ 2147483647 w 3014"/>
                      <a:gd name="T71" fmla="*/ 2147483647 h 1112"/>
                      <a:gd name="T72" fmla="*/ 2147483647 w 3014"/>
                      <a:gd name="T73" fmla="*/ 2147483647 h 1112"/>
                      <a:gd name="T74" fmla="*/ 2147483647 w 3014"/>
                      <a:gd name="T75" fmla="*/ 2147483647 h 1112"/>
                      <a:gd name="T76" fmla="*/ 2147483647 w 3014"/>
                      <a:gd name="T77" fmla="*/ 2147483647 h 1112"/>
                      <a:gd name="T78" fmla="*/ 2147483647 w 3014"/>
                      <a:gd name="T79" fmla="*/ 2147483647 h 1112"/>
                      <a:gd name="T80" fmla="*/ 2147483647 w 3014"/>
                      <a:gd name="T81" fmla="*/ 2147483647 h 1112"/>
                      <a:gd name="T82" fmla="*/ 0 w 3014"/>
                      <a:gd name="T83" fmla="*/ 2147483647 h 1112"/>
                      <a:gd name="T84" fmla="*/ 0 w 3014"/>
                      <a:gd name="T85" fmla="*/ 0 h 111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014" h="1112">
                        <a:moveTo>
                          <a:pt x="96" y="97"/>
                        </a:moveTo>
                        <a:lnTo>
                          <a:pt x="96" y="905"/>
                        </a:lnTo>
                        <a:lnTo>
                          <a:pt x="2549" y="905"/>
                        </a:lnTo>
                        <a:lnTo>
                          <a:pt x="2599" y="904"/>
                        </a:lnTo>
                        <a:lnTo>
                          <a:pt x="2643" y="897"/>
                        </a:lnTo>
                        <a:lnTo>
                          <a:pt x="2684" y="887"/>
                        </a:lnTo>
                        <a:lnTo>
                          <a:pt x="2721" y="872"/>
                        </a:lnTo>
                        <a:lnTo>
                          <a:pt x="2753" y="854"/>
                        </a:lnTo>
                        <a:lnTo>
                          <a:pt x="2781" y="834"/>
                        </a:lnTo>
                        <a:lnTo>
                          <a:pt x="2806" y="813"/>
                        </a:lnTo>
                        <a:lnTo>
                          <a:pt x="2829" y="790"/>
                        </a:lnTo>
                        <a:lnTo>
                          <a:pt x="2847" y="765"/>
                        </a:lnTo>
                        <a:lnTo>
                          <a:pt x="2864" y="739"/>
                        </a:lnTo>
                        <a:lnTo>
                          <a:pt x="2877" y="712"/>
                        </a:lnTo>
                        <a:lnTo>
                          <a:pt x="2888" y="688"/>
                        </a:lnTo>
                        <a:lnTo>
                          <a:pt x="2897" y="661"/>
                        </a:lnTo>
                        <a:lnTo>
                          <a:pt x="2903" y="638"/>
                        </a:lnTo>
                        <a:lnTo>
                          <a:pt x="2908" y="615"/>
                        </a:lnTo>
                        <a:lnTo>
                          <a:pt x="2913" y="594"/>
                        </a:lnTo>
                        <a:lnTo>
                          <a:pt x="2916" y="576"/>
                        </a:lnTo>
                        <a:lnTo>
                          <a:pt x="2917" y="561"/>
                        </a:lnTo>
                        <a:lnTo>
                          <a:pt x="2918" y="548"/>
                        </a:lnTo>
                        <a:lnTo>
                          <a:pt x="2918" y="540"/>
                        </a:lnTo>
                        <a:lnTo>
                          <a:pt x="2918" y="535"/>
                        </a:lnTo>
                        <a:lnTo>
                          <a:pt x="2918" y="97"/>
                        </a:lnTo>
                        <a:lnTo>
                          <a:pt x="96" y="97"/>
                        </a:lnTo>
                        <a:close/>
                        <a:moveTo>
                          <a:pt x="0" y="0"/>
                        </a:moveTo>
                        <a:lnTo>
                          <a:pt x="3014" y="0"/>
                        </a:lnTo>
                        <a:lnTo>
                          <a:pt x="3014" y="960"/>
                        </a:lnTo>
                        <a:lnTo>
                          <a:pt x="3012" y="976"/>
                        </a:lnTo>
                        <a:lnTo>
                          <a:pt x="3003" y="990"/>
                        </a:lnTo>
                        <a:lnTo>
                          <a:pt x="2990" y="998"/>
                        </a:lnTo>
                        <a:lnTo>
                          <a:pt x="2974" y="1001"/>
                        </a:lnTo>
                        <a:lnTo>
                          <a:pt x="2360" y="1002"/>
                        </a:lnTo>
                        <a:lnTo>
                          <a:pt x="2360" y="1112"/>
                        </a:lnTo>
                        <a:lnTo>
                          <a:pt x="2264" y="1112"/>
                        </a:lnTo>
                        <a:lnTo>
                          <a:pt x="2264" y="1002"/>
                        </a:lnTo>
                        <a:lnTo>
                          <a:pt x="750" y="1002"/>
                        </a:lnTo>
                        <a:lnTo>
                          <a:pt x="750" y="1094"/>
                        </a:lnTo>
                        <a:lnTo>
                          <a:pt x="655" y="1094"/>
                        </a:lnTo>
                        <a:lnTo>
                          <a:pt x="655" y="1002"/>
                        </a:lnTo>
                        <a:lnTo>
                          <a:pt x="0" y="10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</p:grpSp>
          </p:grpSp>
          <p:grpSp>
            <p:nvGrpSpPr>
              <p:cNvPr id="351" name="Group 350"/>
              <p:cNvGrpSpPr/>
              <p:nvPr/>
            </p:nvGrpSpPr>
            <p:grpSpPr>
              <a:xfrm>
                <a:off x="5905500" y="3059113"/>
                <a:ext cx="1593850" cy="587375"/>
                <a:chOff x="5905500" y="3059113"/>
                <a:chExt cx="1593850" cy="587375"/>
              </a:xfrm>
            </p:grpSpPr>
            <p:sp>
              <p:nvSpPr>
                <p:cNvPr id="352" name="Rectangle 7"/>
                <p:cNvSpPr>
                  <a:spLocks noChangeAspect="1" noChangeArrowheads="1"/>
                </p:cNvSpPr>
                <p:nvPr/>
              </p:nvSpPr>
              <p:spPr bwMode="auto">
                <a:xfrm>
                  <a:off x="5940425" y="3086100"/>
                  <a:ext cx="1519238" cy="45561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454076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맑은 고딕" pitchFamily="50" charset="-127"/>
                  </a:endParaRPr>
                </a:p>
              </p:txBody>
            </p:sp>
            <p:grpSp>
              <p:nvGrpSpPr>
                <p:cNvPr id="353" name="그룹 62"/>
                <p:cNvGrpSpPr>
                  <a:grpSpLocks noChangeAspect="1"/>
                </p:cNvGrpSpPr>
                <p:nvPr/>
              </p:nvGrpSpPr>
              <p:grpSpPr bwMode="auto">
                <a:xfrm>
                  <a:off x="5905500" y="3059113"/>
                  <a:ext cx="1593850" cy="587375"/>
                  <a:chOff x="1597025" y="3059113"/>
                  <a:chExt cx="1593850" cy="587375"/>
                </a:xfrm>
              </p:grpSpPr>
              <p:sp>
                <p:nvSpPr>
                  <p:cNvPr id="354" name="Freeform 8"/>
                  <p:cNvSpPr>
                    <a:spLocks/>
                  </p:cNvSpPr>
                  <p:nvPr/>
                </p:nvSpPr>
                <p:spPr bwMode="auto">
                  <a:xfrm>
                    <a:off x="2657475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55" name="Freeform 9"/>
                  <p:cNvSpPr>
                    <a:spLocks/>
                  </p:cNvSpPr>
                  <p:nvPr/>
                </p:nvSpPr>
                <p:spPr bwMode="auto">
                  <a:xfrm>
                    <a:off x="216217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5" y="94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56" name="Freeform 10"/>
                  <p:cNvSpPr>
                    <a:spLocks/>
                  </p:cNvSpPr>
                  <p:nvPr/>
                </p:nvSpPr>
                <p:spPr bwMode="auto">
                  <a:xfrm>
                    <a:off x="2063750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5" y="36"/>
                        </a:lnTo>
                        <a:lnTo>
                          <a:pt x="104" y="43"/>
                        </a:lnTo>
                        <a:lnTo>
                          <a:pt x="100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3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57" name="Freeform 11"/>
                  <p:cNvSpPr>
                    <a:spLocks/>
                  </p:cNvSpPr>
                  <p:nvPr/>
                </p:nvSpPr>
                <p:spPr bwMode="auto">
                  <a:xfrm>
                    <a:off x="1965325" y="3213101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5" y="28"/>
                        </a:lnTo>
                        <a:lnTo>
                          <a:pt x="105" y="36"/>
                        </a:lnTo>
                        <a:lnTo>
                          <a:pt x="102" y="43"/>
                        </a:lnTo>
                        <a:lnTo>
                          <a:pt x="98" y="53"/>
                        </a:lnTo>
                        <a:lnTo>
                          <a:pt x="93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58" name="Freeform 12"/>
                  <p:cNvSpPr>
                    <a:spLocks/>
                  </p:cNvSpPr>
                  <p:nvPr/>
                </p:nvSpPr>
                <p:spPr bwMode="auto">
                  <a:xfrm>
                    <a:off x="1866900" y="3213101"/>
                    <a:ext cx="55563" cy="50800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5"/>
                        </a:lnTo>
                        <a:lnTo>
                          <a:pt x="105" y="28"/>
                        </a:lnTo>
                        <a:lnTo>
                          <a:pt x="104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3" y="63"/>
                        </a:lnTo>
                        <a:lnTo>
                          <a:pt x="84" y="73"/>
                        </a:lnTo>
                        <a:lnTo>
                          <a:pt x="72" y="83"/>
                        </a:lnTo>
                        <a:lnTo>
                          <a:pt x="55" y="91"/>
                        </a:lnTo>
                        <a:lnTo>
                          <a:pt x="34" y="94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59" name="Freeform 13"/>
                  <p:cNvSpPr>
                    <a:spLocks/>
                  </p:cNvSpPr>
                  <p:nvPr/>
                </p:nvSpPr>
                <p:spPr bwMode="auto">
                  <a:xfrm>
                    <a:off x="1768475" y="3213101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0 h 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8"/>
                        </a:lnTo>
                        <a:lnTo>
                          <a:pt x="106" y="36"/>
                        </a:lnTo>
                        <a:lnTo>
                          <a:pt x="103" y="43"/>
                        </a:lnTo>
                        <a:lnTo>
                          <a:pt x="99" y="53"/>
                        </a:lnTo>
                        <a:lnTo>
                          <a:pt x="94" y="63"/>
                        </a:lnTo>
                        <a:lnTo>
                          <a:pt x="85" y="73"/>
                        </a:lnTo>
                        <a:lnTo>
                          <a:pt x="72" y="83"/>
                        </a:lnTo>
                        <a:lnTo>
                          <a:pt x="56" y="91"/>
                        </a:lnTo>
                        <a:lnTo>
                          <a:pt x="35" y="94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0" name="Freeform 14"/>
                  <p:cNvSpPr>
                    <a:spLocks/>
                  </p:cNvSpPr>
                  <p:nvPr/>
                </p:nvSpPr>
                <p:spPr bwMode="auto">
                  <a:xfrm>
                    <a:off x="245745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1" name="Freeform 15"/>
                  <p:cNvSpPr>
                    <a:spLocks/>
                  </p:cNvSpPr>
                  <p:nvPr/>
                </p:nvSpPr>
                <p:spPr bwMode="auto">
                  <a:xfrm>
                    <a:off x="2359025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99" y="52"/>
                        </a:lnTo>
                        <a:lnTo>
                          <a:pt x="93" y="64"/>
                        </a:lnTo>
                        <a:lnTo>
                          <a:pt x="84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2" name="Freeform 16"/>
                  <p:cNvSpPr>
                    <a:spLocks/>
                  </p:cNvSpPr>
                  <p:nvPr/>
                </p:nvSpPr>
                <p:spPr bwMode="auto">
                  <a:xfrm>
                    <a:off x="2260600" y="3382963"/>
                    <a:ext cx="55563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6" y="35"/>
                        </a:lnTo>
                        <a:lnTo>
                          <a:pt x="104" y="44"/>
                        </a:lnTo>
                        <a:lnTo>
                          <a:pt x="100" y="52"/>
                        </a:lnTo>
                        <a:lnTo>
                          <a:pt x="94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9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3" name="Freeform 17"/>
                  <p:cNvSpPr>
                    <a:spLocks/>
                  </p:cNvSpPr>
                  <p:nvPr/>
                </p:nvSpPr>
                <p:spPr bwMode="auto">
                  <a:xfrm>
                    <a:off x="2559050" y="3382963"/>
                    <a:ext cx="57150" cy="50800"/>
                  </a:xfrm>
                  <a:custGeom>
                    <a:avLst/>
                    <a:gdLst>
                      <a:gd name="T0" fmla="*/ 0 w 106"/>
                      <a:gd name="T1" fmla="*/ 0 h 96"/>
                      <a:gd name="T2" fmla="*/ 2147483647 w 106"/>
                      <a:gd name="T3" fmla="*/ 0 h 96"/>
                      <a:gd name="T4" fmla="*/ 2147483647 w 106"/>
                      <a:gd name="T5" fmla="*/ 2147483647 h 96"/>
                      <a:gd name="T6" fmla="*/ 2147483647 w 106"/>
                      <a:gd name="T7" fmla="*/ 2147483647 h 96"/>
                      <a:gd name="T8" fmla="*/ 2147483647 w 106"/>
                      <a:gd name="T9" fmla="*/ 2147483647 h 96"/>
                      <a:gd name="T10" fmla="*/ 2147483647 w 106"/>
                      <a:gd name="T11" fmla="*/ 2147483647 h 96"/>
                      <a:gd name="T12" fmla="*/ 2147483647 w 106"/>
                      <a:gd name="T13" fmla="*/ 2147483647 h 96"/>
                      <a:gd name="T14" fmla="*/ 2147483647 w 106"/>
                      <a:gd name="T15" fmla="*/ 2147483647 h 96"/>
                      <a:gd name="T16" fmla="*/ 2147483647 w 106"/>
                      <a:gd name="T17" fmla="*/ 2147483647 h 96"/>
                      <a:gd name="T18" fmla="*/ 2147483647 w 106"/>
                      <a:gd name="T19" fmla="*/ 2147483647 h 96"/>
                      <a:gd name="T20" fmla="*/ 2147483647 w 106"/>
                      <a:gd name="T21" fmla="*/ 2147483647 h 96"/>
                      <a:gd name="T22" fmla="*/ 2147483647 w 106"/>
                      <a:gd name="T23" fmla="*/ 2147483647 h 96"/>
                      <a:gd name="T24" fmla="*/ 2147483647 w 106"/>
                      <a:gd name="T25" fmla="*/ 2147483647 h 96"/>
                      <a:gd name="T26" fmla="*/ 0 w 106"/>
                      <a:gd name="T27" fmla="*/ 2147483647 h 96"/>
                      <a:gd name="T28" fmla="*/ 0 w 106"/>
                      <a:gd name="T29" fmla="*/ 0 h 9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06" h="96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5"/>
                        </a:lnTo>
                        <a:lnTo>
                          <a:pt x="106" y="29"/>
                        </a:lnTo>
                        <a:lnTo>
                          <a:pt x="104" y="35"/>
                        </a:lnTo>
                        <a:lnTo>
                          <a:pt x="103" y="44"/>
                        </a:lnTo>
                        <a:lnTo>
                          <a:pt x="100" y="52"/>
                        </a:lnTo>
                        <a:lnTo>
                          <a:pt x="93" y="64"/>
                        </a:lnTo>
                        <a:lnTo>
                          <a:pt x="85" y="74"/>
                        </a:lnTo>
                        <a:lnTo>
                          <a:pt x="72" y="82"/>
                        </a:lnTo>
                        <a:lnTo>
                          <a:pt x="56" y="90"/>
                        </a:lnTo>
                        <a:lnTo>
                          <a:pt x="35" y="95"/>
                        </a:lnTo>
                        <a:lnTo>
                          <a:pt x="7" y="96"/>
                        </a:lnTo>
                        <a:lnTo>
                          <a:pt x="0" y="9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4" name="Freeform 18"/>
                  <p:cNvSpPr>
                    <a:spLocks/>
                  </p:cNvSpPr>
                  <p:nvPr/>
                </p:nvSpPr>
                <p:spPr bwMode="auto">
                  <a:xfrm>
                    <a:off x="216217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5" y="96"/>
                        </a:lnTo>
                        <a:lnTo>
                          <a:pt x="7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5" name="Freeform 19"/>
                  <p:cNvSpPr>
                    <a:spLocks/>
                  </p:cNvSpPr>
                  <p:nvPr/>
                </p:nvSpPr>
                <p:spPr bwMode="auto">
                  <a:xfrm>
                    <a:off x="2063750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5" y="36"/>
                        </a:lnTo>
                        <a:lnTo>
                          <a:pt x="104" y="45"/>
                        </a:lnTo>
                        <a:lnTo>
                          <a:pt x="100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3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6" name="Freeform 20"/>
                  <p:cNvSpPr>
                    <a:spLocks/>
                  </p:cNvSpPr>
                  <p:nvPr/>
                </p:nvSpPr>
                <p:spPr bwMode="auto">
                  <a:xfrm>
                    <a:off x="1965325" y="3382963"/>
                    <a:ext cx="57150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0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5" y="30"/>
                        </a:lnTo>
                        <a:lnTo>
                          <a:pt x="105" y="36"/>
                        </a:lnTo>
                        <a:lnTo>
                          <a:pt x="102" y="45"/>
                        </a:lnTo>
                        <a:lnTo>
                          <a:pt x="98" y="55"/>
                        </a:lnTo>
                        <a:lnTo>
                          <a:pt x="93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7" name="Freeform 21"/>
                  <p:cNvSpPr>
                    <a:spLocks/>
                  </p:cNvSpPr>
                  <p:nvPr/>
                </p:nvSpPr>
                <p:spPr bwMode="auto">
                  <a:xfrm>
                    <a:off x="1866900" y="3382963"/>
                    <a:ext cx="55563" cy="52388"/>
                  </a:xfrm>
                  <a:custGeom>
                    <a:avLst/>
                    <a:gdLst>
                      <a:gd name="T0" fmla="*/ 0 w 105"/>
                      <a:gd name="T1" fmla="*/ 0 h 97"/>
                      <a:gd name="T2" fmla="*/ 2147483647 w 105"/>
                      <a:gd name="T3" fmla="*/ 0 h 97"/>
                      <a:gd name="T4" fmla="*/ 2147483647 w 105"/>
                      <a:gd name="T5" fmla="*/ 2147483647 h 97"/>
                      <a:gd name="T6" fmla="*/ 2147483647 w 105"/>
                      <a:gd name="T7" fmla="*/ 2147483647 h 97"/>
                      <a:gd name="T8" fmla="*/ 2147483647 w 105"/>
                      <a:gd name="T9" fmla="*/ 2147483647 h 97"/>
                      <a:gd name="T10" fmla="*/ 2147483647 w 105"/>
                      <a:gd name="T11" fmla="*/ 2147483647 h 97"/>
                      <a:gd name="T12" fmla="*/ 2147483647 w 105"/>
                      <a:gd name="T13" fmla="*/ 2147483647 h 97"/>
                      <a:gd name="T14" fmla="*/ 2147483647 w 105"/>
                      <a:gd name="T15" fmla="*/ 2147483647 h 97"/>
                      <a:gd name="T16" fmla="*/ 2147483647 w 105"/>
                      <a:gd name="T17" fmla="*/ 2147483647 h 97"/>
                      <a:gd name="T18" fmla="*/ 2147483647 w 105"/>
                      <a:gd name="T19" fmla="*/ 2147483647 h 97"/>
                      <a:gd name="T20" fmla="*/ 2147483647 w 105"/>
                      <a:gd name="T21" fmla="*/ 2147483647 h 97"/>
                      <a:gd name="T22" fmla="*/ 2147483647 w 105"/>
                      <a:gd name="T23" fmla="*/ 2147483647 h 97"/>
                      <a:gd name="T24" fmla="*/ 2147483647 w 105"/>
                      <a:gd name="T25" fmla="*/ 2147483647 h 97"/>
                      <a:gd name="T26" fmla="*/ 0 w 105"/>
                      <a:gd name="T27" fmla="*/ 2147483647 h 97"/>
                      <a:gd name="T28" fmla="*/ 0 w 105"/>
                      <a:gd name="T29" fmla="*/ 2147483647 h 97"/>
                      <a:gd name="T30" fmla="*/ 0 w 105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5" h="97">
                        <a:moveTo>
                          <a:pt x="0" y="0"/>
                        </a:moveTo>
                        <a:lnTo>
                          <a:pt x="105" y="0"/>
                        </a:lnTo>
                        <a:lnTo>
                          <a:pt x="105" y="26"/>
                        </a:lnTo>
                        <a:lnTo>
                          <a:pt x="105" y="30"/>
                        </a:lnTo>
                        <a:lnTo>
                          <a:pt x="104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3" y="65"/>
                        </a:lnTo>
                        <a:lnTo>
                          <a:pt x="84" y="75"/>
                        </a:lnTo>
                        <a:lnTo>
                          <a:pt x="72" y="84"/>
                        </a:lnTo>
                        <a:lnTo>
                          <a:pt x="55" y="91"/>
                        </a:lnTo>
                        <a:lnTo>
                          <a:pt x="34" y="96"/>
                        </a:lnTo>
                        <a:lnTo>
                          <a:pt x="8" y="97"/>
                        </a:lnTo>
                        <a:lnTo>
                          <a:pt x="0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8" name="Freeform 22"/>
                  <p:cNvSpPr>
                    <a:spLocks/>
                  </p:cNvSpPr>
                  <p:nvPr/>
                </p:nvSpPr>
                <p:spPr bwMode="auto">
                  <a:xfrm>
                    <a:off x="1768475" y="3382963"/>
                    <a:ext cx="55563" cy="52388"/>
                  </a:xfrm>
                  <a:custGeom>
                    <a:avLst/>
                    <a:gdLst>
                      <a:gd name="T0" fmla="*/ 0 w 106"/>
                      <a:gd name="T1" fmla="*/ 0 h 97"/>
                      <a:gd name="T2" fmla="*/ 2147483647 w 106"/>
                      <a:gd name="T3" fmla="*/ 0 h 97"/>
                      <a:gd name="T4" fmla="*/ 2147483647 w 106"/>
                      <a:gd name="T5" fmla="*/ 2147483647 h 97"/>
                      <a:gd name="T6" fmla="*/ 2147483647 w 106"/>
                      <a:gd name="T7" fmla="*/ 2147483647 h 97"/>
                      <a:gd name="T8" fmla="*/ 2147483647 w 106"/>
                      <a:gd name="T9" fmla="*/ 2147483647 h 97"/>
                      <a:gd name="T10" fmla="*/ 2147483647 w 106"/>
                      <a:gd name="T11" fmla="*/ 2147483647 h 97"/>
                      <a:gd name="T12" fmla="*/ 2147483647 w 106"/>
                      <a:gd name="T13" fmla="*/ 2147483647 h 97"/>
                      <a:gd name="T14" fmla="*/ 2147483647 w 106"/>
                      <a:gd name="T15" fmla="*/ 2147483647 h 97"/>
                      <a:gd name="T16" fmla="*/ 2147483647 w 106"/>
                      <a:gd name="T17" fmla="*/ 2147483647 h 97"/>
                      <a:gd name="T18" fmla="*/ 2147483647 w 106"/>
                      <a:gd name="T19" fmla="*/ 2147483647 h 97"/>
                      <a:gd name="T20" fmla="*/ 2147483647 w 106"/>
                      <a:gd name="T21" fmla="*/ 2147483647 h 97"/>
                      <a:gd name="T22" fmla="*/ 2147483647 w 106"/>
                      <a:gd name="T23" fmla="*/ 2147483647 h 97"/>
                      <a:gd name="T24" fmla="*/ 2147483647 w 106"/>
                      <a:gd name="T25" fmla="*/ 2147483647 h 97"/>
                      <a:gd name="T26" fmla="*/ 2147483647 w 106"/>
                      <a:gd name="T27" fmla="*/ 2147483647 h 97"/>
                      <a:gd name="T28" fmla="*/ 0 w 106"/>
                      <a:gd name="T29" fmla="*/ 2147483647 h 97"/>
                      <a:gd name="T30" fmla="*/ 0 w 106"/>
                      <a:gd name="T31" fmla="*/ 0 h 9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106" h="97">
                        <a:moveTo>
                          <a:pt x="0" y="0"/>
                        </a:moveTo>
                        <a:lnTo>
                          <a:pt x="106" y="0"/>
                        </a:lnTo>
                        <a:lnTo>
                          <a:pt x="106" y="26"/>
                        </a:lnTo>
                        <a:lnTo>
                          <a:pt x="106" y="30"/>
                        </a:lnTo>
                        <a:lnTo>
                          <a:pt x="106" y="36"/>
                        </a:lnTo>
                        <a:lnTo>
                          <a:pt x="103" y="45"/>
                        </a:lnTo>
                        <a:lnTo>
                          <a:pt x="99" y="55"/>
                        </a:lnTo>
                        <a:lnTo>
                          <a:pt x="94" y="65"/>
                        </a:lnTo>
                        <a:lnTo>
                          <a:pt x="85" y="75"/>
                        </a:lnTo>
                        <a:lnTo>
                          <a:pt x="72" y="84"/>
                        </a:lnTo>
                        <a:lnTo>
                          <a:pt x="56" y="91"/>
                        </a:lnTo>
                        <a:lnTo>
                          <a:pt x="35" y="96"/>
                        </a:lnTo>
                        <a:lnTo>
                          <a:pt x="9" y="97"/>
                        </a:lnTo>
                        <a:lnTo>
                          <a:pt x="1" y="97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  <p:sp>
                <p:nvSpPr>
                  <p:cNvPr id="369" name="Freeform 23"/>
                  <p:cNvSpPr>
                    <a:spLocks noEditPoints="1"/>
                  </p:cNvSpPr>
                  <p:nvPr/>
                </p:nvSpPr>
                <p:spPr bwMode="auto">
                  <a:xfrm>
                    <a:off x="1597025" y="3059113"/>
                    <a:ext cx="1593850" cy="587375"/>
                  </a:xfrm>
                  <a:custGeom>
                    <a:avLst/>
                    <a:gdLst>
                      <a:gd name="T0" fmla="*/ 2147483647 w 3014"/>
                      <a:gd name="T1" fmla="*/ 2147483647 h 1112"/>
                      <a:gd name="T2" fmla="*/ 2147483647 w 3014"/>
                      <a:gd name="T3" fmla="*/ 2147483647 h 1112"/>
                      <a:gd name="T4" fmla="*/ 2147483647 w 3014"/>
                      <a:gd name="T5" fmla="*/ 2147483647 h 1112"/>
                      <a:gd name="T6" fmla="*/ 2147483647 w 3014"/>
                      <a:gd name="T7" fmla="*/ 2147483647 h 1112"/>
                      <a:gd name="T8" fmla="*/ 2147483647 w 3014"/>
                      <a:gd name="T9" fmla="*/ 2147483647 h 1112"/>
                      <a:gd name="T10" fmla="*/ 2147483647 w 3014"/>
                      <a:gd name="T11" fmla="*/ 2147483647 h 1112"/>
                      <a:gd name="T12" fmla="*/ 2147483647 w 3014"/>
                      <a:gd name="T13" fmla="*/ 2147483647 h 1112"/>
                      <a:gd name="T14" fmla="*/ 2147483647 w 3014"/>
                      <a:gd name="T15" fmla="*/ 2147483647 h 1112"/>
                      <a:gd name="T16" fmla="*/ 2147483647 w 3014"/>
                      <a:gd name="T17" fmla="*/ 2147483647 h 1112"/>
                      <a:gd name="T18" fmla="*/ 2147483647 w 3014"/>
                      <a:gd name="T19" fmla="*/ 2147483647 h 1112"/>
                      <a:gd name="T20" fmla="*/ 2147483647 w 3014"/>
                      <a:gd name="T21" fmla="*/ 2147483647 h 1112"/>
                      <a:gd name="T22" fmla="*/ 2147483647 w 3014"/>
                      <a:gd name="T23" fmla="*/ 2147483647 h 1112"/>
                      <a:gd name="T24" fmla="*/ 2147483647 w 3014"/>
                      <a:gd name="T25" fmla="*/ 2147483647 h 1112"/>
                      <a:gd name="T26" fmla="*/ 2147483647 w 3014"/>
                      <a:gd name="T27" fmla="*/ 2147483647 h 1112"/>
                      <a:gd name="T28" fmla="*/ 2147483647 w 3014"/>
                      <a:gd name="T29" fmla="*/ 2147483647 h 1112"/>
                      <a:gd name="T30" fmla="*/ 2147483647 w 3014"/>
                      <a:gd name="T31" fmla="*/ 2147483647 h 1112"/>
                      <a:gd name="T32" fmla="*/ 2147483647 w 3014"/>
                      <a:gd name="T33" fmla="*/ 2147483647 h 1112"/>
                      <a:gd name="T34" fmla="*/ 2147483647 w 3014"/>
                      <a:gd name="T35" fmla="*/ 2147483647 h 1112"/>
                      <a:gd name="T36" fmla="*/ 2147483647 w 3014"/>
                      <a:gd name="T37" fmla="*/ 2147483647 h 1112"/>
                      <a:gd name="T38" fmla="*/ 2147483647 w 3014"/>
                      <a:gd name="T39" fmla="*/ 2147483647 h 1112"/>
                      <a:gd name="T40" fmla="*/ 2147483647 w 3014"/>
                      <a:gd name="T41" fmla="*/ 2147483647 h 1112"/>
                      <a:gd name="T42" fmla="*/ 2147483647 w 3014"/>
                      <a:gd name="T43" fmla="*/ 2147483647 h 1112"/>
                      <a:gd name="T44" fmla="*/ 2147483647 w 3014"/>
                      <a:gd name="T45" fmla="*/ 2147483647 h 1112"/>
                      <a:gd name="T46" fmla="*/ 2147483647 w 3014"/>
                      <a:gd name="T47" fmla="*/ 2147483647 h 1112"/>
                      <a:gd name="T48" fmla="*/ 2147483647 w 3014"/>
                      <a:gd name="T49" fmla="*/ 2147483647 h 1112"/>
                      <a:gd name="T50" fmla="*/ 2147483647 w 3014"/>
                      <a:gd name="T51" fmla="*/ 2147483647 h 1112"/>
                      <a:gd name="T52" fmla="*/ 0 w 3014"/>
                      <a:gd name="T53" fmla="*/ 0 h 1112"/>
                      <a:gd name="T54" fmla="*/ 2147483647 w 3014"/>
                      <a:gd name="T55" fmla="*/ 0 h 1112"/>
                      <a:gd name="T56" fmla="*/ 2147483647 w 3014"/>
                      <a:gd name="T57" fmla="*/ 2147483647 h 1112"/>
                      <a:gd name="T58" fmla="*/ 2147483647 w 3014"/>
                      <a:gd name="T59" fmla="*/ 2147483647 h 1112"/>
                      <a:gd name="T60" fmla="*/ 2147483647 w 3014"/>
                      <a:gd name="T61" fmla="*/ 2147483647 h 1112"/>
                      <a:gd name="T62" fmla="*/ 2147483647 w 3014"/>
                      <a:gd name="T63" fmla="*/ 2147483647 h 1112"/>
                      <a:gd name="T64" fmla="*/ 2147483647 w 3014"/>
                      <a:gd name="T65" fmla="*/ 2147483647 h 1112"/>
                      <a:gd name="T66" fmla="*/ 2147483647 w 3014"/>
                      <a:gd name="T67" fmla="*/ 2147483647 h 1112"/>
                      <a:gd name="T68" fmla="*/ 2147483647 w 3014"/>
                      <a:gd name="T69" fmla="*/ 2147483647 h 1112"/>
                      <a:gd name="T70" fmla="*/ 2147483647 w 3014"/>
                      <a:gd name="T71" fmla="*/ 2147483647 h 1112"/>
                      <a:gd name="T72" fmla="*/ 2147483647 w 3014"/>
                      <a:gd name="T73" fmla="*/ 2147483647 h 1112"/>
                      <a:gd name="T74" fmla="*/ 2147483647 w 3014"/>
                      <a:gd name="T75" fmla="*/ 2147483647 h 1112"/>
                      <a:gd name="T76" fmla="*/ 2147483647 w 3014"/>
                      <a:gd name="T77" fmla="*/ 2147483647 h 1112"/>
                      <a:gd name="T78" fmla="*/ 2147483647 w 3014"/>
                      <a:gd name="T79" fmla="*/ 2147483647 h 1112"/>
                      <a:gd name="T80" fmla="*/ 2147483647 w 3014"/>
                      <a:gd name="T81" fmla="*/ 2147483647 h 1112"/>
                      <a:gd name="T82" fmla="*/ 0 w 3014"/>
                      <a:gd name="T83" fmla="*/ 2147483647 h 1112"/>
                      <a:gd name="T84" fmla="*/ 0 w 3014"/>
                      <a:gd name="T85" fmla="*/ 0 h 111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3014" h="1112">
                        <a:moveTo>
                          <a:pt x="96" y="97"/>
                        </a:moveTo>
                        <a:lnTo>
                          <a:pt x="96" y="905"/>
                        </a:lnTo>
                        <a:lnTo>
                          <a:pt x="2549" y="905"/>
                        </a:lnTo>
                        <a:lnTo>
                          <a:pt x="2599" y="904"/>
                        </a:lnTo>
                        <a:lnTo>
                          <a:pt x="2643" y="897"/>
                        </a:lnTo>
                        <a:lnTo>
                          <a:pt x="2684" y="887"/>
                        </a:lnTo>
                        <a:lnTo>
                          <a:pt x="2721" y="872"/>
                        </a:lnTo>
                        <a:lnTo>
                          <a:pt x="2753" y="854"/>
                        </a:lnTo>
                        <a:lnTo>
                          <a:pt x="2781" y="834"/>
                        </a:lnTo>
                        <a:lnTo>
                          <a:pt x="2806" y="813"/>
                        </a:lnTo>
                        <a:lnTo>
                          <a:pt x="2829" y="790"/>
                        </a:lnTo>
                        <a:lnTo>
                          <a:pt x="2847" y="765"/>
                        </a:lnTo>
                        <a:lnTo>
                          <a:pt x="2864" y="739"/>
                        </a:lnTo>
                        <a:lnTo>
                          <a:pt x="2877" y="712"/>
                        </a:lnTo>
                        <a:lnTo>
                          <a:pt x="2888" y="688"/>
                        </a:lnTo>
                        <a:lnTo>
                          <a:pt x="2897" y="661"/>
                        </a:lnTo>
                        <a:lnTo>
                          <a:pt x="2903" y="638"/>
                        </a:lnTo>
                        <a:lnTo>
                          <a:pt x="2908" y="615"/>
                        </a:lnTo>
                        <a:lnTo>
                          <a:pt x="2913" y="594"/>
                        </a:lnTo>
                        <a:lnTo>
                          <a:pt x="2916" y="576"/>
                        </a:lnTo>
                        <a:lnTo>
                          <a:pt x="2917" y="561"/>
                        </a:lnTo>
                        <a:lnTo>
                          <a:pt x="2918" y="548"/>
                        </a:lnTo>
                        <a:lnTo>
                          <a:pt x="2918" y="540"/>
                        </a:lnTo>
                        <a:lnTo>
                          <a:pt x="2918" y="535"/>
                        </a:lnTo>
                        <a:lnTo>
                          <a:pt x="2918" y="97"/>
                        </a:lnTo>
                        <a:lnTo>
                          <a:pt x="96" y="97"/>
                        </a:lnTo>
                        <a:close/>
                        <a:moveTo>
                          <a:pt x="0" y="0"/>
                        </a:moveTo>
                        <a:lnTo>
                          <a:pt x="3014" y="0"/>
                        </a:lnTo>
                        <a:lnTo>
                          <a:pt x="3014" y="960"/>
                        </a:lnTo>
                        <a:lnTo>
                          <a:pt x="3012" y="976"/>
                        </a:lnTo>
                        <a:lnTo>
                          <a:pt x="3003" y="990"/>
                        </a:lnTo>
                        <a:lnTo>
                          <a:pt x="2990" y="998"/>
                        </a:lnTo>
                        <a:lnTo>
                          <a:pt x="2974" y="1001"/>
                        </a:lnTo>
                        <a:lnTo>
                          <a:pt x="2360" y="1002"/>
                        </a:lnTo>
                        <a:lnTo>
                          <a:pt x="2360" y="1112"/>
                        </a:lnTo>
                        <a:lnTo>
                          <a:pt x="2264" y="1112"/>
                        </a:lnTo>
                        <a:lnTo>
                          <a:pt x="2264" y="1002"/>
                        </a:lnTo>
                        <a:lnTo>
                          <a:pt x="750" y="1002"/>
                        </a:lnTo>
                        <a:lnTo>
                          <a:pt x="750" y="1094"/>
                        </a:lnTo>
                        <a:lnTo>
                          <a:pt x="655" y="1094"/>
                        </a:lnTo>
                        <a:lnTo>
                          <a:pt x="655" y="1002"/>
                        </a:lnTo>
                        <a:lnTo>
                          <a:pt x="0" y="100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0">
                        <a:solidFill>
                          <a:srgbClr val="000000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454076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/>
                      <a:ea typeface="+mn-ea"/>
                    </a:endParaRPr>
                  </a:p>
                </p:txBody>
              </p:sp>
            </p:grpSp>
          </p:grpSp>
        </p:grpSp>
        <p:sp>
          <p:nvSpPr>
            <p:cNvPr id="336" name="TextBox 335"/>
            <p:cNvSpPr txBox="1"/>
            <p:nvPr/>
          </p:nvSpPr>
          <p:spPr>
            <a:xfrm>
              <a:off x="6712471" y="3198971"/>
              <a:ext cx="1190475" cy="492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CCM</a:t>
              </a:r>
            </a:p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with TNLS license</a:t>
              </a:r>
            </a:p>
          </p:txBody>
        </p:sp>
        <p:grpSp>
          <p:nvGrpSpPr>
            <p:cNvPr id="337" name="Group 336"/>
            <p:cNvGrpSpPr/>
            <p:nvPr/>
          </p:nvGrpSpPr>
          <p:grpSpPr>
            <a:xfrm>
              <a:off x="7985174" y="3187358"/>
              <a:ext cx="606190" cy="499234"/>
              <a:chOff x="5770563" y="2781300"/>
              <a:chExt cx="1720850" cy="1204913"/>
            </a:xfrm>
          </p:grpSpPr>
          <p:sp>
            <p:nvSpPr>
              <p:cNvPr id="347" name="Freeform 7"/>
              <p:cNvSpPr>
                <a:spLocks noChangeAspect="1"/>
              </p:cNvSpPr>
              <p:nvPr/>
            </p:nvSpPr>
            <p:spPr bwMode="auto">
              <a:xfrm>
                <a:off x="5795963" y="2806700"/>
                <a:ext cx="1670050" cy="1154113"/>
              </a:xfrm>
              <a:custGeom>
                <a:avLst/>
                <a:gdLst>
                  <a:gd name="T0" fmla="*/ 2147483647 w 3155"/>
                  <a:gd name="T1" fmla="*/ 0 h 2181"/>
                  <a:gd name="T2" fmla="*/ 2147483647 w 3155"/>
                  <a:gd name="T3" fmla="*/ 0 h 2181"/>
                  <a:gd name="T4" fmla="*/ 2147483647 w 3155"/>
                  <a:gd name="T5" fmla="*/ 2147483647 h 2181"/>
                  <a:gd name="T6" fmla="*/ 2147483647 w 3155"/>
                  <a:gd name="T7" fmla="*/ 2147483647 h 2181"/>
                  <a:gd name="T8" fmla="*/ 2147483647 w 3155"/>
                  <a:gd name="T9" fmla="*/ 2147483647 h 2181"/>
                  <a:gd name="T10" fmla="*/ 2147483647 w 3155"/>
                  <a:gd name="T11" fmla="*/ 2147483647 h 2181"/>
                  <a:gd name="T12" fmla="*/ 2147483647 w 3155"/>
                  <a:gd name="T13" fmla="*/ 2147483647 h 2181"/>
                  <a:gd name="T14" fmla="*/ 2147483647 w 3155"/>
                  <a:gd name="T15" fmla="*/ 2147483647 h 2181"/>
                  <a:gd name="T16" fmla="*/ 2147483647 w 3155"/>
                  <a:gd name="T17" fmla="*/ 2147483647 h 2181"/>
                  <a:gd name="T18" fmla="*/ 2147483647 w 3155"/>
                  <a:gd name="T19" fmla="*/ 2147483647 h 2181"/>
                  <a:gd name="T20" fmla="*/ 2147483647 w 3155"/>
                  <a:gd name="T21" fmla="*/ 2147483647 h 2181"/>
                  <a:gd name="T22" fmla="*/ 2147483647 w 3155"/>
                  <a:gd name="T23" fmla="*/ 2147483647 h 2181"/>
                  <a:gd name="T24" fmla="*/ 2147483647 w 3155"/>
                  <a:gd name="T25" fmla="*/ 2147483647 h 2181"/>
                  <a:gd name="T26" fmla="*/ 2147483647 w 3155"/>
                  <a:gd name="T27" fmla="*/ 2147483647 h 2181"/>
                  <a:gd name="T28" fmla="*/ 2147483647 w 3155"/>
                  <a:gd name="T29" fmla="*/ 2147483647 h 2181"/>
                  <a:gd name="T30" fmla="*/ 2147483647 w 3155"/>
                  <a:gd name="T31" fmla="*/ 2147483647 h 2181"/>
                  <a:gd name="T32" fmla="*/ 2147483647 w 3155"/>
                  <a:gd name="T33" fmla="*/ 2147483647 h 2181"/>
                  <a:gd name="T34" fmla="*/ 2147483647 w 3155"/>
                  <a:gd name="T35" fmla="*/ 2147483647 h 2181"/>
                  <a:gd name="T36" fmla="*/ 2147483647 w 3155"/>
                  <a:gd name="T37" fmla="*/ 2147483647 h 2181"/>
                  <a:gd name="T38" fmla="*/ 2147483647 w 3155"/>
                  <a:gd name="T39" fmla="*/ 2147483647 h 2181"/>
                  <a:gd name="T40" fmla="*/ 2147483647 w 3155"/>
                  <a:gd name="T41" fmla="*/ 2147483647 h 2181"/>
                  <a:gd name="T42" fmla="*/ 2147483647 w 3155"/>
                  <a:gd name="T43" fmla="*/ 2147483647 h 2181"/>
                  <a:gd name="T44" fmla="*/ 2147483647 w 3155"/>
                  <a:gd name="T45" fmla="*/ 2147483647 h 2181"/>
                  <a:gd name="T46" fmla="*/ 2147483647 w 3155"/>
                  <a:gd name="T47" fmla="*/ 2147483647 h 2181"/>
                  <a:gd name="T48" fmla="*/ 2147483647 w 3155"/>
                  <a:gd name="T49" fmla="*/ 2147483647 h 2181"/>
                  <a:gd name="T50" fmla="*/ 2147483647 w 3155"/>
                  <a:gd name="T51" fmla="*/ 2147483647 h 2181"/>
                  <a:gd name="T52" fmla="*/ 2147483647 w 3155"/>
                  <a:gd name="T53" fmla="*/ 2147483647 h 2181"/>
                  <a:gd name="T54" fmla="*/ 2147483647 w 3155"/>
                  <a:gd name="T55" fmla="*/ 2147483647 h 2181"/>
                  <a:gd name="T56" fmla="*/ 2147483647 w 3155"/>
                  <a:gd name="T57" fmla="*/ 2147483647 h 2181"/>
                  <a:gd name="T58" fmla="*/ 2147483647 w 3155"/>
                  <a:gd name="T59" fmla="*/ 2147483647 h 2181"/>
                  <a:gd name="T60" fmla="*/ 2147483647 w 3155"/>
                  <a:gd name="T61" fmla="*/ 2147483647 h 2181"/>
                  <a:gd name="T62" fmla="*/ 2147483647 w 3155"/>
                  <a:gd name="T63" fmla="*/ 2147483647 h 2181"/>
                  <a:gd name="T64" fmla="*/ 0 w 3155"/>
                  <a:gd name="T65" fmla="*/ 2147483647 h 2181"/>
                  <a:gd name="T66" fmla="*/ 0 w 3155"/>
                  <a:gd name="T67" fmla="*/ 2147483647 h 2181"/>
                  <a:gd name="T68" fmla="*/ 2147483647 w 3155"/>
                  <a:gd name="T69" fmla="*/ 0 h 21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155" h="2181">
                    <a:moveTo>
                      <a:pt x="298" y="0"/>
                    </a:moveTo>
                    <a:lnTo>
                      <a:pt x="2976" y="0"/>
                    </a:lnTo>
                    <a:lnTo>
                      <a:pt x="3012" y="4"/>
                    </a:lnTo>
                    <a:lnTo>
                      <a:pt x="3046" y="15"/>
                    </a:lnTo>
                    <a:lnTo>
                      <a:pt x="3076" y="31"/>
                    </a:lnTo>
                    <a:lnTo>
                      <a:pt x="3103" y="54"/>
                    </a:lnTo>
                    <a:lnTo>
                      <a:pt x="3125" y="80"/>
                    </a:lnTo>
                    <a:lnTo>
                      <a:pt x="3142" y="111"/>
                    </a:lnTo>
                    <a:lnTo>
                      <a:pt x="3151" y="144"/>
                    </a:lnTo>
                    <a:lnTo>
                      <a:pt x="3155" y="180"/>
                    </a:lnTo>
                    <a:lnTo>
                      <a:pt x="3155" y="863"/>
                    </a:lnTo>
                    <a:lnTo>
                      <a:pt x="3155" y="2060"/>
                    </a:lnTo>
                    <a:lnTo>
                      <a:pt x="3155" y="2063"/>
                    </a:lnTo>
                    <a:lnTo>
                      <a:pt x="3155" y="2072"/>
                    </a:lnTo>
                    <a:lnTo>
                      <a:pt x="3154" y="2086"/>
                    </a:lnTo>
                    <a:lnTo>
                      <a:pt x="3151" y="2103"/>
                    </a:lnTo>
                    <a:lnTo>
                      <a:pt x="3145" y="2120"/>
                    </a:lnTo>
                    <a:lnTo>
                      <a:pt x="3137" y="2138"/>
                    </a:lnTo>
                    <a:lnTo>
                      <a:pt x="3125" y="2154"/>
                    </a:lnTo>
                    <a:lnTo>
                      <a:pt x="3110" y="2167"/>
                    </a:lnTo>
                    <a:lnTo>
                      <a:pt x="3093" y="2175"/>
                    </a:lnTo>
                    <a:lnTo>
                      <a:pt x="3073" y="2180"/>
                    </a:lnTo>
                    <a:lnTo>
                      <a:pt x="3051" y="2181"/>
                    </a:lnTo>
                    <a:lnTo>
                      <a:pt x="180" y="2181"/>
                    </a:lnTo>
                    <a:lnTo>
                      <a:pt x="144" y="2178"/>
                    </a:lnTo>
                    <a:lnTo>
                      <a:pt x="110" y="2168"/>
                    </a:lnTo>
                    <a:lnTo>
                      <a:pt x="79" y="2152"/>
                    </a:lnTo>
                    <a:lnTo>
                      <a:pt x="53" y="2129"/>
                    </a:lnTo>
                    <a:lnTo>
                      <a:pt x="31" y="2102"/>
                    </a:lnTo>
                    <a:lnTo>
                      <a:pt x="15" y="2072"/>
                    </a:lnTo>
                    <a:lnTo>
                      <a:pt x="3" y="2038"/>
                    </a:lnTo>
                    <a:lnTo>
                      <a:pt x="0" y="2001"/>
                    </a:lnTo>
                    <a:lnTo>
                      <a:pt x="0" y="300"/>
                    </a:lnTo>
                    <a:lnTo>
                      <a:pt x="298" y="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lIns="0" rIns="0"/>
              <a:lstStyle/>
              <a:p>
                <a:pPr marL="0" marR="0" lvl="0" indent="0" algn="ctr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348" name="Freeform 8"/>
              <p:cNvSpPr>
                <a:spLocks noChangeAspect="1" noEditPoints="1"/>
              </p:cNvSpPr>
              <p:nvPr/>
            </p:nvSpPr>
            <p:spPr bwMode="auto">
              <a:xfrm>
                <a:off x="5770563" y="2781300"/>
                <a:ext cx="1720850" cy="1204913"/>
              </a:xfrm>
              <a:custGeom>
                <a:avLst/>
                <a:gdLst>
                  <a:gd name="T0" fmla="*/ 2147483647 w 3252"/>
                  <a:gd name="T1" fmla="*/ 2147483647 h 2277"/>
                  <a:gd name="T2" fmla="*/ 2147483647 w 3252"/>
                  <a:gd name="T3" fmla="*/ 2147483647 h 2277"/>
                  <a:gd name="T4" fmla="*/ 2147483647 w 3252"/>
                  <a:gd name="T5" fmla="*/ 2147483647 h 2277"/>
                  <a:gd name="T6" fmla="*/ 2147483647 w 3252"/>
                  <a:gd name="T7" fmla="*/ 2147483647 h 2277"/>
                  <a:gd name="T8" fmla="*/ 2147483647 w 3252"/>
                  <a:gd name="T9" fmla="*/ 2147483647 h 2277"/>
                  <a:gd name="T10" fmla="*/ 2147483647 w 3252"/>
                  <a:gd name="T11" fmla="*/ 2147483647 h 2277"/>
                  <a:gd name="T12" fmla="*/ 2147483647 w 3252"/>
                  <a:gd name="T13" fmla="*/ 2147483647 h 2277"/>
                  <a:gd name="T14" fmla="*/ 2147483647 w 3252"/>
                  <a:gd name="T15" fmla="*/ 2147483647 h 2277"/>
                  <a:gd name="T16" fmla="*/ 2147483647 w 3252"/>
                  <a:gd name="T17" fmla="*/ 2147483647 h 2277"/>
                  <a:gd name="T18" fmla="*/ 2147483647 w 3252"/>
                  <a:gd name="T19" fmla="*/ 2147483647 h 2277"/>
                  <a:gd name="T20" fmla="*/ 2147483647 w 3252"/>
                  <a:gd name="T21" fmla="*/ 2147483647 h 2277"/>
                  <a:gd name="T22" fmla="*/ 2147483647 w 3252"/>
                  <a:gd name="T23" fmla="*/ 2147483647 h 2277"/>
                  <a:gd name="T24" fmla="*/ 2147483647 w 3252"/>
                  <a:gd name="T25" fmla="*/ 2147483647 h 2277"/>
                  <a:gd name="T26" fmla="*/ 2147483647 w 3252"/>
                  <a:gd name="T27" fmla="*/ 2147483647 h 2277"/>
                  <a:gd name="T28" fmla="*/ 2147483647 w 3252"/>
                  <a:gd name="T29" fmla="*/ 2147483647 h 2277"/>
                  <a:gd name="T30" fmla="*/ 2147483647 w 3252"/>
                  <a:gd name="T31" fmla="*/ 2147483647 h 2277"/>
                  <a:gd name="T32" fmla="*/ 2147483647 w 3252"/>
                  <a:gd name="T33" fmla="*/ 2147483647 h 2277"/>
                  <a:gd name="T34" fmla="*/ 2147483647 w 3252"/>
                  <a:gd name="T35" fmla="*/ 0 h 2277"/>
                  <a:gd name="T36" fmla="*/ 2147483647 w 3252"/>
                  <a:gd name="T37" fmla="*/ 2147483647 h 2277"/>
                  <a:gd name="T38" fmla="*/ 2147483647 w 3252"/>
                  <a:gd name="T39" fmla="*/ 2147483647 h 2277"/>
                  <a:gd name="T40" fmla="*/ 2147483647 w 3252"/>
                  <a:gd name="T41" fmla="*/ 2147483647 h 2277"/>
                  <a:gd name="T42" fmla="*/ 2147483647 w 3252"/>
                  <a:gd name="T43" fmla="*/ 2147483647 h 2277"/>
                  <a:gd name="T44" fmla="*/ 2147483647 w 3252"/>
                  <a:gd name="T45" fmla="*/ 2147483647 h 2277"/>
                  <a:gd name="T46" fmla="*/ 2147483647 w 3252"/>
                  <a:gd name="T47" fmla="*/ 2147483647 h 2277"/>
                  <a:gd name="T48" fmla="*/ 2147483647 w 3252"/>
                  <a:gd name="T49" fmla="*/ 2147483647 h 2277"/>
                  <a:gd name="T50" fmla="*/ 2147483647 w 3252"/>
                  <a:gd name="T51" fmla="*/ 2147483647 h 2277"/>
                  <a:gd name="T52" fmla="*/ 2147483647 w 3252"/>
                  <a:gd name="T53" fmla="*/ 2147483647 h 2277"/>
                  <a:gd name="T54" fmla="*/ 2147483647 w 3252"/>
                  <a:gd name="T55" fmla="*/ 2147483647 h 2277"/>
                  <a:gd name="T56" fmla="*/ 2147483647 w 3252"/>
                  <a:gd name="T57" fmla="*/ 2147483647 h 2277"/>
                  <a:gd name="T58" fmla="*/ 2147483647 w 3252"/>
                  <a:gd name="T59" fmla="*/ 2147483647 h 2277"/>
                  <a:gd name="T60" fmla="*/ 2147483647 w 3252"/>
                  <a:gd name="T61" fmla="*/ 2147483647 h 2277"/>
                  <a:gd name="T62" fmla="*/ 2147483647 w 3252"/>
                  <a:gd name="T63" fmla="*/ 2147483647 h 2277"/>
                  <a:gd name="T64" fmla="*/ 2147483647 w 3252"/>
                  <a:gd name="T65" fmla="*/ 2147483647 h 2277"/>
                  <a:gd name="T66" fmla="*/ 2147483647 w 3252"/>
                  <a:gd name="T67" fmla="*/ 2147483647 h 2277"/>
                  <a:gd name="T68" fmla="*/ 2147483647 w 3252"/>
                  <a:gd name="T69" fmla="*/ 2147483647 h 2277"/>
                  <a:gd name="T70" fmla="*/ 2147483647 w 3252"/>
                  <a:gd name="T71" fmla="*/ 2147483647 h 2277"/>
                  <a:gd name="T72" fmla="*/ 0 w 3252"/>
                  <a:gd name="T73" fmla="*/ 2147483647 h 2277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3252" h="2277">
                    <a:moveTo>
                      <a:pt x="346" y="47"/>
                    </a:moveTo>
                    <a:lnTo>
                      <a:pt x="48" y="347"/>
                    </a:lnTo>
                    <a:lnTo>
                      <a:pt x="48" y="2048"/>
                    </a:lnTo>
                    <a:lnTo>
                      <a:pt x="51" y="2085"/>
                    </a:lnTo>
                    <a:lnTo>
                      <a:pt x="63" y="2119"/>
                    </a:lnTo>
                    <a:lnTo>
                      <a:pt x="79" y="2149"/>
                    </a:lnTo>
                    <a:lnTo>
                      <a:pt x="101" y="2176"/>
                    </a:lnTo>
                    <a:lnTo>
                      <a:pt x="127" y="2199"/>
                    </a:lnTo>
                    <a:lnTo>
                      <a:pt x="158" y="2215"/>
                    </a:lnTo>
                    <a:lnTo>
                      <a:pt x="192" y="2225"/>
                    </a:lnTo>
                    <a:lnTo>
                      <a:pt x="228" y="2228"/>
                    </a:lnTo>
                    <a:lnTo>
                      <a:pt x="3099" y="2228"/>
                    </a:lnTo>
                    <a:lnTo>
                      <a:pt x="3121" y="2227"/>
                    </a:lnTo>
                    <a:lnTo>
                      <a:pt x="3141" y="2222"/>
                    </a:lnTo>
                    <a:lnTo>
                      <a:pt x="3158" y="2214"/>
                    </a:lnTo>
                    <a:lnTo>
                      <a:pt x="3173" y="2201"/>
                    </a:lnTo>
                    <a:lnTo>
                      <a:pt x="3185" y="2185"/>
                    </a:lnTo>
                    <a:lnTo>
                      <a:pt x="3193" y="2167"/>
                    </a:lnTo>
                    <a:lnTo>
                      <a:pt x="3199" y="2150"/>
                    </a:lnTo>
                    <a:lnTo>
                      <a:pt x="3202" y="2133"/>
                    </a:lnTo>
                    <a:lnTo>
                      <a:pt x="3203" y="2119"/>
                    </a:lnTo>
                    <a:lnTo>
                      <a:pt x="3203" y="2110"/>
                    </a:lnTo>
                    <a:lnTo>
                      <a:pt x="3203" y="2107"/>
                    </a:lnTo>
                    <a:lnTo>
                      <a:pt x="3203" y="910"/>
                    </a:lnTo>
                    <a:lnTo>
                      <a:pt x="3203" y="227"/>
                    </a:lnTo>
                    <a:lnTo>
                      <a:pt x="3199" y="191"/>
                    </a:lnTo>
                    <a:lnTo>
                      <a:pt x="3190" y="158"/>
                    </a:lnTo>
                    <a:lnTo>
                      <a:pt x="3173" y="127"/>
                    </a:lnTo>
                    <a:lnTo>
                      <a:pt x="3151" y="101"/>
                    </a:lnTo>
                    <a:lnTo>
                      <a:pt x="3124" y="78"/>
                    </a:lnTo>
                    <a:lnTo>
                      <a:pt x="3094" y="62"/>
                    </a:lnTo>
                    <a:lnTo>
                      <a:pt x="3060" y="51"/>
                    </a:lnTo>
                    <a:lnTo>
                      <a:pt x="3024" y="47"/>
                    </a:lnTo>
                    <a:lnTo>
                      <a:pt x="346" y="47"/>
                    </a:lnTo>
                    <a:close/>
                    <a:moveTo>
                      <a:pt x="326" y="0"/>
                    </a:moveTo>
                    <a:lnTo>
                      <a:pt x="3024" y="0"/>
                    </a:lnTo>
                    <a:lnTo>
                      <a:pt x="3064" y="4"/>
                    </a:lnTo>
                    <a:lnTo>
                      <a:pt x="3102" y="14"/>
                    </a:lnTo>
                    <a:lnTo>
                      <a:pt x="3139" y="31"/>
                    </a:lnTo>
                    <a:lnTo>
                      <a:pt x="3171" y="53"/>
                    </a:lnTo>
                    <a:lnTo>
                      <a:pt x="3198" y="81"/>
                    </a:lnTo>
                    <a:lnTo>
                      <a:pt x="3221" y="113"/>
                    </a:lnTo>
                    <a:lnTo>
                      <a:pt x="3237" y="148"/>
                    </a:lnTo>
                    <a:lnTo>
                      <a:pt x="3248" y="186"/>
                    </a:lnTo>
                    <a:lnTo>
                      <a:pt x="3252" y="227"/>
                    </a:lnTo>
                    <a:lnTo>
                      <a:pt x="3252" y="910"/>
                    </a:lnTo>
                    <a:lnTo>
                      <a:pt x="3252" y="2000"/>
                    </a:lnTo>
                    <a:lnTo>
                      <a:pt x="3252" y="2107"/>
                    </a:lnTo>
                    <a:lnTo>
                      <a:pt x="3252" y="2108"/>
                    </a:lnTo>
                    <a:lnTo>
                      <a:pt x="3252" y="2112"/>
                    </a:lnTo>
                    <a:lnTo>
                      <a:pt x="3252" y="2116"/>
                    </a:lnTo>
                    <a:lnTo>
                      <a:pt x="3252" y="2260"/>
                    </a:lnTo>
                    <a:lnTo>
                      <a:pt x="3250" y="2264"/>
                    </a:lnTo>
                    <a:lnTo>
                      <a:pt x="3248" y="2269"/>
                    </a:lnTo>
                    <a:lnTo>
                      <a:pt x="3244" y="2273"/>
                    </a:lnTo>
                    <a:lnTo>
                      <a:pt x="3239" y="2276"/>
                    </a:lnTo>
                    <a:lnTo>
                      <a:pt x="3234" y="2277"/>
                    </a:lnTo>
                    <a:lnTo>
                      <a:pt x="3100" y="2277"/>
                    </a:lnTo>
                    <a:lnTo>
                      <a:pt x="3099" y="2277"/>
                    </a:lnTo>
                    <a:lnTo>
                      <a:pt x="228" y="2277"/>
                    </a:lnTo>
                    <a:lnTo>
                      <a:pt x="187" y="2273"/>
                    </a:lnTo>
                    <a:lnTo>
                      <a:pt x="148" y="2262"/>
                    </a:lnTo>
                    <a:lnTo>
                      <a:pt x="114" y="2246"/>
                    </a:lnTo>
                    <a:lnTo>
                      <a:pt x="81" y="2223"/>
                    </a:lnTo>
                    <a:lnTo>
                      <a:pt x="54" y="2196"/>
                    </a:lnTo>
                    <a:lnTo>
                      <a:pt x="32" y="2164"/>
                    </a:lnTo>
                    <a:lnTo>
                      <a:pt x="14" y="2128"/>
                    </a:lnTo>
                    <a:lnTo>
                      <a:pt x="4" y="2089"/>
                    </a:lnTo>
                    <a:lnTo>
                      <a:pt x="0" y="2048"/>
                    </a:lnTo>
                    <a:lnTo>
                      <a:pt x="0" y="327"/>
                    </a:lnTo>
                    <a:lnTo>
                      <a:pt x="326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454076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</p:grpSp>
        <p:sp>
          <p:nvSpPr>
            <p:cNvPr id="338" name="TextBox 337"/>
            <p:cNvSpPr txBox="1"/>
            <p:nvPr/>
          </p:nvSpPr>
          <p:spPr>
            <a:xfrm>
              <a:off x="5532165" y="4927583"/>
              <a:ext cx="804531" cy="492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LCM</a:t>
              </a:r>
            </a:p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1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w/ TNLCM</a:t>
              </a:r>
            </a:p>
          </p:txBody>
        </p:sp>
        <p:sp>
          <p:nvSpPr>
            <p:cNvPr id="339" name="TextBox 338"/>
            <p:cNvSpPr txBox="1"/>
            <p:nvPr/>
          </p:nvSpPr>
          <p:spPr>
            <a:xfrm>
              <a:off x="6258652" y="5668331"/>
              <a:ext cx="4025008" cy="13053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Local license management by CCM system with exception of local resource</a:t>
              </a:r>
              <a:r>
                <a:rPr kumimoji="0" lang="en-US" sz="1050" b="0" i="0" u="none" strike="noStrike" kern="0" cap="none" spc="0" normalizeH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 license (VOIU/VMIU)</a:t>
              </a: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LCM runs in a survivable mode when disconnection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LCM needs to reconnect to CCM within 60days</a:t>
              </a:r>
            </a:p>
            <a:p>
              <a:pPr marL="176213" marR="0" lvl="0" indent="-176213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eMG800 </a:t>
              </a:r>
              <a:r>
                <a:rPr kumimoji="0" lang="en-US" sz="105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upto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 3 Cabinets </a:t>
              </a: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for CCM/LCM in TNET configuration</a:t>
              </a:r>
              <a:r>
                <a:rPr kumimoji="0" lang="en-US" sz="1050" b="0" i="0" u="none" strike="noStrike" kern="0" cap="none" spc="0" normalizeH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</a:rPr>
                <a:t>.</a:t>
              </a: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endParaRPr>
            </a:p>
          </p:txBody>
        </p:sp>
        <p:sp>
          <p:nvSpPr>
            <p:cNvPr id="341" name="TextBox 340"/>
            <p:cNvSpPr txBox="1"/>
            <p:nvPr/>
          </p:nvSpPr>
          <p:spPr>
            <a:xfrm>
              <a:off x="9242513" y="5364008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</a:t>
              </a:r>
              <a:r>
                <a:rPr kumimoji="0" lang="en-US" sz="1050" b="0" i="0" u="none" strike="noStrike" kern="0" cap="none" spc="0" normalizeH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 </a:t>
              </a:r>
              <a:r>
                <a:rPr kumimoji="0" lang="en-US" sz="1050" kern="0" dirty="0" smtClean="0">
                  <a:solidFill>
                    <a:srgbClr val="0000CC"/>
                  </a:solidFill>
                  <a:latin typeface="Calibri"/>
                  <a:ea typeface="+mn-ea"/>
                </a:rPr>
                <a:t>or later</a:t>
              </a: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342" name="TextBox 341"/>
            <p:cNvSpPr txBox="1"/>
            <p:nvPr/>
          </p:nvSpPr>
          <p:spPr>
            <a:xfrm>
              <a:off x="8584305" y="3262026"/>
              <a:ext cx="1115667" cy="304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</a:rPr>
                <a:t>UCP / eMG800</a:t>
              </a:r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8670167" y="3493392"/>
              <a:ext cx="913660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 or later</a:t>
              </a:r>
            </a:p>
          </p:txBody>
        </p:sp>
        <p:cxnSp>
          <p:nvCxnSpPr>
            <p:cNvPr id="345" name="Straight Connector 344"/>
            <p:cNvCxnSpPr/>
            <p:nvPr/>
          </p:nvCxnSpPr>
          <p:spPr>
            <a:xfrm>
              <a:off x="5788372" y="5646658"/>
              <a:ext cx="4226019" cy="0"/>
            </a:xfrm>
            <a:prstGeom prst="line">
              <a:avLst/>
            </a:prstGeom>
            <a:noFill/>
            <a:ln w="9525" cap="flat" cmpd="sng" algn="ctr">
              <a:solidFill>
                <a:srgbClr val="7B7E82"/>
              </a:solidFill>
              <a:prstDash val="sysDash"/>
            </a:ln>
            <a:effectLst/>
          </p:spPr>
        </p:cxnSp>
        <p:sp>
          <p:nvSpPr>
            <p:cNvPr id="209" name="TextBox 208"/>
            <p:cNvSpPr txBox="1"/>
            <p:nvPr/>
          </p:nvSpPr>
          <p:spPr>
            <a:xfrm>
              <a:off x="7570024" y="5364008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</a:t>
              </a:r>
              <a:r>
                <a:rPr kumimoji="0" lang="en-US" sz="1050" b="0" i="0" u="none" strike="noStrike" kern="0" cap="none" spc="0" normalizeH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 </a:t>
              </a:r>
              <a:r>
                <a:rPr kumimoji="0" lang="en-US" sz="1050" kern="0" dirty="0" smtClean="0">
                  <a:solidFill>
                    <a:srgbClr val="0000CC"/>
                  </a:solidFill>
                  <a:latin typeface="Calibri"/>
                  <a:ea typeface="+mn-ea"/>
                </a:rPr>
                <a:t>or later</a:t>
              </a: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6454624" y="5364008"/>
              <a:ext cx="879634" cy="3121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45407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1.2</a:t>
              </a:r>
              <a:r>
                <a:rPr kumimoji="0" lang="en-US" sz="1050" b="0" i="0" u="none" strike="noStrike" kern="0" cap="none" spc="0" normalizeH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/>
                  <a:ea typeface="+mn-ea"/>
                </a:rPr>
                <a:t> </a:t>
              </a:r>
              <a:r>
                <a:rPr kumimoji="0" lang="en-US" sz="1050" kern="0" dirty="0" smtClean="0">
                  <a:solidFill>
                    <a:srgbClr val="0000CC"/>
                  </a:solidFill>
                  <a:latin typeface="Calibri"/>
                  <a:ea typeface="+mn-ea"/>
                </a:rPr>
                <a:t>or later</a:t>
              </a:r>
              <a:endParaRPr kumimoji="0" lang="en-US" sz="1050" b="0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37803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iPECS Terminals – </a:t>
            </a:r>
            <a:r>
              <a:rPr lang="en-US" dirty="0" smtClean="0"/>
              <a:t>IP Phone</a:t>
            </a:r>
            <a:endParaRPr lang="en-US" dirty="0"/>
          </a:p>
        </p:txBody>
      </p:sp>
      <p:grpSp>
        <p:nvGrpSpPr>
          <p:cNvPr id="62" name="Group 4"/>
          <p:cNvGrpSpPr>
            <a:grpSpLocks/>
          </p:cNvGrpSpPr>
          <p:nvPr/>
        </p:nvGrpSpPr>
        <p:grpSpPr bwMode="auto">
          <a:xfrm>
            <a:off x="588963" y="1468162"/>
            <a:ext cx="7818437" cy="3971925"/>
            <a:chOff x="99647" y="1362278"/>
            <a:chExt cx="8818928" cy="4833436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0064" y="1950451"/>
              <a:ext cx="4882285" cy="32529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4" name="Picture 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243878"/>
              <a:ext cx="4346575" cy="3756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5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5758" y="2206100"/>
              <a:ext cx="3767137" cy="2987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66" name="Group 90"/>
            <p:cNvGrpSpPr>
              <a:grpSpLocks/>
            </p:cNvGrpSpPr>
            <p:nvPr/>
          </p:nvGrpSpPr>
          <p:grpSpPr bwMode="auto">
            <a:xfrm>
              <a:off x="530493" y="1455017"/>
              <a:ext cx="3165539" cy="2102361"/>
              <a:chOff x="304869" y="1210962"/>
              <a:chExt cx="3309657" cy="2102361"/>
            </a:xfrm>
          </p:grpSpPr>
          <p:cxnSp>
            <p:nvCxnSpPr>
              <p:cNvPr id="92" name="Straight Connector 91"/>
              <p:cNvCxnSpPr>
                <a:cxnSpLocks noChangeShapeType="1"/>
              </p:cNvCxnSpPr>
              <p:nvPr/>
            </p:nvCxnSpPr>
            <p:spPr bwMode="auto">
              <a:xfrm flipV="1">
                <a:off x="2928551" y="1210963"/>
                <a:ext cx="1" cy="1989437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93" name="Picture 2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5628" y="3087476"/>
                <a:ext cx="225847" cy="2258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94" name="Straight Connector 93"/>
              <p:cNvCxnSpPr>
                <a:cxnSpLocks noChangeShapeType="1"/>
              </p:cNvCxnSpPr>
              <p:nvPr/>
            </p:nvCxnSpPr>
            <p:spPr bwMode="auto">
              <a:xfrm flipH="1">
                <a:off x="304869" y="1210962"/>
                <a:ext cx="3196734" cy="1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5" name="Rectangle 94"/>
              <p:cNvSpPr/>
              <p:nvPr/>
            </p:nvSpPr>
            <p:spPr>
              <a:xfrm>
                <a:off x="309345" y="1210951"/>
                <a:ext cx="1943311" cy="365116"/>
              </a:xfrm>
              <a:prstGeom prst="rect">
                <a:avLst/>
              </a:prstGeom>
              <a:solidFill>
                <a:srgbClr val="000000">
                  <a:lumMod val="85000"/>
                  <a:lumOff val="1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600" kern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endParaRPr>
              </a:p>
            </p:txBody>
          </p:sp>
          <p:cxnSp>
            <p:nvCxnSpPr>
              <p:cNvPr id="96" name="Straight Connector 95"/>
              <p:cNvCxnSpPr>
                <a:cxnSpLocks noChangeShapeType="1"/>
              </p:cNvCxnSpPr>
              <p:nvPr/>
            </p:nvCxnSpPr>
            <p:spPr bwMode="auto">
              <a:xfrm flipH="1" flipV="1">
                <a:off x="3500091" y="1210964"/>
                <a:ext cx="1512" cy="1679607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97" name="Picture 2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8679" y="2847789"/>
                <a:ext cx="225847" cy="2258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67" name="TextBox 66"/>
            <p:cNvSpPr txBox="1"/>
            <p:nvPr/>
          </p:nvSpPr>
          <p:spPr>
            <a:xfrm>
              <a:off x="762186" y="1400915"/>
              <a:ext cx="1196151" cy="486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914400" eaLnBrk="1" latinLnBrk="0" hangingPunct="1"/>
              <a:r>
                <a:rPr kumimoji="0" lang="en-US" altLang="ko-KR" sz="2000" b="1">
                  <a:solidFill>
                    <a:srgbClr val="FF0000"/>
                  </a:solidFill>
                </a:rPr>
                <a:t>HD </a:t>
              </a:r>
              <a:r>
                <a:rPr kumimoji="0" lang="en-US" altLang="ko-KR" sz="1600">
                  <a:solidFill>
                    <a:srgbClr val="00CC00"/>
                  </a:solidFill>
                </a:rPr>
                <a:t>voice</a:t>
              </a:r>
              <a:r>
                <a:rPr kumimoji="0" lang="en-US" altLang="ko-KR" sz="2000" b="1">
                  <a:solidFill>
                    <a:srgbClr val="FF0000"/>
                  </a:solidFill>
                </a:rPr>
                <a:t> </a:t>
              </a:r>
              <a:endParaRPr kumimoji="0" lang="ko-KR" altLang="en-US" sz="2000" b="1">
                <a:solidFill>
                  <a:srgbClr val="FF0000"/>
                </a:solidFill>
              </a:endParaRPr>
            </a:p>
          </p:txBody>
        </p:sp>
        <p:pic>
          <p:nvPicPr>
            <p:cNvPr id="68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647" y="1849625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9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142" y="2883617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0" name="TextBox 69"/>
            <p:cNvSpPr txBox="1"/>
            <p:nvPr/>
          </p:nvSpPr>
          <p:spPr>
            <a:xfrm>
              <a:off x="559842" y="3025583"/>
              <a:ext cx="1844365" cy="542298"/>
            </a:xfrm>
            <a:prstGeom prst="snip2DiagRect">
              <a:avLst>
                <a:gd name="adj1" fmla="val 0"/>
                <a:gd name="adj2" fmla="val 11535"/>
              </a:avLst>
            </a:prstGeom>
            <a:solidFill>
              <a:srgbClr val="000000"/>
            </a:solidFill>
            <a:ln w="25400" cap="flat" cmpd="sng" algn="ctr">
              <a:solidFill>
                <a:srgbClr val="000000">
                  <a:shade val="50000"/>
                </a:srgbClr>
              </a:solidFill>
              <a:prstDash val="solid"/>
            </a:ln>
            <a:effectLst/>
          </p:spPr>
          <p:txBody>
            <a:bodyPr lIns="72000" tIns="36000" rIns="72000" bIns="36000">
              <a:spAutoFit/>
            </a:bodyPr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50" kern="0" dirty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rPr>
                <a:t>G711, G722, G729AB</a:t>
              </a:r>
            </a:p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050" kern="0" dirty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rPr>
                <a:t>G711.1, </a:t>
              </a:r>
              <a:r>
                <a:rPr kumimoji="0" lang="en-US" altLang="ko-KR" sz="1050" kern="0" dirty="0" smtClean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rPr>
                <a:t>IIBC, </a:t>
              </a:r>
              <a:r>
                <a:rPr kumimoji="0" lang="en-US" altLang="ko-KR" sz="1050" kern="0" dirty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rPr>
                <a:t>G722.2</a:t>
              </a:r>
              <a:endParaRPr kumimoji="0" lang="ko-KR" altLang="en-US" sz="1050" kern="0" dirty="0">
                <a:solidFill>
                  <a:sysClr val="window" lastClr="FFFFFF"/>
                </a:solidFill>
                <a:latin typeface="Calibri"/>
                <a:ea typeface="맑은 고딕"/>
                <a:cs typeface="ＭＳ Ｐゴシック" charset="0"/>
              </a:endParaRPr>
            </a:p>
          </p:txBody>
        </p:sp>
        <p:pic>
          <p:nvPicPr>
            <p:cNvPr id="71" name="Picture 4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048" y="1987346"/>
              <a:ext cx="1865307" cy="7903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2" name="Group 102"/>
            <p:cNvGrpSpPr>
              <a:grpSpLocks/>
            </p:cNvGrpSpPr>
            <p:nvPr/>
          </p:nvGrpSpPr>
          <p:grpSpPr bwMode="auto">
            <a:xfrm flipH="1">
              <a:off x="6013448" y="1400379"/>
              <a:ext cx="2812215" cy="2350140"/>
              <a:chOff x="2546063" y="1130646"/>
              <a:chExt cx="2940247" cy="2176496"/>
            </a:xfrm>
          </p:grpSpPr>
          <p:cxnSp>
            <p:nvCxnSpPr>
              <p:cNvPr id="88" name="Straight Connector 103"/>
              <p:cNvCxnSpPr>
                <a:cxnSpLocks noChangeShapeType="1"/>
                <a:stCxn id="89" idx="0"/>
              </p:cNvCxnSpPr>
              <p:nvPr/>
            </p:nvCxnSpPr>
            <p:spPr bwMode="auto">
              <a:xfrm flipH="1" flipV="1">
                <a:off x="5373387" y="1130646"/>
                <a:ext cx="0" cy="1950650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pic>
            <p:nvPicPr>
              <p:cNvPr id="89" name="Picture 2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60463" y="3081295"/>
                <a:ext cx="225847" cy="2258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cxnSp>
            <p:nvCxnSpPr>
              <p:cNvPr id="90" name="Straight Connector 105"/>
              <p:cNvCxnSpPr>
                <a:cxnSpLocks noChangeShapeType="1"/>
              </p:cNvCxnSpPr>
              <p:nvPr/>
            </p:nvCxnSpPr>
            <p:spPr bwMode="auto">
              <a:xfrm flipH="1" flipV="1">
                <a:off x="2549006" y="1149055"/>
                <a:ext cx="2824381" cy="2"/>
              </a:xfrm>
              <a:prstGeom prst="line">
                <a:avLst/>
              </a:prstGeom>
              <a:noFill/>
              <a:ln w="25400" algn="ctr">
                <a:solidFill>
                  <a:srgbClr val="A6A6A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91" name="Rectangle 90"/>
              <p:cNvSpPr/>
              <p:nvPr/>
            </p:nvSpPr>
            <p:spPr>
              <a:xfrm>
                <a:off x="2546273" y="1149033"/>
                <a:ext cx="2126784" cy="364975"/>
              </a:xfrm>
              <a:prstGeom prst="rect">
                <a:avLst/>
              </a:prstGeom>
              <a:solidFill>
                <a:srgbClr val="000000">
                  <a:lumMod val="85000"/>
                  <a:lumOff val="1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fontAlgn="auto" latinLnBrk="0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ko-KR" altLang="en-US" sz="1600" kern="0">
                  <a:solidFill>
                    <a:sysClr val="window" lastClr="FFFFFF"/>
                  </a:solidFill>
                  <a:latin typeface="Calibri"/>
                  <a:ea typeface="맑은 고딕"/>
                  <a:cs typeface="ＭＳ Ｐゴシック" charset="0"/>
                </a:endParaRPr>
              </a:p>
            </p:txBody>
          </p:sp>
        </p:grpSp>
        <p:sp>
          <p:nvSpPr>
            <p:cNvPr id="73" name="TextBox 72"/>
            <p:cNvSpPr txBox="1"/>
            <p:nvPr/>
          </p:nvSpPr>
          <p:spPr>
            <a:xfrm>
              <a:off x="6839636" y="1362278"/>
              <a:ext cx="1672463" cy="486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914400" eaLnBrk="1" latinLnBrk="0" hangingPunct="1"/>
              <a:r>
                <a:rPr kumimoji="0" lang="en-US" altLang="ko-KR" sz="2000" b="1">
                  <a:solidFill>
                    <a:srgbClr val="FF0000"/>
                  </a:solidFill>
                </a:rPr>
                <a:t>Expandable </a:t>
              </a:r>
              <a:endParaRPr kumimoji="0" lang="ko-KR" altLang="en-US" sz="1600">
                <a:solidFill>
                  <a:srgbClr val="00CC00"/>
                </a:solidFill>
              </a:endParaRPr>
            </a:p>
          </p:txBody>
        </p:sp>
        <p:pic>
          <p:nvPicPr>
            <p:cNvPr id="74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8007" y="1900191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5" name="Group 109"/>
            <p:cNvGrpSpPr>
              <a:grpSpLocks/>
            </p:cNvGrpSpPr>
            <p:nvPr/>
          </p:nvGrpSpPr>
          <p:grpSpPr bwMode="auto">
            <a:xfrm>
              <a:off x="7126548" y="3549756"/>
              <a:ext cx="1740605" cy="1192739"/>
              <a:chOff x="6787484" y="3246189"/>
              <a:chExt cx="2106140" cy="1443214"/>
            </a:xfrm>
          </p:grpSpPr>
          <p:grpSp>
            <p:nvGrpSpPr>
              <p:cNvPr id="79" name="Group 7"/>
              <p:cNvGrpSpPr>
                <a:grpSpLocks/>
              </p:cNvGrpSpPr>
              <p:nvPr/>
            </p:nvGrpSpPr>
            <p:grpSpPr bwMode="auto">
              <a:xfrm>
                <a:off x="6787484" y="3296540"/>
                <a:ext cx="869107" cy="1391912"/>
                <a:chOff x="1943310" y="5381172"/>
                <a:chExt cx="869112" cy="1392064"/>
              </a:xfrm>
            </p:grpSpPr>
            <p:sp>
              <p:nvSpPr>
                <p:cNvPr id="86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942816" y="6480215"/>
                  <a:ext cx="868846" cy="294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1pPr>
                  <a:lvl2pPr marL="742950" indent="-28575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2pPr>
                  <a:lvl3pPr marL="11430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3pPr>
                  <a:lvl4pPr marL="16002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4pPr>
                  <a:lvl5pPr marL="20574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9pPr>
                </a:lstStyle>
                <a:p>
                  <a:pPr eaLnBrk="1" latinLnBrk="0" hangingPunct="1">
                    <a:defRPr/>
                  </a:pPr>
                  <a:r>
                    <a:rPr lang="en-US" altLang="ko-KR" sz="700" dirty="0">
                      <a:latin typeface="+mn-lt"/>
                      <a:ea typeface="iPECS" pitchFamily="34" charset="-127"/>
                      <a:cs typeface="ＭＳ Ｐゴシック" charset="0"/>
                    </a:rPr>
                    <a:t>LIP-9012DSS</a:t>
                  </a:r>
                </a:p>
              </p:txBody>
            </p:sp>
            <p:pic>
              <p:nvPicPr>
                <p:cNvPr id="87" name="Picture 36"/>
                <p:cNvPicPr>
                  <a:picLocks noChangeAspect="1" noChangeArrowheads="1"/>
                </p:cNvPicPr>
                <p:nvPr/>
              </p:nvPicPr>
              <p:blipFill>
                <a:blip r:embed="rId9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95661" y="5381172"/>
                  <a:ext cx="688811" cy="1226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80" name="Group 5"/>
              <p:cNvGrpSpPr>
                <a:grpSpLocks/>
              </p:cNvGrpSpPr>
              <p:nvPr/>
            </p:nvGrpSpPr>
            <p:grpSpPr bwMode="auto">
              <a:xfrm>
                <a:off x="7390982" y="3246189"/>
                <a:ext cx="874557" cy="1443214"/>
                <a:chOff x="3289446" y="5103502"/>
                <a:chExt cx="874562" cy="1443373"/>
              </a:xfrm>
            </p:grpSpPr>
            <p:pic>
              <p:nvPicPr>
                <p:cNvPr id="84" name="그림 49" descr="LIP-9024DSS.jpg"/>
                <p:cNvPicPr>
                  <a:picLocks noChangeAspect="1"/>
                </p:cNvPicPr>
                <p:nvPr/>
              </p:nvPicPr>
              <p:blipFill>
                <a:blip r:embed="rId10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89446" y="5103502"/>
                  <a:ext cx="856977" cy="1286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5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3296460" y="6252902"/>
                  <a:ext cx="866680" cy="294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1pPr>
                  <a:lvl2pPr marL="742950" indent="-28575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2pPr>
                  <a:lvl3pPr marL="11430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3pPr>
                  <a:lvl4pPr marL="16002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4pPr>
                  <a:lvl5pPr marL="20574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9pPr>
                </a:lstStyle>
                <a:p>
                  <a:pPr eaLnBrk="1" latinLnBrk="0" hangingPunct="1">
                    <a:defRPr/>
                  </a:pPr>
                  <a:r>
                    <a:rPr lang="en-US" altLang="ko-KR" sz="700" dirty="0">
                      <a:latin typeface="+mn-lt"/>
                      <a:ea typeface="iPECS" pitchFamily="34" charset="-127"/>
                      <a:cs typeface="ＭＳ Ｐゴシック" charset="0"/>
                    </a:rPr>
                    <a:t>LIP-9024DSS</a:t>
                  </a:r>
                </a:p>
              </p:txBody>
            </p:sp>
          </p:grpSp>
          <p:grpSp>
            <p:nvGrpSpPr>
              <p:cNvPr id="81" name="Group 6"/>
              <p:cNvGrpSpPr>
                <a:grpSpLocks/>
              </p:cNvGrpSpPr>
              <p:nvPr/>
            </p:nvGrpSpPr>
            <p:grpSpPr bwMode="auto">
              <a:xfrm>
                <a:off x="8046398" y="3324366"/>
                <a:ext cx="847226" cy="1362722"/>
                <a:chOff x="5191706" y="3774966"/>
                <a:chExt cx="847231" cy="1362875"/>
              </a:xfrm>
            </p:grpSpPr>
            <p:pic>
              <p:nvPicPr>
                <p:cNvPr id="82" name="그림 48" descr="LIP-9024LSS.jpg"/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51464" y="3774966"/>
                  <a:ext cx="553216" cy="111204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5191144" y="4843845"/>
                  <a:ext cx="847181" cy="2945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1pPr>
                  <a:lvl2pPr marL="742950" indent="-28575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2pPr>
                  <a:lvl3pPr marL="11430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3pPr>
                  <a:lvl4pPr marL="16002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4pPr>
                  <a:lvl5pPr marL="2057400" indent="-228600" eaLnBrk="0" hangingPunct="0"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2800">
                      <a:solidFill>
                        <a:schemeClr val="tx1"/>
                      </a:solidFill>
                      <a:latin typeface="Arial" pitchFamily="34" charset="0"/>
                      <a:ea typeface="굴림" pitchFamily="50" charset="-127"/>
                    </a:defRPr>
                  </a:lvl9pPr>
                </a:lstStyle>
                <a:p>
                  <a:pPr eaLnBrk="1" latinLnBrk="0" hangingPunct="1">
                    <a:defRPr/>
                  </a:pPr>
                  <a:r>
                    <a:rPr lang="en-US" altLang="ko-KR" sz="700" dirty="0">
                      <a:latin typeface="+mn-lt"/>
                      <a:ea typeface="iPECS" pitchFamily="34" charset="-127"/>
                      <a:cs typeface="ＭＳ Ｐゴシック" charset="0"/>
                    </a:rPr>
                    <a:t>LIP-9024LSS</a:t>
                  </a:r>
                </a:p>
              </p:txBody>
            </p:sp>
          </p:grpSp>
        </p:grpSp>
        <p:pic>
          <p:nvPicPr>
            <p:cNvPr id="76" name="Picture 5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8372" y="1988097"/>
              <a:ext cx="1612985" cy="10699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7" name="Picture 3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39693" y="3134626"/>
              <a:ext cx="412028" cy="4120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8" name="TextBox 77"/>
            <p:cNvSpPr txBox="1"/>
            <p:nvPr/>
          </p:nvSpPr>
          <p:spPr>
            <a:xfrm>
              <a:off x="3369404" y="5184325"/>
              <a:ext cx="2622436" cy="10113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400" b="1" kern="0" dirty="0">
                  <a:ln w="15875">
                    <a:solidFill>
                      <a:sysClr val="window" lastClr="FFFFFF"/>
                    </a:solidFill>
                  </a:ln>
                  <a:solidFill>
                    <a:srgbClr val="FF6600"/>
                  </a:solidFill>
                  <a:effectLst>
                    <a:glow rad="127000">
                      <a:srgbClr val="000000"/>
                    </a:glow>
                  </a:effectLst>
                  <a:latin typeface="Impact" panose="020B0806030902050204" pitchFamily="34" charset="0"/>
                  <a:ea typeface="ＭＳ Ｐゴシック" charset="0"/>
                  <a:cs typeface="ＭＳ Ｐゴシック" charset="0"/>
                </a:rPr>
                <a:t>Easy  installation</a:t>
              </a:r>
            </a:p>
            <a:p>
              <a:pPr defTabSz="914400" fontAlgn="auto" latinLnBrk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2400" b="1" kern="0" dirty="0">
                  <a:ln w="15875">
                    <a:solidFill>
                      <a:sysClr val="window" lastClr="FFFFFF"/>
                    </a:solidFill>
                  </a:ln>
                  <a:solidFill>
                    <a:srgbClr val="FF6600"/>
                  </a:solidFill>
                  <a:effectLst>
                    <a:glow rad="127000">
                      <a:srgbClr val="000000"/>
                    </a:glow>
                  </a:effectLst>
                  <a:latin typeface="Impact" panose="020B0806030902050204" pitchFamily="34" charset="0"/>
                  <a:ea typeface="ＭＳ Ｐゴシック" charset="0"/>
                  <a:cs typeface="ＭＳ Ｐゴシック" charset="0"/>
                </a:rPr>
                <a:t>High  Quality</a:t>
              </a:r>
              <a:endParaRPr kumimoji="0" lang="ko-KR" altLang="en-US" sz="2400" b="1" kern="0" dirty="0">
                <a:ln w="15875">
                  <a:solidFill>
                    <a:sysClr val="window" lastClr="FFFFFF"/>
                  </a:solidFill>
                </a:ln>
                <a:solidFill>
                  <a:srgbClr val="FF6600"/>
                </a:solidFill>
                <a:effectLst>
                  <a:glow rad="127000">
                    <a:srgbClr val="000000"/>
                  </a:glow>
                </a:effectLst>
                <a:latin typeface="Impact" panose="020B0806030902050204" pitchFamily="34" charset="0"/>
                <a:ea typeface="ＭＳ Ｐゴシック" charset="0"/>
                <a:cs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1450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LIP-9000 Specifications</a:t>
            </a:r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IP Phone</a:t>
            </a:r>
            <a:endParaRPr lang="en-US" dirty="0"/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672394"/>
              </p:ext>
            </p:extLst>
          </p:nvPr>
        </p:nvGraphicFramePr>
        <p:xfrm>
          <a:off x="457200" y="1676400"/>
          <a:ext cx="8210549" cy="4191001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797732"/>
                <a:gridCol w="864209"/>
                <a:gridCol w="864209"/>
                <a:gridCol w="864209"/>
                <a:gridCol w="997164"/>
                <a:gridCol w="864209"/>
                <a:gridCol w="864209"/>
                <a:gridCol w="1047304"/>
                <a:gridCol w="1047304"/>
              </a:tblGrid>
              <a:tr h="52712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Model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LCD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 Voice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VPN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 duplex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Speaker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Backlight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Headset</a:t>
                      </a:r>
                    </a:p>
                    <a:p>
                      <a:pPr marL="0" marR="0" indent="0" algn="ctr" defTabSz="40082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Interface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UC enabled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Functions</a:t>
                      </a: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Button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Kit</a:t>
                      </a:r>
                      <a:endParaRPr lang="en-US" sz="12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</a:tr>
              <a:tr h="6106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LIP-9070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800</a:t>
                      </a: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x 480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7” TFT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6106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LIP-9040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320x</a:t>
                      </a: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144</a:t>
                      </a:r>
                    </a:p>
                    <a:p>
                      <a:pPr algn="ctr"/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line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6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LIP-9030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 x112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6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LIP-9020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320x80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line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6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LIP-9010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320x48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US" sz="1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610646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LIP-9002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128x32</a:t>
                      </a:r>
                    </a:p>
                    <a:p>
                      <a:pPr algn="ctr"/>
                      <a:r>
                        <a:rPr lang="en-US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line</a:t>
                      </a:r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Half</a:t>
                      </a:r>
                      <a:endParaRPr 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45724" marB="45724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1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5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5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5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5" y="4111545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5" y="472448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65" y="5306517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11545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72448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11545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72448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111545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72448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828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828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828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65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65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65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65" y="4111545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65" y="472448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306516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765" y="5306517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286001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2862960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" descr="http://images.sodahead.com/polls/003516139/2949344352_Green_Check_Mark_answer_1_xlarge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496659"/>
            <a:ext cx="253635" cy="338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8682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LIP-9070 – Premium desktop video with multi touch UX interface</a:t>
            </a:r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IP Phone</a:t>
            </a:r>
            <a:endParaRPr lang="en-US" dirty="0"/>
          </a:p>
        </p:txBody>
      </p:sp>
      <p:sp>
        <p:nvSpPr>
          <p:cNvPr id="61" name="Text Box 12"/>
          <p:cNvSpPr txBox="1">
            <a:spLocks noChangeArrowheads="1"/>
          </p:cNvSpPr>
          <p:nvPr/>
        </p:nvSpPr>
        <p:spPr bwMode="auto">
          <a:xfrm>
            <a:off x="533400" y="3656013"/>
            <a:ext cx="5241925" cy="180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 fontAlgn="auto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altLang="ko-KR" sz="1600" b="1" kern="0" dirty="0"/>
              <a:t>Key benefits</a:t>
            </a:r>
          </a:p>
          <a:p>
            <a:pPr marL="361950" indent="-180975" fontAlgn="auto">
              <a:lnSpc>
                <a:spcPct val="150000"/>
              </a:lnSpc>
              <a:spcBef>
                <a:spcPts val="20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Media play, Picture viewer (From SD card, Bluetooth) </a:t>
            </a:r>
          </a:p>
          <a:p>
            <a:pPr marL="361950" indent="-180975" fontAlgn="auto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Informative 7inch TFT  full color LCD display </a:t>
            </a:r>
          </a:p>
          <a:p>
            <a:pPr marL="361950" indent="-180975" fontAlgn="auto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User programmable  soft keys with LCD underlay</a:t>
            </a:r>
          </a:p>
          <a:p>
            <a:pPr marL="361950" indent="-180975" fontAlgn="auto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Premium design and ergonomic touch user interface</a:t>
            </a:r>
          </a:p>
          <a:p>
            <a:pPr marL="361950" indent="-180975" fontAlgn="auto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More extension user information handling with optional </a:t>
            </a:r>
          </a:p>
          <a:p>
            <a:pPr marL="361950" indent="-180975" fontAlgn="auto">
              <a:lnSpc>
                <a:spcPct val="110000"/>
              </a:lnSpc>
              <a:spcBef>
                <a:spcPts val="200"/>
              </a:spcBef>
              <a:spcAft>
                <a:spcPts val="0"/>
              </a:spcAft>
              <a:buClr>
                <a:srgbClr val="FF9933"/>
              </a:buClr>
              <a:defRPr/>
            </a:pPr>
            <a:r>
              <a:rPr lang="en-US" altLang="ko-KR" sz="1200" kern="0" dirty="0"/>
              <a:t>   DSS </a:t>
            </a:r>
          </a:p>
        </p:txBody>
      </p:sp>
      <p:sp>
        <p:nvSpPr>
          <p:cNvPr id="62" name="Rectangle 61"/>
          <p:cNvSpPr/>
          <p:nvPr/>
        </p:nvSpPr>
        <p:spPr>
          <a:xfrm>
            <a:off x="533400" y="1684338"/>
            <a:ext cx="5830888" cy="13788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en-US" altLang="ko-KR" sz="1600" b="1" kern="0" dirty="0"/>
              <a:t>Target users</a:t>
            </a:r>
          </a:p>
          <a:p>
            <a:pPr marL="361950" indent="-1809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Remote workers</a:t>
            </a:r>
          </a:p>
          <a:p>
            <a:pPr marL="361950" indent="-1809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Managers</a:t>
            </a:r>
          </a:p>
          <a:p>
            <a:pPr marL="361950" indent="-1809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Executives</a:t>
            </a:r>
          </a:p>
          <a:p>
            <a:pPr marL="361950" indent="-1809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Font typeface="Wingdings" panose="05000000000000000000" pitchFamily="2" charset="2"/>
              <a:buChar char="§"/>
              <a:defRPr/>
            </a:pPr>
            <a:r>
              <a:rPr lang="en-US" altLang="ko-KR" sz="1200" kern="0" dirty="0"/>
              <a:t>Users can easily access video  with colleagues over </a:t>
            </a:r>
          </a:p>
          <a:p>
            <a:pPr marL="361950" indent="-1809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/>
              <a:t>    LIP-9070/LIP-8050V, and PC based  video applications </a:t>
            </a:r>
          </a:p>
        </p:txBody>
      </p:sp>
      <p:pic>
        <p:nvPicPr>
          <p:cNvPr id="64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38800" y="4487863"/>
            <a:ext cx="1703388" cy="102235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53275" y="4978400"/>
            <a:ext cx="1736725" cy="1041400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 Box 6"/>
          <p:cNvSpPr txBox="1">
            <a:spLocks noChangeArrowheads="1"/>
          </p:cNvSpPr>
          <p:nvPr/>
        </p:nvSpPr>
        <p:spPr bwMode="auto">
          <a:xfrm>
            <a:off x="5588000" y="4191000"/>
            <a:ext cx="26828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ko-KR" sz="1050" b="1" dirty="0">
                <a:solidFill>
                  <a:srgbClr val="000000">
                    <a:lumMod val="50000"/>
                    <a:lumOff val="50000"/>
                  </a:srgbClr>
                </a:solidFill>
                <a:cs typeface="Arial" charset="0"/>
              </a:rPr>
              <a:t>▼ </a:t>
            </a:r>
            <a:r>
              <a:rPr lang="en-US" altLang="ko-KR" sz="1050" b="1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Arial" charset="0"/>
              </a:rPr>
              <a:t> Add </a:t>
            </a:r>
            <a:r>
              <a:rPr lang="en-US" altLang="ko-KR" sz="1050" b="1" dirty="0">
                <a:solidFill>
                  <a:srgbClr val="000000">
                    <a:lumMod val="50000"/>
                    <a:lumOff val="50000"/>
                  </a:srgbClr>
                </a:solidFill>
                <a:ea typeface="굴림" charset="-127"/>
                <a:cs typeface="Arial" charset="0"/>
              </a:rPr>
              <a:t>application to Dock</a:t>
            </a:r>
          </a:p>
        </p:txBody>
      </p:sp>
      <p:sp>
        <p:nvSpPr>
          <p:cNvPr id="67" name="Text Box 6"/>
          <p:cNvSpPr txBox="1">
            <a:spLocks noChangeArrowheads="1"/>
          </p:cNvSpPr>
          <p:nvPr/>
        </p:nvSpPr>
        <p:spPr bwMode="auto">
          <a:xfrm>
            <a:off x="7396163" y="4686300"/>
            <a:ext cx="1557337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ko-KR" sz="1050" b="1" dirty="0">
                <a:solidFill>
                  <a:srgbClr val="000000">
                    <a:lumMod val="50000"/>
                    <a:lumOff val="50000"/>
                  </a:srgbClr>
                </a:solidFill>
                <a:cs typeface="Arial" charset="0"/>
              </a:rPr>
              <a:t>▼ </a:t>
            </a:r>
            <a:r>
              <a:rPr lang="en-US" altLang="ko-KR" sz="1050" b="1" dirty="0" smtClean="0">
                <a:solidFill>
                  <a:srgbClr val="000000">
                    <a:lumMod val="50000"/>
                    <a:lumOff val="50000"/>
                  </a:srgbClr>
                </a:solidFill>
                <a:cs typeface="Arial" charset="0"/>
              </a:rPr>
              <a:t> </a:t>
            </a:r>
            <a:r>
              <a:rPr lang="en-US" altLang="ko-KR" sz="1050" b="1" dirty="0" smtClean="0">
                <a:solidFill>
                  <a:srgbClr val="000000">
                    <a:lumMod val="50000"/>
                    <a:lumOff val="50000"/>
                  </a:srgbClr>
                </a:solidFill>
                <a:ea typeface="굴림" charset="-127"/>
                <a:cs typeface="Arial" charset="0"/>
              </a:rPr>
              <a:t>Dock </a:t>
            </a:r>
            <a:r>
              <a:rPr lang="en-US" altLang="ko-KR" sz="1050" b="1" dirty="0">
                <a:solidFill>
                  <a:srgbClr val="000000">
                    <a:lumMod val="50000"/>
                    <a:lumOff val="50000"/>
                  </a:srgbClr>
                </a:solidFill>
                <a:ea typeface="굴림" charset="-127"/>
                <a:cs typeface="Arial" charset="0"/>
              </a:rPr>
              <a:t>configuration</a:t>
            </a:r>
          </a:p>
        </p:txBody>
      </p:sp>
      <p:grpSp>
        <p:nvGrpSpPr>
          <p:cNvPr id="68" name="Group 1"/>
          <p:cNvGrpSpPr>
            <a:grpSpLocks/>
          </p:cNvGrpSpPr>
          <p:nvPr/>
        </p:nvGrpSpPr>
        <p:grpSpPr bwMode="auto">
          <a:xfrm>
            <a:off x="5562600" y="1917700"/>
            <a:ext cx="3509963" cy="1925638"/>
            <a:chOff x="5562600" y="1917700"/>
            <a:chExt cx="3509963" cy="1925638"/>
          </a:xfrm>
        </p:grpSpPr>
        <p:pic>
          <p:nvPicPr>
            <p:cNvPr id="69" name="Picture 31" descr="G:\E\Common\Marketing Materials\Product Images\수출\3. Phones\IP Phone\LIP-9070\LIP-9070_front_iPKTS_Version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2328849"/>
              <a:ext cx="1909436" cy="1327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TextBox 32"/>
            <p:cNvSpPr txBox="1">
              <a:spLocks noChangeArrowheads="1"/>
            </p:cNvSpPr>
            <p:nvPr/>
          </p:nvSpPr>
          <p:spPr bwMode="auto">
            <a:xfrm>
              <a:off x="5638800" y="2286000"/>
              <a:ext cx="10668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7” Wide Full Touch Screen</a:t>
              </a:r>
              <a:endParaRPr lang="ko-KR" altLang="ko-KR" sz="1000">
                <a:solidFill>
                  <a:srgbClr val="000000"/>
                </a:solidFill>
                <a:latin typeface="굴림" pitchFamily="50" charset="-127"/>
                <a:ea typeface="맑은 고딕" pitchFamily="50" charset="-127"/>
              </a:endParaRPr>
            </a:p>
          </p:txBody>
        </p:sp>
        <p:sp>
          <p:nvSpPr>
            <p:cNvPr id="71" name="Line 16"/>
            <p:cNvSpPr>
              <a:spLocks noChangeShapeType="1"/>
            </p:cNvSpPr>
            <p:nvPr/>
          </p:nvSpPr>
          <p:spPr bwMode="auto">
            <a:xfrm>
              <a:off x="6584950" y="2778125"/>
              <a:ext cx="5953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800" kern="0">
                <a:solidFill>
                  <a:sysClr val="windowText" lastClr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2" name="Group 19"/>
            <p:cNvGrpSpPr>
              <a:grpSpLocks/>
            </p:cNvGrpSpPr>
            <p:nvPr/>
          </p:nvGrpSpPr>
          <p:grpSpPr bwMode="auto">
            <a:xfrm>
              <a:off x="5791034" y="2658386"/>
              <a:ext cx="1388647" cy="119794"/>
              <a:chOff x="-205" y="1889"/>
              <a:chExt cx="2405" cy="226"/>
            </a:xfrm>
          </p:grpSpPr>
          <p:sp>
            <p:nvSpPr>
              <p:cNvPr id="92" name="Line 20"/>
              <p:cNvSpPr>
                <a:spLocks noChangeShapeType="1"/>
              </p:cNvSpPr>
              <p:nvPr/>
            </p:nvSpPr>
            <p:spPr bwMode="auto">
              <a:xfrm>
                <a:off x="1066" y="2115"/>
                <a:ext cx="1138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93" name="Line 21"/>
              <p:cNvSpPr>
                <a:spLocks noChangeShapeType="1"/>
              </p:cNvSpPr>
              <p:nvPr/>
            </p:nvSpPr>
            <p:spPr bwMode="auto">
              <a:xfrm>
                <a:off x="-205" y="1890"/>
                <a:ext cx="1270" cy="0"/>
              </a:xfrm>
              <a:prstGeom prst="line">
                <a:avLst/>
              </a:prstGeom>
              <a:noFill/>
              <a:ln w="952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94" name="Line 22"/>
              <p:cNvSpPr>
                <a:spLocks noChangeShapeType="1"/>
              </p:cNvSpPr>
              <p:nvPr/>
            </p:nvSpPr>
            <p:spPr bwMode="auto">
              <a:xfrm>
                <a:off x="1066" y="1890"/>
                <a:ext cx="0" cy="225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3" name="TextBox 42"/>
            <p:cNvSpPr txBox="1">
              <a:spLocks noChangeArrowheads="1"/>
            </p:cNvSpPr>
            <p:nvPr/>
          </p:nvSpPr>
          <p:spPr bwMode="auto">
            <a:xfrm>
              <a:off x="6489700" y="1917700"/>
              <a:ext cx="11191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algn="r"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1.3M pixel  CMOS Camera </a:t>
              </a:r>
              <a:endParaRPr lang="ko-KR" altLang="ko-KR" sz="1000">
                <a:solidFill>
                  <a:srgbClr val="000000"/>
                </a:solidFill>
                <a:latin typeface="굴림" pitchFamily="50" charset="-127"/>
                <a:ea typeface="맑은 고딕" pitchFamily="50" charset="-127"/>
              </a:endParaRPr>
            </a:p>
          </p:txBody>
        </p:sp>
        <p:sp>
          <p:nvSpPr>
            <p:cNvPr id="74" name="TextBox 42"/>
            <p:cNvSpPr txBox="1">
              <a:spLocks noChangeArrowheads="1"/>
            </p:cNvSpPr>
            <p:nvPr/>
          </p:nvSpPr>
          <p:spPr bwMode="auto">
            <a:xfrm>
              <a:off x="7086600" y="3597275"/>
              <a:ext cx="1254125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Front Speaker</a:t>
              </a:r>
              <a:endParaRPr lang="ko-KR" altLang="ko-KR" sz="1000">
                <a:solidFill>
                  <a:srgbClr val="000000"/>
                </a:solidFill>
                <a:latin typeface="굴림" pitchFamily="50" charset="-127"/>
                <a:ea typeface="맑은 고딕" pitchFamily="50" charset="-127"/>
              </a:endParaRPr>
            </a:p>
          </p:txBody>
        </p:sp>
        <p:sp>
          <p:nvSpPr>
            <p:cNvPr id="75" name="TextBox 42"/>
            <p:cNvSpPr txBox="1">
              <a:spLocks noChangeArrowheads="1"/>
            </p:cNvSpPr>
            <p:nvPr/>
          </p:nvSpPr>
          <p:spPr bwMode="auto">
            <a:xfrm>
              <a:off x="8267700" y="2660650"/>
              <a:ext cx="73183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Touch  Buttons</a:t>
              </a:r>
              <a:endParaRPr lang="ko-KR" altLang="ko-KR" sz="1000">
                <a:solidFill>
                  <a:srgbClr val="000000"/>
                </a:solidFill>
                <a:latin typeface="굴림" pitchFamily="50" charset="-127"/>
                <a:ea typeface="맑은 고딕" pitchFamily="50" charset="-127"/>
              </a:endParaRPr>
            </a:p>
          </p:txBody>
        </p:sp>
        <p:sp>
          <p:nvSpPr>
            <p:cNvPr id="76" name="TextBox 42"/>
            <p:cNvSpPr txBox="1">
              <a:spLocks noChangeArrowheads="1"/>
            </p:cNvSpPr>
            <p:nvPr/>
          </p:nvSpPr>
          <p:spPr bwMode="auto">
            <a:xfrm>
              <a:off x="5562600" y="2997200"/>
              <a:ext cx="701675" cy="554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Speaker </a:t>
              </a:r>
            </a:p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Volume </a:t>
              </a:r>
            </a:p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Control</a:t>
              </a:r>
              <a:endParaRPr lang="ko-KR" altLang="ko-KR" sz="1000">
                <a:solidFill>
                  <a:srgbClr val="000000"/>
                </a:solidFill>
                <a:latin typeface="굴림" pitchFamily="50" charset="-127"/>
                <a:ea typeface="맑은 고딕" pitchFamily="50" charset="-127"/>
              </a:endParaRPr>
            </a:p>
          </p:txBody>
        </p:sp>
        <p:grpSp>
          <p:nvGrpSpPr>
            <p:cNvPr id="77" name="그룹 43"/>
            <p:cNvGrpSpPr>
              <a:grpSpLocks/>
            </p:cNvGrpSpPr>
            <p:nvPr/>
          </p:nvGrpSpPr>
          <p:grpSpPr bwMode="auto">
            <a:xfrm>
              <a:off x="7605566" y="2254314"/>
              <a:ext cx="1362669" cy="1441528"/>
              <a:chOff x="5453824" y="2266280"/>
              <a:chExt cx="3881940" cy="4108076"/>
            </a:xfrm>
          </p:grpSpPr>
          <p:sp>
            <p:nvSpPr>
              <p:cNvPr id="85" name="Line 36"/>
              <p:cNvSpPr>
                <a:spLocks noChangeShapeType="1"/>
              </p:cNvSpPr>
              <p:nvPr/>
            </p:nvSpPr>
            <p:spPr bwMode="auto">
              <a:xfrm>
                <a:off x="7448634" y="5817492"/>
                <a:ext cx="1252715" cy="1357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86" name="Line 37"/>
              <p:cNvSpPr>
                <a:spLocks noChangeShapeType="1"/>
              </p:cNvSpPr>
              <p:nvPr/>
            </p:nvSpPr>
            <p:spPr bwMode="auto">
              <a:xfrm>
                <a:off x="5454243" y="4899105"/>
                <a:ext cx="2035095" cy="9048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87" name="Line 38"/>
              <p:cNvSpPr>
                <a:spLocks noChangeShapeType="1"/>
              </p:cNvSpPr>
              <p:nvPr/>
            </p:nvSpPr>
            <p:spPr bwMode="auto">
              <a:xfrm>
                <a:off x="7475769" y="4894583"/>
                <a:ext cx="13569" cy="936481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88" name="TextBox 42"/>
              <p:cNvSpPr txBox="1">
                <a:spLocks noChangeArrowheads="1"/>
              </p:cNvSpPr>
              <p:nvPr/>
            </p:nvSpPr>
            <p:spPr bwMode="auto">
              <a:xfrm>
                <a:off x="7335575" y="5233886"/>
                <a:ext cx="1998916" cy="11400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000">
                    <a:solidFill>
                      <a:srgbClr val="000000"/>
                    </a:solidFill>
                    <a:ea typeface="맑은 고딕" pitchFamily="50" charset="-127"/>
                  </a:rPr>
                  <a:t>Speaker</a:t>
                </a:r>
              </a:p>
              <a:p>
                <a:pPr eaLnBrk="1" hangingPunct="1"/>
                <a:r>
                  <a:rPr lang="en-US" altLang="ko-KR" sz="1000">
                    <a:solidFill>
                      <a:srgbClr val="000000"/>
                    </a:solidFill>
                    <a:ea typeface="맑은 고딕" pitchFamily="50" charset="-127"/>
                  </a:rPr>
                  <a:t>Button</a:t>
                </a:r>
                <a:endParaRPr lang="ko-KR" altLang="ko-KR" sz="1000">
                  <a:solidFill>
                    <a:srgbClr val="000000"/>
                  </a:solidFill>
                  <a:latin typeface="굴림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89" name="Line 37"/>
              <p:cNvSpPr>
                <a:spLocks noChangeShapeType="1"/>
              </p:cNvSpPr>
              <p:nvPr/>
            </p:nvSpPr>
            <p:spPr bwMode="auto">
              <a:xfrm>
                <a:off x="6905942" y="3406163"/>
                <a:ext cx="542692" cy="0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 type="oval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90" name="Line 38"/>
              <p:cNvSpPr>
                <a:spLocks noChangeShapeType="1"/>
              </p:cNvSpPr>
              <p:nvPr/>
            </p:nvSpPr>
            <p:spPr bwMode="auto">
              <a:xfrm flipH="1">
                <a:off x="7448634" y="2284194"/>
                <a:ext cx="0" cy="1117446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91" name="Line 36"/>
              <p:cNvSpPr>
                <a:spLocks noChangeShapeType="1"/>
              </p:cNvSpPr>
              <p:nvPr/>
            </p:nvSpPr>
            <p:spPr bwMode="auto">
              <a:xfrm>
                <a:off x="7453158" y="2266098"/>
                <a:ext cx="1623552" cy="18096"/>
              </a:xfrm>
              <a:prstGeom prst="line">
                <a:avLst/>
              </a:prstGeom>
              <a:noFill/>
              <a:ln w="12700">
                <a:solidFill>
                  <a:srgbClr val="99CC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ko-KR" altLang="en-US" sz="1800" kern="0">
                  <a:solidFill>
                    <a:sysClr val="windowText" lastClr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78" name="TextBox 42"/>
            <p:cNvSpPr txBox="1">
              <a:spLocks noChangeArrowheads="1"/>
            </p:cNvSpPr>
            <p:nvPr/>
          </p:nvSpPr>
          <p:spPr bwMode="auto">
            <a:xfrm>
              <a:off x="8258175" y="2057400"/>
              <a:ext cx="8143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1pPr>
              <a:lvl2pPr marL="742950" indent="-28575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2pPr>
              <a:lvl3pPr marL="11430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3pPr>
              <a:lvl4pPr marL="16002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4pPr>
              <a:lvl5pPr marL="2057400" indent="-228600" eaLnBrk="0" hangingPunct="0"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sz="2800">
                  <a:solidFill>
                    <a:schemeClr val="tx1"/>
                  </a:solidFill>
                  <a:latin typeface="Arial" pitchFamily="34" charset="0"/>
                  <a:ea typeface="굴림" pitchFamily="50" charset="-127"/>
                </a:defRPr>
              </a:lvl9pPr>
            </a:lstStyle>
            <a:p>
              <a:pPr eaLnBrk="1" hangingPunct="1"/>
              <a:r>
                <a:rPr lang="en-US" altLang="ko-KR" sz="1000">
                  <a:solidFill>
                    <a:srgbClr val="000000"/>
                  </a:solidFill>
                  <a:ea typeface="맑은 고딕" pitchFamily="50" charset="-127"/>
                </a:rPr>
                <a:t>Built-in Bluetooth</a:t>
              </a:r>
              <a:endParaRPr lang="ko-KR" altLang="ko-KR" sz="1000">
                <a:solidFill>
                  <a:srgbClr val="000000"/>
                </a:solidFill>
                <a:latin typeface="굴림" pitchFamily="50" charset="-127"/>
                <a:ea typeface="맑은 고딕" pitchFamily="50" charset="-127"/>
              </a:endParaRPr>
            </a:p>
          </p:txBody>
        </p:sp>
        <p:sp>
          <p:nvSpPr>
            <p:cNvPr id="79" name="Freeform 78"/>
            <p:cNvSpPr/>
            <p:nvPr/>
          </p:nvSpPr>
          <p:spPr bwMode="auto">
            <a:xfrm>
              <a:off x="5562600" y="3041650"/>
              <a:ext cx="1604963" cy="307975"/>
            </a:xfrm>
            <a:custGeom>
              <a:avLst/>
              <a:gdLst>
                <a:gd name="connsiteX0" fmla="*/ 3238500 w 3238500"/>
                <a:gd name="connsiteY0" fmla="*/ 0 h 390525"/>
                <a:gd name="connsiteX1" fmla="*/ 1419225 w 3238500"/>
                <a:gd name="connsiteY1" fmla="*/ 0 h 390525"/>
                <a:gd name="connsiteX2" fmla="*/ 1419225 w 3238500"/>
                <a:gd name="connsiteY2" fmla="*/ 390525 h 390525"/>
                <a:gd name="connsiteX3" fmla="*/ 0 w 3238500"/>
                <a:gd name="connsiteY3" fmla="*/ 390525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8500" h="390525">
                  <a:moveTo>
                    <a:pt x="3238500" y="0"/>
                  </a:moveTo>
                  <a:lnTo>
                    <a:pt x="1419225" y="0"/>
                  </a:lnTo>
                  <a:lnTo>
                    <a:pt x="1419225" y="390525"/>
                  </a:lnTo>
                  <a:lnTo>
                    <a:pt x="0" y="390525"/>
                  </a:lnTo>
                </a:path>
              </a:pathLst>
            </a:custGeom>
            <a:noFill/>
            <a:ln w="9525" cap="flat" cmpd="sng" algn="ctr">
              <a:solidFill>
                <a:schemeClr val="accent2">
                  <a:lumMod val="60000"/>
                  <a:lumOff val="40000"/>
                </a:schemeClr>
              </a:solidFill>
              <a:prstDash val="solid"/>
              <a:headEnd type="oval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000" kern="0">
                <a:solidFill>
                  <a:srgbClr val="000000"/>
                </a:solidFill>
                <a:latin typeface="굴림"/>
                <a:ea typeface="굴림"/>
                <a:cs typeface="Arial"/>
              </a:endParaRPr>
            </a:p>
          </p:txBody>
        </p:sp>
        <p:sp>
          <p:nvSpPr>
            <p:cNvPr id="80" name="Freeform 79"/>
            <p:cNvSpPr/>
            <p:nvPr/>
          </p:nvSpPr>
          <p:spPr bwMode="auto">
            <a:xfrm>
              <a:off x="7127875" y="3241675"/>
              <a:ext cx="831850" cy="557213"/>
            </a:xfrm>
            <a:custGeom>
              <a:avLst/>
              <a:gdLst>
                <a:gd name="connsiteX0" fmla="*/ 9525 w 1609725"/>
                <a:gd name="connsiteY0" fmla="*/ 0 h 1343025"/>
                <a:gd name="connsiteX1" fmla="*/ 0 w 1609725"/>
                <a:gd name="connsiteY1" fmla="*/ 1343025 h 1343025"/>
                <a:gd name="connsiteX2" fmla="*/ 1609725 w 1609725"/>
                <a:gd name="connsiteY2" fmla="*/ 1343025 h 1343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9725" h="1343025">
                  <a:moveTo>
                    <a:pt x="9525" y="0"/>
                  </a:moveTo>
                  <a:lnTo>
                    <a:pt x="0" y="1343025"/>
                  </a:lnTo>
                  <a:lnTo>
                    <a:pt x="1609725" y="1343025"/>
                  </a:lnTo>
                </a:path>
              </a:pathLst>
            </a:custGeom>
            <a:noFill/>
            <a:ln w="9525" cap="flat" cmpd="sng" algn="ctr">
              <a:solidFill>
                <a:srgbClr val="FF6600"/>
              </a:solidFill>
              <a:prstDash val="solid"/>
              <a:headEnd type="oval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000" kern="0">
                <a:solidFill>
                  <a:srgbClr val="000000"/>
                </a:solidFill>
                <a:latin typeface="굴림"/>
                <a:ea typeface="굴림"/>
                <a:cs typeface="Arial"/>
              </a:endParaRPr>
            </a:p>
          </p:txBody>
        </p:sp>
        <p:sp>
          <p:nvSpPr>
            <p:cNvPr id="81" name="Freeform 80"/>
            <p:cNvSpPr/>
            <p:nvPr/>
          </p:nvSpPr>
          <p:spPr bwMode="auto">
            <a:xfrm>
              <a:off x="7959725" y="2851150"/>
              <a:ext cx="930275" cy="196850"/>
            </a:xfrm>
            <a:custGeom>
              <a:avLst/>
              <a:gdLst>
                <a:gd name="connsiteX0" fmla="*/ 0 w 2143125"/>
                <a:gd name="connsiteY0" fmla="*/ 676275 h 685800"/>
                <a:gd name="connsiteX1" fmla="*/ 819150 w 2143125"/>
                <a:gd name="connsiteY1" fmla="*/ 685800 h 685800"/>
                <a:gd name="connsiteX2" fmla="*/ 809625 w 2143125"/>
                <a:gd name="connsiteY2" fmla="*/ 0 h 685800"/>
                <a:gd name="connsiteX3" fmla="*/ 2143125 w 2143125"/>
                <a:gd name="connsiteY3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3125" h="685800">
                  <a:moveTo>
                    <a:pt x="0" y="676275"/>
                  </a:moveTo>
                  <a:lnTo>
                    <a:pt x="819150" y="685800"/>
                  </a:lnTo>
                  <a:lnTo>
                    <a:pt x="809625" y="0"/>
                  </a:lnTo>
                  <a:lnTo>
                    <a:pt x="2143125" y="0"/>
                  </a:lnTo>
                </a:path>
              </a:pathLst>
            </a:custGeom>
            <a:noFill/>
            <a:ln w="9525" cap="flat" cmpd="sng" algn="ctr">
              <a:solidFill>
                <a:srgbClr val="3333FF"/>
              </a:solidFill>
              <a:prstDash val="solid"/>
              <a:headEnd type="oval"/>
            </a:ln>
            <a:effectLst/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 sz="1000" kern="0">
                <a:solidFill>
                  <a:srgbClr val="000000"/>
                </a:solidFill>
                <a:latin typeface="굴림"/>
                <a:ea typeface="굴림"/>
                <a:cs typeface="Arial"/>
              </a:endParaRPr>
            </a:p>
          </p:txBody>
        </p:sp>
        <p:grpSp>
          <p:nvGrpSpPr>
            <p:cNvPr id="82" name="Group 12"/>
            <p:cNvGrpSpPr>
              <a:grpSpLocks/>
            </p:cNvGrpSpPr>
            <p:nvPr/>
          </p:nvGrpSpPr>
          <p:grpSpPr bwMode="auto">
            <a:xfrm>
              <a:off x="6629400" y="2120900"/>
              <a:ext cx="908050" cy="266700"/>
              <a:chOff x="6526213" y="2181255"/>
              <a:chExt cx="908051" cy="267160"/>
            </a:xfrm>
          </p:grpSpPr>
          <p:cxnSp>
            <p:nvCxnSpPr>
              <p:cNvPr id="83" name="Straight Connector 82"/>
              <p:cNvCxnSpPr/>
              <p:nvPr/>
            </p:nvCxnSpPr>
            <p:spPr bwMode="auto">
              <a:xfrm flipV="1">
                <a:off x="7434264" y="2181255"/>
                <a:ext cx="0" cy="26716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oval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Straight Connector 83"/>
              <p:cNvCxnSpPr/>
              <p:nvPr/>
            </p:nvCxnSpPr>
            <p:spPr bwMode="auto">
              <a:xfrm flipH="1">
                <a:off x="6526213" y="2181255"/>
                <a:ext cx="908051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31385903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LIP-8000E Series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IP Phone</a:t>
            </a:r>
            <a:endParaRPr lang="en-US" dirty="0"/>
          </a:p>
        </p:txBody>
      </p:sp>
      <p:grpSp>
        <p:nvGrpSpPr>
          <p:cNvPr id="82" name="Group 81"/>
          <p:cNvGrpSpPr/>
          <p:nvPr/>
        </p:nvGrpSpPr>
        <p:grpSpPr>
          <a:xfrm>
            <a:off x="860426" y="1934541"/>
            <a:ext cx="7445374" cy="3938636"/>
            <a:chOff x="452438" y="1597025"/>
            <a:chExt cx="8413750" cy="4652220"/>
          </a:xfrm>
        </p:grpSpPr>
        <p:sp>
          <p:nvSpPr>
            <p:cNvPr id="43" name="Rounded Rectangle 34"/>
            <p:cNvSpPr>
              <a:spLocks noChangeArrowheads="1"/>
            </p:cNvSpPr>
            <p:nvPr/>
          </p:nvSpPr>
          <p:spPr bwMode="auto">
            <a:xfrm>
              <a:off x="4672013" y="1606550"/>
              <a:ext cx="4194175" cy="1368425"/>
            </a:xfrm>
            <a:prstGeom prst="roundRect">
              <a:avLst>
                <a:gd name="adj" fmla="val 13579"/>
              </a:avLst>
            </a:prstGeom>
            <a:solidFill>
              <a:srgbClr val="7030A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Rounded Rectangle 35"/>
            <p:cNvSpPr>
              <a:spLocks noChangeArrowheads="1"/>
            </p:cNvSpPr>
            <p:nvPr/>
          </p:nvSpPr>
          <p:spPr bwMode="auto">
            <a:xfrm>
              <a:off x="454025" y="1597025"/>
              <a:ext cx="8412163" cy="3113088"/>
            </a:xfrm>
            <a:prstGeom prst="roundRect">
              <a:avLst>
                <a:gd name="adj" fmla="val 6088"/>
              </a:avLst>
            </a:prstGeom>
            <a:solidFill>
              <a:srgbClr val="00B0F0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ounded Rectangle 39"/>
            <p:cNvSpPr>
              <a:spLocks noChangeArrowheads="1"/>
            </p:cNvSpPr>
            <p:nvPr/>
          </p:nvSpPr>
          <p:spPr bwMode="auto">
            <a:xfrm>
              <a:off x="1393825" y="1597025"/>
              <a:ext cx="7472363" cy="2187575"/>
            </a:xfrm>
            <a:prstGeom prst="roundRect">
              <a:avLst>
                <a:gd name="adj" fmla="val 7310"/>
              </a:avLst>
            </a:prstGeom>
            <a:solidFill>
              <a:srgbClr val="7B7E82">
                <a:lumMod val="50000"/>
                <a:alpha val="20000"/>
              </a:srgbClr>
            </a:solidFill>
            <a:ln w="19050" algn="ctr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7432348" y="5148263"/>
              <a:ext cx="1363989" cy="383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>
                  <a:ln>
                    <a:noFill/>
                  </a:ln>
                  <a:solidFill>
                    <a:srgbClr val="523CD6"/>
                  </a:solidFill>
                  <a:effectLst/>
                  <a:uLnTx/>
                  <a:uFillTx/>
                </a:rPr>
                <a:t>Simple Entry</a:t>
              </a:r>
            </a:p>
          </p:txBody>
        </p:sp>
        <p:sp>
          <p:nvSpPr>
            <p:cNvPr id="47" name="Rectangle 14"/>
            <p:cNvSpPr>
              <a:spLocks noChangeArrowheads="1"/>
            </p:cNvSpPr>
            <p:nvPr/>
          </p:nvSpPr>
          <p:spPr bwMode="auto">
            <a:xfrm>
              <a:off x="7212186" y="4357688"/>
              <a:ext cx="1584152" cy="383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>
                  <a:ln>
                    <a:noFill/>
                  </a:ln>
                  <a:solidFill>
                    <a:srgbClr val="523CD6"/>
                  </a:solidFill>
                  <a:effectLst/>
                  <a:uLnTx/>
                  <a:uFillTx/>
                </a:rPr>
                <a:t>Basic Standard</a:t>
              </a:r>
            </a:p>
          </p:txBody>
        </p:sp>
        <p:sp>
          <p:nvSpPr>
            <p:cNvPr id="48" name="Rectangle 15"/>
            <p:cNvSpPr>
              <a:spLocks noChangeArrowheads="1"/>
            </p:cNvSpPr>
            <p:nvPr/>
          </p:nvSpPr>
          <p:spPr bwMode="auto">
            <a:xfrm>
              <a:off x="7012502" y="3348038"/>
              <a:ext cx="1783836" cy="383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>
                  <a:ln>
                    <a:noFill/>
                  </a:ln>
                  <a:solidFill>
                    <a:srgbClr val="523CD6"/>
                  </a:solidFill>
                  <a:effectLst/>
                  <a:uLnTx/>
                  <a:uFillTx/>
                </a:rPr>
                <a:t>Mid -Professional</a:t>
              </a:r>
            </a:p>
          </p:txBody>
        </p:sp>
        <p:pic>
          <p:nvPicPr>
            <p:cNvPr id="50" name="Picture 3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063" y="4678363"/>
              <a:ext cx="1493839" cy="83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Rectangle 13"/>
            <p:cNvSpPr>
              <a:spLocks noChangeArrowheads="1"/>
            </p:cNvSpPr>
            <p:nvPr/>
          </p:nvSpPr>
          <p:spPr bwMode="auto">
            <a:xfrm>
              <a:off x="2286002" y="5131429"/>
              <a:ext cx="1232574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LIP-8002E/2A</a:t>
              </a:r>
            </a:p>
          </p:txBody>
        </p:sp>
        <p:pic>
          <p:nvPicPr>
            <p:cNvPr id="53" name="Picture 3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9100" y="3900488"/>
              <a:ext cx="911379" cy="649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>
              <a:off x="5075063" y="4286250"/>
              <a:ext cx="978276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LIP-8012E</a:t>
              </a:r>
            </a:p>
          </p:txBody>
        </p:sp>
        <p:pic>
          <p:nvPicPr>
            <p:cNvPr id="56" name="Picture 3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900" y="2978149"/>
              <a:ext cx="981724" cy="694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15"/>
            <p:cNvSpPr>
              <a:spLocks noChangeArrowheads="1"/>
            </p:cNvSpPr>
            <p:nvPr/>
          </p:nvSpPr>
          <p:spPr bwMode="auto">
            <a:xfrm>
              <a:off x="3546254" y="3376566"/>
              <a:ext cx="978276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LIP-8024E</a:t>
              </a:r>
            </a:p>
          </p:txBody>
        </p:sp>
        <p:pic>
          <p:nvPicPr>
            <p:cNvPr id="59" name="Picture 4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7252" y="1771650"/>
              <a:ext cx="965544" cy="704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ctangle 15"/>
            <p:cNvSpPr>
              <a:spLocks noChangeArrowheads="1"/>
            </p:cNvSpPr>
            <p:nvPr/>
          </p:nvSpPr>
          <p:spPr bwMode="auto">
            <a:xfrm>
              <a:off x="3365500" y="2493962"/>
              <a:ext cx="978276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LIP-8050E</a:t>
              </a:r>
            </a:p>
          </p:txBody>
        </p:sp>
        <p:pic>
          <p:nvPicPr>
            <p:cNvPr id="62" name="Picture 3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8063" y="2971800"/>
              <a:ext cx="974654" cy="67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Rectangle 15"/>
            <p:cNvSpPr>
              <a:spLocks noChangeArrowheads="1"/>
            </p:cNvSpPr>
            <p:nvPr/>
          </p:nvSpPr>
          <p:spPr bwMode="auto">
            <a:xfrm>
              <a:off x="5676922" y="3370289"/>
              <a:ext cx="978276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LIP-8040E</a:t>
              </a:r>
            </a:p>
          </p:txBody>
        </p:sp>
        <p:grpSp>
          <p:nvGrpSpPr>
            <p:cNvPr id="65" name="Group 13"/>
            <p:cNvGrpSpPr>
              <a:grpSpLocks/>
            </p:cNvGrpSpPr>
            <p:nvPr/>
          </p:nvGrpSpPr>
          <p:grpSpPr bwMode="auto">
            <a:xfrm>
              <a:off x="4154488" y="5622925"/>
              <a:ext cx="1881947" cy="626320"/>
              <a:chOff x="4154488" y="5622925"/>
              <a:chExt cx="1881947" cy="626320"/>
            </a:xfrm>
          </p:grpSpPr>
          <p:sp>
            <p:nvSpPr>
              <p:cNvPr id="66" name="Text Box 6"/>
              <p:cNvSpPr txBox="1">
                <a:spLocks noChangeArrowheads="1"/>
              </p:cNvSpPr>
              <p:nvPr/>
            </p:nvSpPr>
            <p:spPr bwMode="auto">
              <a:xfrm>
                <a:off x="4711700" y="5778500"/>
                <a:ext cx="1324735" cy="4707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100">
                    <a:cs typeface="Arial" pitchFamily="34" charset="0"/>
                  </a:rPr>
                  <a:t>LIP-8012/48DSS</a:t>
                </a:r>
              </a:p>
              <a:p>
                <a:pPr eaLnBrk="1" hangingPunct="1"/>
                <a:r>
                  <a:rPr lang="en-US" altLang="ko-KR" sz="1100">
                    <a:cs typeface="Arial" pitchFamily="34" charset="0"/>
                  </a:rPr>
                  <a:t>Paper underlay</a:t>
                </a:r>
              </a:p>
            </p:txBody>
          </p:sp>
          <p:pic>
            <p:nvPicPr>
              <p:cNvPr id="67" name="Picture 17" descr="062444-Retouch copy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54488" y="5622925"/>
                <a:ext cx="596900" cy="604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68" name="Group 14"/>
            <p:cNvGrpSpPr>
              <a:grpSpLocks/>
            </p:cNvGrpSpPr>
            <p:nvPr/>
          </p:nvGrpSpPr>
          <p:grpSpPr bwMode="auto">
            <a:xfrm>
              <a:off x="6594475" y="5572125"/>
              <a:ext cx="1726119" cy="677120"/>
              <a:chOff x="6594475" y="5572125"/>
              <a:chExt cx="1726119" cy="677120"/>
            </a:xfrm>
          </p:grpSpPr>
          <p:sp>
            <p:nvSpPr>
              <p:cNvPr id="69" name="Text Box 7"/>
              <p:cNvSpPr txBox="1">
                <a:spLocks noChangeArrowheads="1"/>
              </p:cNvSpPr>
              <p:nvPr/>
            </p:nvSpPr>
            <p:spPr bwMode="auto">
              <a:xfrm>
                <a:off x="7204075" y="5778500"/>
                <a:ext cx="1116519" cy="4707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1pPr>
                <a:lvl2pPr marL="742950" indent="-28575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2pPr>
                <a:lvl3pPr marL="11430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3pPr>
                <a:lvl4pPr marL="16002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4pPr>
                <a:lvl5pPr marL="2057400" indent="-228600" eaLnBrk="0" hangingPunct="0"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굴림" pitchFamily="50" charset="-127"/>
                  </a:defRPr>
                </a:lvl9pPr>
              </a:lstStyle>
              <a:p>
                <a:pPr eaLnBrk="1" hangingPunct="1"/>
                <a:r>
                  <a:rPr lang="en-US" altLang="ko-KR" sz="1100" dirty="0">
                    <a:cs typeface="Arial" pitchFamily="34" charset="0"/>
                  </a:rPr>
                  <a:t>LIP-8012LSS</a:t>
                </a:r>
              </a:p>
              <a:p>
                <a:pPr eaLnBrk="1" hangingPunct="1"/>
                <a:r>
                  <a:rPr lang="en-US" altLang="ko-KR" sz="1100" dirty="0">
                    <a:cs typeface="Arial" pitchFamily="34" charset="0"/>
                  </a:rPr>
                  <a:t>LCD underlay</a:t>
                </a:r>
              </a:p>
            </p:txBody>
          </p:sp>
          <p:pic>
            <p:nvPicPr>
              <p:cNvPr id="70" name="Picture 18" descr="062454_Retouch"/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94475" y="5572125"/>
                <a:ext cx="676275" cy="674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" name="Rounded Rectangle 41"/>
            <p:cNvSpPr>
              <a:spLocks noChangeArrowheads="1"/>
            </p:cNvSpPr>
            <p:nvPr/>
          </p:nvSpPr>
          <p:spPr bwMode="auto">
            <a:xfrm>
              <a:off x="452438" y="1597025"/>
              <a:ext cx="8413750" cy="3889375"/>
            </a:xfrm>
            <a:prstGeom prst="roundRect">
              <a:avLst>
                <a:gd name="adj" fmla="val 4894"/>
              </a:avLst>
            </a:prstGeom>
            <a:noFill/>
            <a:ln w="38100" algn="ctr">
              <a:solidFill>
                <a:sysClr val="window" lastClr="FFFFFF">
                  <a:lumMod val="85000"/>
                </a:sys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Rectangle 16"/>
            <p:cNvSpPr>
              <a:spLocks noChangeArrowheads="1"/>
            </p:cNvSpPr>
            <p:nvPr/>
          </p:nvSpPr>
          <p:spPr bwMode="auto">
            <a:xfrm>
              <a:off x="7710541" y="2601913"/>
              <a:ext cx="1085797" cy="383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>
                  <a:ln>
                    <a:noFill/>
                  </a:ln>
                  <a:solidFill>
                    <a:srgbClr val="523CD6"/>
                  </a:solidFill>
                  <a:effectLst/>
                  <a:uLnTx/>
                  <a:uFillTx/>
                </a:rPr>
                <a:t>Executive</a:t>
              </a:r>
            </a:p>
          </p:txBody>
        </p:sp>
        <p:pic>
          <p:nvPicPr>
            <p:cNvPr id="74" name="Picture 4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7200" y="1793875"/>
              <a:ext cx="1054100" cy="752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5" name="Rectangle 15"/>
            <p:cNvSpPr>
              <a:spLocks noChangeArrowheads="1"/>
            </p:cNvSpPr>
            <p:nvPr/>
          </p:nvSpPr>
          <p:spPr bwMode="auto">
            <a:xfrm>
              <a:off x="5537200" y="2493713"/>
              <a:ext cx="978276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LIP-8050V</a:t>
              </a:r>
            </a:p>
          </p:txBody>
        </p:sp>
        <p:grpSp>
          <p:nvGrpSpPr>
            <p:cNvPr id="76" name="Group 12"/>
            <p:cNvGrpSpPr>
              <a:grpSpLocks/>
            </p:cNvGrpSpPr>
            <p:nvPr/>
          </p:nvGrpSpPr>
          <p:grpSpPr bwMode="auto">
            <a:xfrm>
              <a:off x="1223963" y="5622925"/>
              <a:ext cx="2608262" cy="617538"/>
              <a:chOff x="1224362" y="5622925"/>
              <a:chExt cx="2607866" cy="617538"/>
            </a:xfrm>
          </p:grpSpPr>
          <p:sp>
            <p:nvSpPr>
              <p:cNvPr id="77" name="AutoShape 3"/>
              <p:cNvSpPr>
                <a:spLocks noChangeArrowheads="1"/>
              </p:cNvSpPr>
              <p:nvPr/>
            </p:nvSpPr>
            <p:spPr bwMode="auto">
              <a:xfrm>
                <a:off x="1798640" y="5754688"/>
                <a:ext cx="2033588" cy="485775"/>
              </a:xfrm>
              <a:prstGeom prst="roundRect">
                <a:avLst>
                  <a:gd name="adj" fmla="val 16667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LIP-8040LSS connect to </a:t>
                </a:r>
                <a:b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</a:br>
                <a:r>
                  <a:rPr kumimoji="0" lang="en-US" altLang="ko-KR" sz="11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whole LIP-80xxE Series</a:t>
                </a:r>
              </a:p>
            </p:txBody>
          </p:sp>
          <p:pic>
            <p:nvPicPr>
              <p:cNvPr id="78" name="Picture 43"/>
              <p:cNvPicPr>
                <a:picLocks noChangeAspect="1" noChangeArrowheads="1"/>
              </p:cNvPicPr>
              <p:nvPr/>
            </p:nvPicPr>
            <p:blipFill rotWithShape="1">
              <a:blip r:embed="rId10"/>
              <a:srcRect/>
              <a:stretch/>
            </p:blipFill>
            <p:spPr bwMode="auto">
              <a:xfrm>
                <a:off x="1224362" y="5622925"/>
                <a:ext cx="519033" cy="604838"/>
              </a:xfrm>
              <a:prstGeom prst="rect">
                <a:avLst/>
              </a:prstGeom>
              <a:noFill/>
              <a:ln>
                <a:noFill/>
              </a:ln>
              <a:effectLst>
                <a:prstShdw prst="shdw17" dist="17961" dir="2700000">
                  <a:srgbClr val="7B7E82">
                    <a:gamma/>
                    <a:shade val="60000"/>
                    <a:invGamma/>
                  </a:srgbClr>
                </a:prst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0" name="Rectangle 14"/>
            <p:cNvSpPr>
              <a:spLocks noChangeArrowheads="1"/>
            </p:cNvSpPr>
            <p:nvPr/>
          </p:nvSpPr>
          <p:spPr bwMode="auto">
            <a:xfrm>
              <a:off x="2895598" y="4286230"/>
              <a:ext cx="978276" cy="342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LIP-8008E</a:t>
              </a:r>
            </a:p>
          </p:txBody>
        </p:sp>
        <p:pic>
          <p:nvPicPr>
            <p:cNvPr id="81" name="Picture 4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3588" y="3908423"/>
              <a:ext cx="962023" cy="6653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976682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LIP-8000E Specifications</a:t>
            </a:r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IP Phone</a:t>
            </a:r>
            <a:endParaRPr lang="en-US" dirty="0"/>
          </a:p>
        </p:txBody>
      </p:sp>
      <p:graphicFrame>
        <p:nvGraphicFramePr>
          <p:cNvPr id="6" name="Group 1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199512"/>
              </p:ext>
            </p:extLst>
          </p:nvPr>
        </p:nvGraphicFramePr>
        <p:xfrm>
          <a:off x="381000" y="1734568"/>
          <a:ext cx="8534402" cy="4437632"/>
        </p:xfrm>
        <a:graphic>
          <a:graphicData uri="http://schemas.openxmlformats.org/drawingml/2006/table">
            <a:tbl>
              <a:tblPr/>
              <a:tblGrid>
                <a:gridCol w="1294492"/>
                <a:gridCol w="1257507"/>
                <a:gridCol w="1195864"/>
                <a:gridCol w="1197405"/>
                <a:gridCol w="1195864"/>
                <a:gridCol w="1197406"/>
                <a:gridCol w="1195864"/>
              </a:tblGrid>
              <a:tr h="39614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Category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LIP-8002E/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8002AE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LIP-8008E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LIP-8012E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LIP-8024E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LIP-8040E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LIP-8050E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2342">
                        <a:lumMod val="10000"/>
                        <a:lumOff val="90000"/>
                      </a:srgbClr>
                    </a:solidFill>
                  </a:tcPr>
                </a:tc>
              </a:tr>
              <a:tr h="5379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LCD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 line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128x32 pixels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Graphical LCD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5 line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140x48 pixels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Graphical LCD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3 line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240x42 pixels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Graphical LCD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White backlight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4 line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240x56 pixels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Graphical LCD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White backlight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9 line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240x144 pixels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Graphical LCD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White backlight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4.3” Color WQVGA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480 x 272 pixels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TFT Color LCD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Flexible buttons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4 (w/o BLF)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8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12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24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10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5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</a:tr>
              <a:tr h="293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Network Interface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 LAN port 10/100 BASE T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[1 PoE WAN, 1 LAN]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2 Gigabit LAN port [10/100/1000 BASE T]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[1 PoE WAN, 1 LAN]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3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Voice/SPK phone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Narrow Band voice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 (Half-Duplex)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Wideband voice (Full-Duplex)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802.1x/EAP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LLDP-MED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VPN[Open VPN]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DSS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 (12/48 DSS, 12 LSS)*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934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SPoC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[Powerful SPK]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0" fontAlgn="base" latinLnBrk="1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EHS [Fonewise]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Bluetooth[Option]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N/A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Web Management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89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Auto/Remote upgrade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9561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Wall Mount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 (Optional)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11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PoE(802.3af</a:t>
                      </a:r>
                      <a:r>
                        <a:rPr kumimoji="0" lang="en-US" altLang="ko-KR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)</a:t>
                      </a:r>
                    </a:p>
                  </a:txBody>
                  <a:tcPr marT="45712" marB="45712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8002E Only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grid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base" latinLnBrk="1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285E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Arial Unicode MS"/>
                          <a:cs typeface="Arial Unicode MS"/>
                        </a:rPr>
                        <a:t>YES</a:t>
                      </a:r>
                    </a:p>
                  </a:txBody>
                  <a:tcPr marT="45712" marB="45712" anchor="ctr" horzOverflow="overflow">
                    <a:lnL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ysClr val="window" lastClr="FFFFFF">
                          <a:lumMod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6682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IP Phone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163437"/>
              </p:ext>
            </p:extLst>
          </p:nvPr>
        </p:nvGraphicFramePr>
        <p:xfrm>
          <a:off x="381000" y="1985963"/>
          <a:ext cx="8534400" cy="3805240"/>
        </p:xfrm>
        <a:graphic>
          <a:graphicData uri="http://schemas.openxmlformats.org/drawingml/2006/table">
            <a:tbl>
              <a:tblPr/>
              <a:tblGrid>
                <a:gridCol w="1706563"/>
                <a:gridCol w="1706562"/>
                <a:gridCol w="1708150"/>
                <a:gridCol w="1706563"/>
                <a:gridCol w="1706562"/>
              </a:tblGrid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Model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LIP-8012DSS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LIP-8048DSS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LIP-8012LSS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LIP-8040LSS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10000"/>
                        <a:lumOff val="90000"/>
                      </a:schemeClr>
                    </a:solidFill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Compatibility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LIP-8012E/LIP-8024E/LIP-8040E/LIP-8050E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All LIP-8000E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Flexible Button</a:t>
                      </a:r>
                      <a:endParaRPr kumimoji="0" lang="ko-KR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12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48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12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40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Underlay Type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Paper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Paper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LCD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LCD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Maximum Connection</a:t>
                      </a:r>
                      <a:endParaRPr kumimoji="0" lang="ko-KR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2*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4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2*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9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Number and IP Address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External Power</a:t>
                      </a:r>
                      <a:endParaRPr kumimoji="0" lang="ko-KR" alt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</a:t>
                      </a: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28600" y="5788025"/>
            <a:ext cx="6629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ko-KR" sz="1400">
                <a:ea typeface="맑은 고딕" pitchFamily="50" charset="-127"/>
              </a:rPr>
              <a:t> ※ </a:t>
            </a:r>
            <a:r>
              <a:rPr lang="en-US" altLang="ko-KR" sz="1400"/>
              <a:t>When LIP-8048DSS is attached together, max. 4 DSS/LSS are available. </a:t>
            </a:r>
            <a:endParaRPr lang="ko-KR" altLang="en-US" sz="1400"/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3852000"/>
          </a:xfrm>
        </p:spPr>
        <p:txBody>
          <a:bodyPr/>
          <a:lstStyle/>
          <a:p>
            <a:r>
              <a:rPr lang="en-US" sz="2000" dirty="0" smtClean="0"/>
              <a:t>LIP-8000E DSS Options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976682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ontent Placeholder 8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z="2000" dirty="0" smtClean="0"/>
              <a:t>LDP-9000 </a:t>
            </a:r>
            <a:r>
              <a:rPr lang="en-US" altLang="ko-KR" sz="2000" dirty="0"/>
              <a:t>and LDP-7000 </a:t>
            </a:r>
            <a:r>
              <a:rPr lang="en-US" altLang="ko-KR" sz="2000" dirty="0" smtClean="0"/>
              <a:t>Series</a:t>
            </a:r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Digital Phone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685800" y="2057400"/>
            <a:ext cx="7615238" cy="4049584"/>
            <a:chOff x="242888" y="1905000"/>
            <a:chExt cx="8672512" cy="4357360"/>
          </a:xfrm>
        </p:grpSpPr>
        <p:sp>
          <p:nvSpPr>
            <p:cNvPr id="45" name="Freeform 9"/>
            <p:cNvSpPr>
              <a:spLocks/>
            </p:cNvSpPr>
            <p:nvPr/>
          </p:nvSpPr>
          <p:spPr bwMode="auto">
            <a:xfrm>
              <a:off x="1066800" y="2181225"/>
              <a:ext cx="6067425" cy="3810000"/>
            </a:xfrm>
            <a:custGeom>
              <a:avLst/>
              <a:gdLst>
                <a:gd name="T0" fmla="*/ 6067425 w 6067425"/>
                <a:gd name="T1" fmla="*/ 0 h 3810000"/>
                <a:gd name="T2" fmla="*/ 3981450 w 6067425"/>
                <a:gd name="T3" fmla="*/ 0 h 3810000"/>
                <a:gd name="T4" fmla="*/ 0 w 6067425"/>
                <a:gd name="T5" fmla="*/ 2495550 h 3810000"/>
                <a:gd name="T6" fmla="*/ 0 w 6067425"/>
                <a:gd name="T7" fmla="*/ 3810000 h 3810000"/>
                <a:gd name="T8" fmla="*/ 6067425 w 6067425"/>
                <a:gd name="T9" fmla="*/ 0 h 381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067425" h="3810000">
                  <a:moveTo>
                    <a:pt x="6067425" y="0"/>
                  </a:moveTo>
                  <a:lnTo>
                    <a:pt x="3981450" y="0"/>
                  </a:lnTo>
                  <a:lnTo>
                    <a:pt x="0" y="2495550"/>
                  </a:lnTo>
                  <a:lnTo>
                    <a:pt x="0" y="3810000"/>
                  </a:lnTo>
                  <a:lnTo>
                    <a:pt x="6067425" y="0"/>
                  </a:lnTo>
                  <a:close/>
                </a:path>
              </a:pathLst>
            </a:custGeom>
            <a:solidFill>
              <a:srgbClr val="6DBB30">
                <a:lumMod val="60000"/>
                <a:lumOff val="40000"/>
                <a:alpha val="74117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1047750" y="2181225"/>
              <a:ext cx="7867650" cy="3838575"/>
            </a:xfrm>
            <a:custGeom>
              <a:avLst/>
              <a:gdLst>
                <a:gd name="connsiteX0" fmla="*/ 0 w 7867650"/>
                <a:gd name="connsiteY0" fmla="*/ 3800475 h 3838575"/>
                <a:gd name="connsiteX1" fmla="*/ 6096000 w 7867650"/>
                <a:gd name="connsiteY1" fmla="*/ 0 h 3838575"/>
                <a:gd name="connsiteX2" fmla="*/ 7867650 w 7867650"/>
                <a:gd name="connsiteY2" fmla="*/ 28575 h 3838575"/>
                <a:gd name="connsiteX3" fmla="*/ 2095500 w 7867650"/>
                <a:gd name="connsiteY3" fmla="*/ 3838575 h 3838575"/>
                <a:gd name="connsiteX4" fmla="*/ 0 w 7867650"/>
                <a:gd name="connsiteY4" fmla="*/ 3800475 h 383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7650" h="3838575">
                  <a:moveTo>
                    <a:pt x="0" y="3800475"/>
                  </a:moveTo>
                  <a:lnTo>
                    <a:pt x="6096000" y="0"/>
                  </a:lnTo>
                  <a:lnTo>
                    <a:pt x="7867650" y="28575"/>
                  </a:lnTo>
                  <a:lnTo>
                    <a:pt x="2095500" y="3838575"/>
                  </a:lnTo>
                  <a:lnTo>
                    <a:pt x="0" y="3800475"/>
                  </a:lnTo>
                  <a:close/>
                </a:path>
              </a:pathLst>
            </a:custGeom>
            <a:solidFill>
              <a:srgbClr val="0F2342">
                <a:lumMod val="25000"/>
                <a:lumOff val="75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7" name="Rounded Rectangle 5"/>
            <p:cNvSpPr>
              <a:spLocks noChangeArrowheads="1"/>
            </p:cNvSpPr>
            <p:nvPr/>
          </p:nvSpPr>
          <p:spPr bwMode="auto">
            <a:xfrm>
              <a:off x="5562600" y="4948238"/>
              <a:ext cx="2824163" cy="842962"/>
            </a:xfrm>
            <a:prstGeom prst="roundRect">
              <a:avLst>
                <a:gd name="adj" fmla="val 11241"/>
              </a:avLst>
            </a:prstGeom>
            <a:solidFill>
              <a:srgbClr val="6DBB30">
                <a:lumMod val="60000"/>
                <a:lumOff val="40000"/>
                <a:alpha val="74117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pic>
          <p:nvPicPr>
            <p:cNvPr id="49" name="Picture 4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9125" y="3011488"/>
              <a:ext cx="682100" cy="57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15"/>
            <p:cNvSpPr>
              <a:spLocks noChangeArrowheads="1"/>
            </p:cNvSpPr>
            <p:nvPr/>
          </p:nvSpPr>
          <p:spPr bwMode="auto">
            <a:xfrm>
              <a:off x="6348825" y="3092795"/>
              <a:ext cx="93166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LDP-7024D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3 Line LCD</a:t>
              </a:r>
            </a:p>
          </p:txBody>
        </p:sp>
        <p:pic>
          <p:nvPicPr>
            <p:cNvPr id="53" name="Picture 4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4100" y="3535363"/>
              <a:ext cx="675114" cy="576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Rectangle 14"/>
            <p:cNvSpPr>
              <a:spLocks noChangeArrowheads="1"/>
            </p:cNvSpPr>
            <p:nvPr/>
          </p:nvSpPr>
          <p:spPr bwMode="auto">
            <a:xfrm>
              <a:off x="5512935" y="3638852"/>
              <a:ext cx="93166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LDP-7016D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3 Line LCD</a:t>
              </a:r>
            </a:p>
          </p:txBody>
        </p:sp>
        <p:pic>
          <p:nvPicPr>
            <p:cNvPr id="56" name="Picture 4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5925" y="2287588"/>
              <a:ext cx="672271" cy="65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Rectangle 15"/>
            <p:cNvSpPr>
              <a:spLocks noChangeArrowheads="1"/>
            </p:cNvSpPr>
            <p:nvPr/>
          </p:nvSpPr>
          <p:spPr bwMode="auto">
            <a:xfrm>
              <a:off x="7442960" y="2473150"/>
              <a:ext cx="10887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LDP-7024LD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9 Line Large LCD</a:t>
              </a:r>
            </a:p>
          </p:txBody>
        </p:sp>
        <p:pic>
          <p:nvPicPr>
            <p:cNvPr id="59" name="Picture 5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997" y="3405657"/>
              <a:ext cx="588794" cy="642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ctangle 15"/>
            <p:cNvSpPr>
              <a:spLocks noChangeArrowheads="1"/>
            </p:cNvSpPr>
            <p:nvPr/>
          </p:nvSpPr>
          <p:spPr bwMode="auto">
            <a:xfrm>
              <a:off x="2065254" y="3568846"/>
              <a:ext cx="169574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LDP-9008D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2 Line LCD w/ Backlight</a:t>
              </a:r>
            </a:p>
          </p:txBody>
        </p:sp>
        <p:pic>
          <p:nvPicPr>
            <p:cNvPr id="62" name="Picture 5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7268" y="2617492"/>
              <a:ext cx="670275" cy="611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Rectangle 15"/>
            <p:cNvSpPr>
              <a:spLocks noChangeArrowheads="1"/>
            </p:cNvSpPr>
            <p:nvPr/>
          </p:nvSpPr>
          <p:spPr bwMode="auto">
            <a:xfrm>
              <a:off x="3106607" y="2722728"/>
              <a:ext cx="1756656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LDP-9030D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     3 Line LCD w/ Backlight</a:t>
              </a:r>
            </a:p>
          </p:txBody>
        </p:sp>
        <p:grpSp>
          <p:nvGrpSpPr>
            <p:cNvPr id="64" name="Group 47113"/>
            <p:cNvGrpSpPr>
              <a:grpSpLocks/>
            </p:cNvGrpSpPr>
            <p:nvPr/>
          </p:nvGrpSpPr>
          <p:grpSpPr bwMode="auto">
            <a:xfrm>
              <a:off x="5873751" y="5029198"/>
              <a:ext cx="2182043" cy="627864"/>
              <a:chOff x="6239845" y="5238750"/>
              <a:chExt cx="2183032" cy="628452"/>
            </a:xfrm>
          </p:grpSpPr>
          <p:pic>
            <p:nvPicPr>
              <p:cNvPr id="65" name="Picture 6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9845" y="5307962"/>
                <a:ext cx="362089" cy="5500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6" name="Rectangle 15"/>
              <p:cNvSpPr>
                <a:spLocks noChangeArrowheads="1"/>
              </p:cNvSpPr>
              <p:nvPr/>
            </p:nvSpPr>
            <p:spPr bwMode="auto">
              <a:xfrm>
                <a:off x="6563834" y="5238750"/>
                <a:ext cx="1859043" cy="6284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LDP-9048DSS</a:t>
                </a: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48 Programmable buttons option</a:t>
                </a:r>
              </a:p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Compatible with LDP-9030D</a:t>
                </a:r>
              </a:p>
            </p:txBody>
          </p:sp>
        </p:grpSp>
        <p:pic>
          <p:nvPicPr>
            <p:cNvPr id="68" name="Picture 46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1300" y="4040188"/>
              <a:ext cx="568115" cy="615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" name="Rectangle 14"/>
            <p:cNvSpPr>
              <a:spLocks noChangeArrowheads="1"/>
            </p:cNvSpPr>
            <p:nvPr/>
          </p:nvSpPr>
          <p:spPr bwMode="auto">
            <a:xfrm>
              <a:off x="4568497" y="4194191"/>
              <a:ext cx="93166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LDP-7008D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2 Line LCD</a:t>
              </a:r>
            </a:p>
          </p:txBody>
        </p:sp>
        <p:pic>
          <p:nvPicPr>
            <p:cNvPr id="71" name="Picture 4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4863" y="4616450"/>
              <a:ext cx="484058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" name="Rectangle 14"/>
            <p:cNvSpPr>
              <a:spLocks noChangeArrowheads="1"/>
            </p:cNvSpPr>
            <p:nvPr/>
          </p:nvSpPr>
          <p:spPr bwMode="auto">
            <a:xfrm>
              <a:off x="3806715" y="4761685"/>
              <a:ext cx="93166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LDP-7004D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1 Line LCD</a:t>
              </a:r>
            </a:p>
          </p:txBody>
        </p:sp>
        <p:cxnSp>
          <p:nvCxnSpPr>
            <p:cNvPr id="73" name="Straight Arrow Connector 72"/>
            <p:cNvCxnSpPr/>
            <p:nvPr/>
          </p:nvCxnSpPr>
          <p:spPr bwMode="auto">
            <a:xfrm>
              <a:off x="1066800" y="6000750"/>
              <a:ext cx="7527925" cy="0"/>
            </a:xfrm>
            <a:prstGeom prst="straightConnector1">
              <a:avLst/>
            </a:prstGeom>
            <a:solidFill>
              <a:srgbClr val="7B7E82"/>
            </a:solidFill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" name="Straight Connector 73"/>
            <p:cNvCxnSpPr/>
            <p:nvPr/>
          </p:nvCxnSpPr>
          <p:spPr bwMode="auto">
            <a:xfrm flipV="1">
              <a:off x="1066800" y="1905000"/>
              <a:ext cx="0" cy="4105275"/>
            </a:xfrm>
            <a:prstGeom prst="line">
              <a:avLst/>
            </a:prstGeom>
            <a:solidFill>
              <a:srgbClr val="7B7E82"/>
            </a:solidFill>
            <a:ln w="38100" cap="flat" cmpd="sng" algn="ctr">
              <a:solidFill>
                <a:sysClr val="window" lastClr="FFFFFF">
                  <a:lumMod val="50000"/>
                </a:sysClr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5" name="Rectangle 47109"/>
            <p:cNvSpPr>
              <a:spLocks noChangeArrowheads="1"/>
            </p:cNvSpPr>
            <p:nvPr/>
          </p:nvSpPr>
          <p:spPr bwMode="auto">
            <a:xfrm>
              <a:off x="7312025" y="6000750"/>
              <a:ext cx="1007007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Line /Button</a:t>
              </a:r>
              <a:endParaRPr kumimoji="0" lang="ko-KR" altLang="en-US" sz="1100" b="1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76" name="Rectangle 42"/>
            <p:cNvSpPr>
              <a:spLocks noChangeArrowheads="1"/>
            </p:cNvSpPr>
            <p:nvPr/>
          </p:nvSpPr>
          <p:spPr bwMode="auto">
            <a:xfrm>
              <a:off x="242888" y="1905000"/>
              <a:ext cx="772969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Features</a:t>
              </a:r>
              <a:endParaRPr kumimoji="0" lang="ko-KR" altLang="en-US" sz="1100" b="1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77" name="Rectangle 15"/>
            <p:cNvSpPr>
              <a:spLocks noChangeArrowheads="1"/>
            </p:cNvSpPr>
            <p:nvPr/>
          </p:nvSpPr>
          <p:spPr bwMode="auto">
            <a:xfrm>
              <a:off x="4860925" y="1905000"/>
              <a:ext cx="1895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</a:rPr>
                <a:t>LDP-9000 Series</a:t>
              </a:r>
            </a:p>
          </p:txBody>
        </p:sp>
        <p:sp>
          <p:nvSpPr>
            <p:cNvPr id="78" name="Rectangle 15"/>
            <p:cNvSpPr>
              <a:spLocks noChangeArrowheads="1"/>
            </p:cNvSpPr>
            <p:nvPr/>
          </p:nvSpPr>
          <p:spPr bwMode="auto">
            <a:xfrm>
              <a:off x="6932613" y="1905000"/>
              <a:ext cx="191928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>
                  <a:ln>
                    <a:noFill/>
                  </a:ln>
                  <a:solidFill>
                    <a:srgbClr val="7575D1"/>
                  </a:solidFill>
                  <a:effectLst/>
                  <a:uLnTx/>
                  <a:uFillTx/>
                </a:rPr>
                <a:t>LDP-7000 Series</a:t>
              </a:r>
            </a:p>
          </p:txBody>
        </p:sp>
        <p:sp>
          <p:nvSpPr>
            <p:cNvPr id="79" name="Rectangle 1"/>
            <p:cNvSpPr>
              <a:spLocks noChangeArrowheads="1"/>
            </p:cNvSpPr>
            <p:nvPr/>
          </p:nvSpPr>
          <p:spPr bwMode="auto">
            <a:xfrm>
              <a:off x="1143000" y="1905000"/>
              <a:ext cx="382746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0" i="1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Display based interfaces, call log, self-labeling keys, and simplified  administration</a:t>
              </a:r>
              <a:endParaRPr kumimoji="0" lang="ko-KR" altLang="en-US" sz="1100" b="0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80" name="Group 11"/>
            <p:cNvGrpSpPr>
              <a:grpSpLocks/>
            </p:cNvGrpSpPr>
            <p:nvPr/>
          </p:nvGrpSpPr>
          <p:grpSpPr bwMode="auto">
            <a:xfrm>
              <a:off x="1506538" y="5181604"/>
              <a:ext cx="1617662" cy="595459"/>
              <a:chOff x="1368620" y="5290904"/>
              <a:chExt cx="1617468" cy="595907"/>
            </a:xfrm>
          </p:grpSpPr>
          <p:pic>
            <p:nvPicPr>
              <p:cNvPr id="81" name="Picture 55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8620" y="5290904"/>
                <a:ext cx="412112" cy="5833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Rectangle 1"/>
              <p:cNvSpPr>
                <a:spLocks noChangeArrowheads="1"/>
              </p:cNvSpPr>
              <p:nvPr/>
            </p:nvSpPr>
            <p:spPr bwMode="auto">
              <a:xfrm>
                <a:off x="1759566" y="5486400"/>
                <a:ext cx="1226522" cy="4004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100" b="1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LDP-DPB</a:t>
                </a: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900" b="0" i="0" u="none" strike="noStrike" kern="0" cap="none" spc="0" normalizeH="0" baseline="0" noProof="0">
                    <a:ln>
                      <a:noFill/>
                    </a:ln>
                    <a:effectLst/>
                    <a:uLnTx/>
                    <a:uFillTx/>
                  </a:rPr>
                  <a:t>Door Phone Box</a:t>
                </a:r>
              </a:p>
            </p:txBody>
          </p:sp>
        </p:grpSp>
        <p:pic>
          <p:nvPicPr>
            <p:cNvPr id="84" name="Picture 4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6991" y="4643438"/>
              <a:ext cx="477641" cy="609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Rectangle 14"/>
            <p:cNvSpPr>
              <a:spLocks noChangeArrowheads="1"/>
            </p:cNvSpPr>
            <p:nvPr/>
          </p:nvSpPr>
          <p:spPr bwMode="auto">
            <a:xfrm>
              <a:off x="2740025" y="5250980"/>
              <a:ext cx="93166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1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LDP-7004N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9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rPr>
                <a:t>No LCD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7812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DECT / IP-DECT Phones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DECT/IP-DECT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08586"/>
              </p:ext>
            </p:extLst>
          </p:nvPr>
        </p:nvGraphicFramePr>
        <p:xfrm>
          <a:off x="533400" y="1625602"/>
          <a:ext cx="8229600" cy="4404867"/>
        </p:xfrm>
        <a:graphic>
          <a:graphicData uri="http://schemas.openxmlformats.org/drawingml/2006/table">
            <a:tbl>
              <a:tblPr/>
              <a:tblGrid>
                <a:gridCol w="762000"/>
                <a:gridCol w="942975"/>
                <a:gridCol w="2122488"/>
                <a:gridCol w="2295525"/>
                <a:gridCol w="2106612"/>
              </a:tblGrid>
              <a:tr h="25537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Category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GDC-450H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GDC-500H</a:t>
                      </a:r>
                      <a:endParaRPr kumimoji="0" lang="ko-KR" alt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GDC-800H </a:t>
                      </a:r>
                      <a:r>
                        <a:rPr kumimoji="0" lang="en-US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(IP DECT)</a:t>
                      </a:r>
                      <a:endParaRPr kumimoji="0" lang="ko-KR" alt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</a:tr>
              <a:tr h="7670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Design</a:t>
                      </a:r>
                      <a:endParaRPr kumimoji="0" lang="ko-KR" altLang="en-US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ko-K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70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Display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1.5” 65K color LCD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New GUI, 2.0”  65K color LCD 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 2.0” 262K color LCD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34214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Languages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5 languages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(English, Italian, Spanish, Swedish,  Russian )</a:t>
                      </a:r>
                      <a:endParaRPr kumimoji="1" lang="ko-KR" altLang="ko-KR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7 languages </a:t>
                      </a:r>
                    </a:p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(English, Italian, Spanish, Swedish,  Russian,  Turkish, German)</a:t>
                      </a:r>
                      <a:endParaRPr kumimoji="1" lang="ko-KR" altLang="ko-KR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00050" rtl="0" eaLnBrk="1" fontAlgn="base" latinLnBrk="1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1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16 languages</a:t>
                      </a:r>
                    </a:p>
                    <a:p>
                      <a:pPr marL="0" marR="0" lvl="0" indent="0" algn="l" defTabSz="400050" rtl="0" eaLnBrk="1" fontAlgn="base" latinLnBrk="1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1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 (English, Dansk,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Italiano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Tyrkie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Deutsch, Portuguese,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Hrvatski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</a:t>
                      </a:r>
                    </a:p>
                    <a:p>
                      <a:pPr marL="0" marR="0" lvl="0" indent="0" algn="l" defTabSz="400050" rtl="0" eaLnBrk="1" fontAlgn="base" latinLnBrk="1" hangingPunct="1">
                        <a:lnSpc>
                          <a:spcPct val="100000"/>
                        </a:lnSpc>
                        <a:spcBef>
                          <a:spcPts val="125"/>
                        </a:spcBef>
                        <a:spcAft>
                          <a:spcPts val="125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Srpski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Slovenian,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Nederlands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Francaise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Espanol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Russian,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Polski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Svenska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, </a:t>
                      </a:r>
                      <a:r>
                        <a:rPr kumimoji="0" lang="en-US" altLang="ko-KR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Norsk</a:t>
                      </a:r>
                      <a:r>
                        <a:rPr kumimoji="0" lang="en-US" altLang="ko-K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맑은 고딕" pitchFamily="50" charset="-127"/>
                          <a:cs typeface="Arial" pitchFamily="34" charset="0"/>
                        </a:rPr>
                        <a:t>)</a:t>
                      </a: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70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Bluetooth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 (support V2.1, headset profile)</a:t>
                      </a:r>
                      <a:endParaRPr kumimoji="1" lang="ko-KR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75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Buttons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2 soft keys, 5 ways navigation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2 soft keys, 5 ways navigation</a:t>
                      </a:r>
                      <a:endParaRPr kumimoji="1" lang="ko-KR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3 soft keys, 4 ways navigation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70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Illuminated Keypad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 ( white color )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N/A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70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Speakerphone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No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</a:t>
                      </a:r>
                      <a:endParaRPr kumimoji="1" lang="ko-KR" altLang="ko-KR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Yes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70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Cable Length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600m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600m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100m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752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Recommended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Talk / Stand-by time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15 / 150 hrs.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Li-ion Battery (960mAh)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10 / 100 hrs. 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Li-Ion Battery (1,150mAh)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16 / 180 hrs.</a:t>
                      </a:r>
                    </a:p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Li-ion Battery (1,100mAh)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706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Trans. Rate</a:t>
                      </a:r>
                    </a:p>
                  </a:txBody>
                  <a:tcPr marL="84406" marR="84406" marT="45722" marB="45722" anchor="ctr" horzOverflow="overflow">
                    <a:lnL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In building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Approx. 25~40m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Approx. 25~40m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Up to 50m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1706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Outside</a:t>
                      </a:r>
                      <a:endParaRPr kumimoji="1" lang="ko-KR" altLang="ko-KR" sz="105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Up to 200m</a:t>
                      </a: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Up to 300m(at height of 2m)</a:t>
                      </a:r>
                      <a:endParaRPr kumimoji="1" lang="ko-KR" altLang="ko-KR" sz="105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ko-KR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굴림" pitchFamily="50" charset="-127"/>
                          <a:cs typeface="Arial" pitchFamily="34" charset="0"/>
                        </a:rPr>
                        <a:t>Up to 300m</a:t>
                      </a:r>
                      <a:endParaRPr kumimoji="1" lang="ko-KR" altLang="ko-KR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굴림" pitchFamily="50" charset="-127"/>
                        <a:cs typeface="Arial" pitchFamily="34" charset="0"/>
                      </a:endParaRPr>
                    </a:p>
                  </a:txBody>
                  <a:tcPr marL="84406" marR="84406" marT="45722" marB="45722" anchor="ctr" horzOverflow="overflow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960564"/>
            <a:ext cx="373063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500" y="1960564"/>
            <a:ext cx="3730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 descr="G:\E\Common\Marketing Materials\Product Images\수출\3. Phones\Wireless Handset\IP_DECT\Handset_02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288" y="1984376"/>
            <a:ext cx="277812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lowchart: Punched Tape 8"/>
          <p:cNvSpPr/>
          <p:nvPr/>
        </p:nvSpPr>
        <p:spPr bwMode="auto">
          <a:xfrm rot="19832986">
            <a:off x="6657974" y="1395173"/>
            <a:ext cx="498475" cy="352425"/>
          </a:xfrm>
          <a:prstGeom prst="flowChartPunchedTape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ko-KR" sz="1000" b="1" dirty="0">
                <a:solidFill>
                  <a:srgbClr val="FFFFFF"/>
                </a:solidFill>
                <a:latin typeface="Arial" pitchFamily="34" charset="0"/>
              </a:rPr>
              <a:t>NEW</a:t>
            </a:r>
            <a:endParaRPr lang="ko-KR" altLang="en-US" sz="1000" b="1" dirty="0">
              <a:solidFill>
                <a:srgbClr val="FFFFFF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6682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>
                <a:ea typeface="맑은 고딕" pitchFamily="50" charset="-127"/>
              </a:rPr>
              <a:t>WIT-400HE </a:t>
            </a:r>
            <a:r>
              <a:rPr lang="en-US" altLang="ko-KR" sz="2000" dirty="0">
                <a:ea typeface="맑은 고딕" pitchFamily="50" charset="-127"/>
              </a:rPr>
              <a:t>is combined with modern design, allowing you to connect to  the </a:t>
            </a:r>
            <a:r>
              <a:rPr lang="en-US" altLang="ko-KR" sz="2000" dirty="0" smtClean="0">
                <a:ea typeface="맑은 고딕" pitchFamily="50" charset="-127"/>
              </a:rPr>
              <a:t>iPECS </a:t>
            </a:r>
            <a:r>
              <a:rPr lang="en-US" altLang="ko-KR" sz="2000" dirty="0">
                <a:ea typeface="맑은 고딕" pitchFamily="50" charset="-127"/>
              </a:rPr>
              <a:t>systems over specified Wireless Access Points</a:t>
            </a:r>
          </a:p>
          <a:p>
            <a:endParaRPr lang="en-US" sz="20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Terminals – </a:t>
            </a:r>
            <a:r>
              <a:rPr lang="en-US" dirty="0" err="1" smtClean="0"/>
              <a:t>WiFi</a:t>
            </a:r>
            <a:r>
              <a:rPr lang="en-US" dirty="0" smtClean="0"/>
              <a:t> Phone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685800" y="2001083"/>
            <a:ext cx="82296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marR="0" lvl="0" indent="-2857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Enhanced voice communication</a:t>
            </a: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Support most of system call features including 3-way </a:t>
            </a:r>
          </a:p>
          <a:p>
            <a:pPr marL="171450" marR="0" lvl="0" indent="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      conference, system hold, call back and linked pair</a:t>
            </a:r>
          </a:p>
          <a:p>
            <a:pPr marL="447675" marR="0" lvl="0" indent="-180975" defTabSz="914400" eaLnBrk="1" fontAlgn="auto" latinLnBrk="0" hangingPunct="1">
              <a:spcBef>
                <a:spcPts val="4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G.722 wide-band codec support for better voice</a:t>
            </a:r>
          </a:p>
          <a:p>
            <a:pPr marL="447675" marR="0" lvl="0" indent="-180975" defTabSz="914400" eaLnBrk="1" fontAlgn="auto" latinLnBrk="0" hangingPunct="1">
              <a:spcBef>
                <a:spcPts val="4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spcBef>
                <a:spcPts val="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Mobility enhancement</a:t>
            </a: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Rich features in mobile environment</a:t>
            </a: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Seamless handover between cells during talk</a:t>
            </a:r>
          </a:p>
          <a:p>
            <a:pPr marL="285750" marR="0" lvl="0" indent="-2857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Easier communication with additional features</a:t>
            </a: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PTT for  group announcing, SMS, media volume control</a:t>
            </a:r>
          </a:p>
          <a:p>
            <a:pPr marL="285750" marR="0" lvl="0" indent="-2857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285750" marR="0" lvl="0" indent="-285750" defTabSz="914400" eaLnBrk="1" fontAlgn="auto" latinLnBrk="0" hangingPunct="1"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Specifications</a:t>
            </a: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2” color LCD(176 X 220) with 2 line text that displays  various information from system</a:t>
            </a: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802.11 b/g Network support, 802.11e for WLAN </a:t>
            </a:r>
            <a:r>
              <a:rPr kumimoji="0" lang="en-US" altLang="ko-KR" sz="1200" b="0" i="0" u="none" strike="noStrike" kern="0" cap="none" spc="0" normalizeH="0" baseline="0" noProof="0" dirty="0" err="1">
                <a:ln>
                  <a:noFill/>
                </a:ln>
                <a:effectLst/>
                <a:uLnTx/>
                <a:uFillTx/>
              </a:rPr>
              <a:t>QoS</a:t>
            </a: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marL="447675" marR="0" lvl="0" indent="-180975" defTabSz="914400" eaLnBrk="1" fontAlgn="auto" latinLnBrk="0" hangingPunct="1">
              <a:spcBef>
                <a:spcPts val="600"/>
              </a:spcBef>
              <a:spcAft>
                <a:spcPts val="0"/>
              </a:spcAft>
              <a:buClr>
                <a:srgbClr val="FF9933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altLang="ko-KR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5464062" y="2450904"/>
            <a:ext cx="2992437" cy="2590800"/>
            <a:chOff x="5618163" y="2057400"/>
            <a:chExt cx="3514725" cy="2862263"/>
          </a:xfrm>
        </p:grpSpPr>
        <p:grpSp>
          <p:nvGrpSpPr>
            <p:cNvPr id="20" name="Group 8"/>
            <p:cNvGrpSpPr>
              <a:grpSpLocks/>
            </p:cNvGrpSpPr>
            <p:nvPr/>
          </p:nvGrpSpPr>
          <p:grpSpPr bwMode="auto">
            <a:xfrm>
              <a:off x="6821488" y="2247900"/>
              <a:ext cx="1471612" cy="1106488"/>
              <a:chOff x="5178922" y="3700462"/>
              <a:chExt cx="2273300" cy="1935163"/>
            </a:xfrm>
          </p:grpSpPr>
          <p:pic>
            <p:nvPicPr>
              <p:cNvPr id="21" name="그림 125" descr="MainMenu-0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99697" y="3700462"/>
                <a:ext cx="1152525" cy="1438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" name="그림 124" descr="MainMenu-0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39335" y="3879850"/>
                <a:ext cx="1152525" cy="1438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" name="그림 123" descr="MainMenu-06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25010" y="4059237"/>
                <a:ext cx="1152525" cy="1438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" name="그림 122" descr="MainMenu-0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922" y="4197350"/>
                <a:ext cx="1152525" cy="14382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5" name="Picture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8163" y="2057400"/>
              <a:ext cx="1203325" cy="274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9550" y="2849563"/>
              <a:ext cx="1303338" cy="207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28453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4431632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85921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1315453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What’s new in Unified V1.2 Software</a:t>
            </a:r>
          </a:p>
          <a:p>
            <a:r>
              <a:rPr lang="en-US" sz="1800" dirty="0" err="1" smtClean="0"/>
              <a:t>iPECS</a:t>
            </a:r>
            <a:r>
              <a:rPr lang="en-US" sz="1800" dirty="0" smtClean="0"/>
              <a:t>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6214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/>
          <p:cNvSpPr/>
          <p:nvPr/>
        </p:nvSpPr>
        <p:spPr bwMode="auto">
          <a:xfrm>
            <a:off x="381000" y="3515282"/>
            <a:ext cx="2743200" cy="2566987"/>
          </a:xfrm>
          <a:prstGeom prst="roundRect">
            <a:avLst>
              <a:gd name="adj" fmla="val 7293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ounded Rectangle 24"/>
          <p:cNvSpPr/>
          <p:nvPr/>
        </p:nvSpPr>
        <p:spPr bwMode="auto">
          <a:xfrm>
            <a:off x="3236495" y="3149127"/>
            <a:ext cx="2743200" cy="2566987"/>
          </a:xfrm>
          <a:prstGeom prst="roundRect">
            <a:avLst>
              <a:gd name="adj" fmla="val 7293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ounded Rectangle 25"/>
          <p:cNvSpPr/>
          <p:nvPr/>
        </p:nvSpPr>
        <p:spPr bwMode="auto">
          <a:xfrm>
            <a:off x="6102143" y="2782941"/>
            <a:ext cx="2743200" cy="2566987"/>
          </a:xfrm>
          <a:prstGeom prst="roundRect">
            <a:avLst>
              <a:gd name="adj" fmla="val 7293"/>
            </a:avLst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iPECS ES Switches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4800" y="1066800"/>
            <a:ext cx="8351839" cy="1828800"/>
          </a:xfrm>
        </p:spPr>
        <p:txBody>
          <a:bodyPr/>
          <a:lstStyle/>
          <a:p>
            <a:r>
              <a:rPr lang="en-US" altLang="en-US" sz="2000" dirty="0">
                <a:solidFill>
                  <a:srgbClr val="58585A"/>
                </a:solidFill>
                <a:cs typeface="Arial" pitchFamily="34" charset="0"/>
              </a:rPr>
              <a:t>iPECS switches are perfect edge switches for small and medium sized enterprise switching environments incorporating the latest </a:t>
            </a:r>
            <a:r>
              <a:rPr lang="en-US" altLang="en-US" sz="2000" dirty="0" smtClean="0">
                <a:solidFill>
                  <a:srgbClr val="58585A"/>
                </a:solidFill>
                <a:cs typeface="Arial" pitchFamily="34" charset="0"/>
              </a:rPr>
              <a:t>technologies</a:t>
            </a:r>
          </a:p>
          <a:p>
            <a:pPr lvl="1"/>
            <a:r>
              <a:rPr lang="en-US" altLang="en-US" sz="1400" dirty="0" smtClean="0">
                <a:solidFill>
                  <a:srgbClr val="58585A"/>
                </a:solidFill>
                <a:cs typeface="Arial" pitchFamily="34" charset="0"/>
              </a:rPr>
              <a:t>ES-2000 Series – Web-managed L2 switches</a:t>
            </a:r>
          </a:p>
          <a:p>
            <a:pPr lvl="1"/>
            <a:r>
              <a:rPr lang="en-US" altLang="en-US" sz="1400" dirty="0" smtClean="0">
                <a:solidFill>
                  <a:srgbClr val="58585A"/>
                </a:solidFill>
                <a:cs typeface="Arial" pitchFamily="34" charset="0"/>
              </a:rPr>
              <a:t>ES-3000 Series – Fully managed L2 switches</a:t>
            </a:r>
          </a:p>
          <a:p>
            <a:pPr lvl="1"/>
            <a:r>
              <a:rPr lang="en-US" altLang="en-US" sz="1400" dirty="0" smtClean="0">
                <a:solidFill>
                  <a:srgbClr val="58585A"/>
                </a:solidFill>
                <a:cs typeface="Arial" pitchFamily="34" charset="0"/>
              </a:rPr>
              <a:t>ES-4500 Series – Fully managed L3 switches</a:t>
            </a:r>
            <a:endParaRPr lang="en-US" altLang="en-US" sz="1400" dirty="0">
              <a:solidFill>
                <a:srgbClr val="58585A"/>
              </a:solidFill>
              <a:cs typeface="Arial" pitchFamily="34" charset="0"/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712202" y="3515282"/>
            <a:ext cx="18389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800" b="1" dirty="0">
                <a:solidFill>
                  <a:srgbClr val="007B78"/>
                </a:solidFill>
              </a:rPr>
              <a:t>ES-2000 Series</a:t>
            </a:r>
          </a:p>
        </p:txBody>
      </p:sp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3594100" y="3183051"/>
            <a:ext cx="18389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800" b="1" dirty="0">
                <a:solidFill>
                  <a:srgbClr val="007B78"/>
                </a:solidFill>
              </a:rPr>
              <a:t>ES-3000 Series</a:t>
            </a:r>
          </a:p>
        </p:txBody>
      </p:sp>
      <p:sp>
        <p:nvSpPr>
          <p:cNvPr id="20" name="TextBox 26"/>
          <p:cNvSpPr txBox="1">
            <a:spLocks noChangeArrowheads="1"/>
          </p:cNvSpPr>
          <p:nvPr/>
        </p:nvSpPr>
        <p:spPr bwMode="auto">
          <a:xfrm>
            <a:off x="6460124" y="2782941"/>
            <a:ext cx="18389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en-US" sz="1800" b="1" dirty="0" smtClean="0">
                <a:solidFill>
                  <a:srgbClr val="007B78"/>
                </a:solidFill>
              </a:rPr>
              <a:t>ES-4500 </a:t>
            </a:r>
            <a:r>
              <a:rPr lang="en-US" altLang="en-US" sz="1800" b="1" dirty="0">
                <a:solidFill>
                  <a:srgbClr val="007B78"/>
                </a:solidFill>
              </a:rPr>
              <a:t>Series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7472155" y="4435069"/>
            <a:ext cx="1166895" cy="654388"/>
            <a:chOff x="1095217" y="2630466"/>
            <a:chExt cx="2742682" cy="1319797"/>
          </a:xfrm>
        </p:grpSpPr>
        <p:pic>
          <p:nvPicPr>
            <p:cNvPr id="22" name="Picture 32" descr="iPECS ES-4526G angle_HIRE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095217" y="3295875"/>
              <a:ext cx="2333790" cy="606268"/>
            </a:xfrm>
            <a:prstGeom prst="rect">
              <a:avLst/>
            </a:prstGeom>
            <a:noFill/>
          </p:spPr>
        </p:pic>
        <p:pic>
          <p:nvPicPr>
            <p:cNvPr id="23" name="Picture 3" descr="C:\Users\ehanryo\Documents\_HANSHIN\6.DATA\1.XDN(BRCD)\1.iPECS ES\2.ES-4K\이미지\iPECS ES-4550G angle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4112" y="2630466"/>
              <a:ext cx="2333787" cy="1319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그림 28" descr="es3000_22 copy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47036" y="4509381"/>
            <a:ext cx="1032659" cy="464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그림 29" descr="es_2000_333 copy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19747" y="5504160"/>
            <a:ext cx="1052053" cy="486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" name="Content Placeholder 4"/>
          <p:cNvSpPr txBox="1">
            <a:spLocks/>
          </p:cNvSpPr>
          <p:nvPr/>
        </p:nvSpPr>
        <p:spPr>
          <a:xfrm>
            <a:off x="3296201" y="3715307"/>
            <a:ext cx="2683493" cy="1868487"/>
          </a:xfrm>
          <a:prstGeom prst="rect">
            <a:avLst/>
          </a:prstGeom>
        </p:spPr>
        <p:txBody>
          <a:bodyPr/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Fully-managed Layer 2 switch     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ideal for SMB businesses looking for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a reliable, managed enterprise-class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access switch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FE &amp; GigE options</a:t>
            </a:r>
          </a:p>
          <a:p>
            <a:pPr>
              <a:defRPr/>
            </a:pPr>
            <a:r>
              <a:rPr lang="en-US" sz="1000" dirty="0" err="1" smtClean="0">
                <a:solidFill>
                  <a:srgbClr val="58585A"/>
                </a:solidFill>
              </a:rPr>
              <a:t>PoE</a:t>
            </a:r>
            <a:r>
              <a:rPr lang="en-US" sz="1000" dirty="0" smtClean="0">
                <a:solidFill>
                  <a:srgbClr val="58585A"/>
                </a:solidFill>
              </a:rPr>
              <a:t> and </a:t>
            </a:r>
            <a:r>
              <a:rPr lang="en-US" sz="1000" dirty="0" err="1" smtClean="0">
                <a:solidFill>
                  <a:srgbClr val="58585A"/>
                </a:solidFill>
              </a:rPr>
              <a:t>PoE</a:t>
            </a:r>
            <a:r>
              <a:rPr lang="en-US" sz="1000" dirty="0" smtClean="0">
                <a:solidFill>
                  <a:srgbClr val="58585A"/>
                </a:solidFill>
              </a:rPr>
              <a:t>+ options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Advanced  switching functions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Enterprise-class security</a:t>
            </a:r>
          </a:p>
        </p:txBody>
      </p:sp>
      <p:sp>
        <p:nvSpPr>
          <p:cNvPr id="47" name="Content Placeholder 2"/>
          <p:cNvSpPr txBox="1">
            <a:spLocks/>
          </p:cNvSpPr>
          <p:nvPr/>
        </p:nvSpPr>
        <p:spPr bwMode="auto">
          <a:xfrm>
            <a:off x="434224" y="3915332"/>
            <a:ext cx="2689976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Advanced Layer 2 Smart  Switches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for SMBs that want balanced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solutions between advanced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switching features and affordability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FE &amp; GigE options</a:t>
            </a:r>
          </a:p>
          <a:p>
            <a:pPr>
              <a:defRPr/>
            </a:pPr>
            <a:r>
              <a:rPr lang="en-US" sz="1000" dirty="0" err="1" smtClean="0">
                <a:solidFill>
                  <a:srgbClr val="58585A"/>
                </a:solidFill>
              </a:rPr>
              <a:t>PoE</a:t>
            </a:r>
            <a:r>
              <a:rPr lang="en-US" sz="1000" dirty="0" smtClean="0">
                <a:solidFill>
                  <a:srgbClr val="58585A"/>
                </a:solidFill>
              </a:rPr>
              <a:t> and </a:t>
            </a:r>
            <a:r>
              <a:rPr lang="en-US" sz="1000" dirty="0" err="1" smtClean="0">
                <a:solidFill>
                  <a:srgbClr val="58585A"/>
                </a:solidFill>
              </a:rPr>
              <a:t>PoE</a:t>
            </a:r>
            <a:r>
              <a:rPr lang="en-US" sz="1000" dirty="0" smtClean="0">
                <a:solidFill>
                  <a:srgbClr val="58585A"/>
                </a:solidFill>
              </a:rPr>
              <a:t>+ options</a:t>
            </a:r>
          </a:p>
          <a:p>
            <a:pPr>
              <a:defRPr/>
            </a:pPr>
            <a:r>
              <a:rPr lang="en-US" sz="1000" dirty="0" err="1" smtClean="0">
                <a:solidFill>
                  <a:srgbClr val="58585A"/>
                </a:solidFill>
              </a:rPr>
              <a:t>QoS</a:t>
            </a:r>
            <a:endParaRPr lang="en-US" sz="1000" dirty="0" smtClean="0">
              <a:solidFill>
                <a:srgbClr val="58585A"/>
              </a:solidFill>
            </a:endParaRP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Built-in security</a:t>
            </a:r>
          </a:p>
        </p:txBody>
      </p:sp>
      <p:sp>
        <p:nvSpPr>
          <p:cNvPr id="48" name="Content Placeholder 4"/>
          <p:cNvSpPr txBox="1">
            <a:spLocks/>
          </p:cNvSpPr>
          <p:nvPr/>
        </p:nvSpPr>
        <p:spPr bwMode="auto">
          <a:xfrm>
            <a:off x="6162225" y="3262869"/>
            <a:ext cx="2829375" cy="138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Fully-managed Enterprise class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en-US" sz="1100" dirty="0" smtClean="0">
                <a:solidFill>
                  <a:srgbClr val="58585A"/>
                </a:solidFill>
              </a:rPr>
              <a:t>Layer 3 switch 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GigE options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Advanced routing and switching functions</a:t>
            </a:r>
          </a:p>
          <a:p>
            <a:pPr>
              <a:defRPr/>
            </a:pPr>
            <a:r>
              <a:rPr lang="en-US" sz="1000" dirty="0" smtClean="0">
                <a:solidFill>
                  <a:srgbClr val="58585A"/>
                </a:solidFill>
              </a:rPr>
              <a:t>Enterprise-class security</a:t>
            </a:r>
          </a:p>
        </p:txBody>
      </p:sp>
    </p:spTree>
    <p:extLst>
      <p:ext uri="{BB962C8B-B14F-4D97-AF65-F5344CB8AC3E}">
        <p14:creationId xmlns:p14="http://schemas.microsoft.com/office/powerpoint/2010/main" val="488412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4724400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Information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2506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-134112"/>
            <a:ext cx="8750300" cy="10858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UCP Positioning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30" name="Parallelogram 29"/>
          <p:cNvSpPr/>
          <p:nvPr/>
        </p:nvSpPr>
        <p:spPr bwMode="auto">
          <a:xfrm>
            <a:off x="103019" y="4503625"/>
            <a:ext cx="9171610" cy="1442014"/>
          </a:xfrm>
          <a:prstGeom prst="parallelogram">
            <a:avLst>
              <a:gd name="adj" fmla="val 87907"/>
            </a:avLst>
          </a:prstGeom>
          <a:gradFill rotWithShape="1">
            <a:gsLst>
              <a:gs pos="0">
                <a:srgbClr val="58585A">
                  <a:tint val="50000"/>
                  <a:satMod val="300000"/>
                </a:srgbClr>
              </a:gs>
              <a:gs pos="35000">
                <a:srgbClr val="58585A">
                  <a:tint val="37000"/>
                  <a:satMod val="300000"/>
                </a:srgbClr>
              </a:gs>
              <a:gs pos="100000">
                <a:srgbClr val="58585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1" name="Up Arrow 30"/>
          <p:cNvSpPr/>
          <p:nvPr/>
        </p:nvSpPr>
        <p:spPr bwMode="auto">
          <a:xfrm>
            <a:off x="1219201" y="4185249"/>
            <a:ext cx="737936" cy="1351548"/>
          </a:xfrm>
          <a:prstGeom prst="upArrow">
            <a:avLst>
              <a:gd name="adj1" fmla="val 100000"/>
              <a:gd name="adj2" fmla="val 26667"/>
            </a:avLst>
          </a:prstGeom>
          <a:gradFill rotWithShape="1">
            <a:gsLst>
              <a:gs pos="0">
                <a:srgbClr val="89BA17">
                  <a:shade val="51000"/>
                  <a:satMod val="130000"/>
                </a:srgbClr>
              </a:gs>
              <a:gs pos="80000">
                <a:srgbClr val="89BA17">
                  <a:shade val="93000"/>
                  <a:satMod val="130000"/>
                </a:srgbClr>
              </a:gs>
              <a:gs pos="100000">
                <a:srgbClr val="89BA17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2" name="Up Arrow 31"/>
          <p:cNvSpPr/>
          <p:nvPr/>
        </p:nvSpPr>
        <p:spPr bwMode="auto">
          <a:xfrm>
            <a:off x="4268236" y="3090376"/>
            <a:ext cx="737936" cy="2446421"/>
          </a:xfrm>
          <a:prstGeom prst="upArrow">
            <a:avLst>
              <a:gd name="adj1" fmla="val 100000"/>
              <a:gd name="adj2" fmla="val 26667"/>
            </a:avLst>
          </a:prstGeom>
          <a:gradFill rotWithShape="1">
            <a:gsLst>
              <a:gs pos="0">
                <a:srgbClr val="89BA17">
                  <a:shade val="51000"/>
                  <a:satMod val="130000"/>
                </a:srgbClr>
              </a:gs>
              <a:gs pos="80000">
                <a:srgbClr val="89BA17">
                  <a:shade val="93000"/>
                  <a:satMod val="130000"/>
                </a:srgbClr>
              </a:gs>
              <a:gs pos="100000">
                <a:srgbClr val="89BA17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3" name="Up Arrow 32"/>
          <p:cNvSpPr/>
          <p:nvPr/>
        </p:nvSpPr>
        <p:spPr bwMode="auto">
          <a:xfrm>
            <a:off x="7219453" y="940734"/>
            <a:ext cx="737936" cy="4596063"/>
          </a:xfrm>
          <a:prstGeom prst="upArrow">
            <a:avLst>
              <a:gd name="adj1" fmla="val 100000"/>
              <a:gd name="adj2" fmla="val 26667"/>
            </a:avLst>
          </a:prstGeom>
          <a:gradFill rotWithShape="1">
            <a:gsLst>
              <a:gs pos="0">
                <a:srgbClr val="89BA17">
                  <a:shade val="51000"/>
                  <a:satMod val="130000"/>
                </a:srgbClr>
              </a:gs>
              <a:gs pos="80000">
                <a:srgbClr val="89BA17">
                  <a:shade val="93000"/>
                  <a:satMod val="130000"/>
                </a:srgbClr>
              </a:gs>
              <a:gs pos="100000">
                <a:srgbClr val="89BA17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4" name="Rounded Rectangle 33"/>
          <p:cNvSpPr/>
          <p:nvPr/>
        </p:nvSpPr>
        <p:spPr bwMode="auto">
          <a:xfrm>
            <a:off x="1050759" y="4861023"/>
            <a:ext cx="1668690" cy="636502"/>
          </a:xfrm>
          <a:prstGeom prst="roundRect">
            <a:avLst/>
          </a:prstGeom>
          <a:noFill/>
          <a:ln w="12700" cap="flat" cmpd="sng" algn="ctr">
            <a:solidFill>
              <a:srgbClr val="FF99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12058" y="5029203"/>
            <a:ext cx="824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Sweet Spot</a:t>
            </a:r>
          </a:p>
        </p:txBody>
      </p:sp>
      <p:sp>
        <p:nvSpPr>
          <p:cNvPr id="36" name="Rounded Rectangle 35"/>
          <p:cNvSpPr/>
          <p:nvPr/>
        </p:nvSpPr>
        <p:spPr bwMode="auto">
          <a:xfrm>
            <a:off x="4051668" y="4012797"/>
            <a:ext cx="1743488" cy="981652"/>
          </a:xfrm>
          <a:prstGeom prst="roundRect">
            <a:avLst/>
          </a:prstGeom>
          <a:noFill/>
          <a:ln w="12700" cap="flat" cmpd="sng" algn="ctr">
            <a:solidFill>
              <a:srgbClr val="FF99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69114" y="4375889"/>
            <a:ext cx="7260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Sweet Spot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6946737" y="2214077"/>
            <a:ext cx="1710652" cy="1971172"/>
          </a:xfrm>
          <a:prstGeom prst="roundRect">
            <a:avLst>
              <a:gd name="adj" fmla="val 8755"/>
            </a:avLst>
          </a:prstGeom>
          <a:noFill/>
          <a:ln w="12700" cap="flat" cmpd="sng" algn="ctr">
            <a:solidFill>
              <a:srgbClr val="FF99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974189" y="3480864"/>
            <a:ext cx="6832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Sweet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Spot</a:t>
            </a:r>
          </a:p>
        </p:txBody>
      </p:sp>
      <p:sp>
        <p:nvSpPr>
          <p:cNvPr id="40" name="Up Arrow 39"/>
          <p:cNvSpPr/>
          <p:nvPr/>
        </p:nvSpPr>
        <p:spPr bwMode="auto">
          <a:xfrm>
            <a:off x="1434699" y="4313587"/>
            <a:ext cx="312821" cy="865688"/>
          </a:xfrm>
          <a:prstGeom prst="upArrow">
            <a:avLst/>
          </a:prstGeom>
          <a:gradFill rotWithShape="1">
            <a:gsLst>
              <a:gs pos="0">
                <a:srgbClr val="F08A00">
                  <a:tint val="50000"/>
                  <a:satMod val="300000"/>
                </a:srgbClr>
              </a:gs>
              <a:gs pos="35000">
                <a:srgbClr val="F08A00">
                  <a:tint val="37000"/>
                  <a:satMod val="300000"/>
                </a:srgbClr>
              </a:gs>
              <a:gs pos="100000">
                <a:srgbClr val="F08A0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12454" y="5497525"/>
            <a:ext cx="9573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UCP100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52294" y="5497525"/>
            <a:ext cx="9573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UCP600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052858" y="5497525"/>
            <a:ext cx="10711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UCP2400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1283368" y="5207933"/>
            <a:ext cx="609602" cy="289592"/>
          </a:xfrm>
          <a:prstGeom prst="round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08A00">
                <a:satMod val="175000"/>
                <a:alpha val="40000"/>
              </a:srgbClr>
            </a:glow>
          </a:effectLst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solidFill>
                  <a:srgbClr val="0000CC"/>
                </a:solidFill>
                <a:latin typeface="Arial" charset="0"/>
              </a:rPr>
              <a:t>5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charset="0"/>
              </a:rPr>
              <a:t>0port</a:t>
            </a:r>
          </a:p>
        </p:txBody>
      </p:sp>
      <p:sp>
        <p:nvSpPr>
          <p:cNvPr id="45" name="Rounded Rectangle 44"/>
          <p:cNvSpPr/>
          <p:nvPr/>
        </p:nvSpPr>
        <p:spPr bwMode="auto">
          <a:xfrm>
            <a:off x="4334171" y="4375889"/>
            <a:ext cx="609602" cy="803386"/>
          </a:xfrm>
          <a:prstGeom prst="round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08A00">
                <a:satMod val="175000"/>
                <a:alpha val="40000"/>
              </a:srgbClr>
            </a:glow>
          </a:effectLst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dirty="0" smtClean="0">
                <a:solidFill>
                  <a:srgbClr val="58585A"/>
                </a:solidFill>
                <a:latin typeface="Arial" charset="0"/>
              </a:rPr>
              <a:t>10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</a:rPr>
              <a:t>0port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7283620" y="3090376"/>
            <a:ext cx="609602" cy="1223209"/>
          </a:xfrm>
          <a:prstGeom prst="roundRect">
            <a:avLst/>
          </a:prstGeom>
          <a:gradFill flip="none" rotWithShape="1">
            <a:gsLst>
              <a:gs pos="0">
                <a:srgbClr val="FF9900">
                  <a:shade val="30000"/>
                  <a:satMod val="115000"/>
                </a:srgbClr>
              </a:gs>
              <a:gs pos="50000">
                <a:srgbClr val="FF9900">
                  <a:shade val="67500"/>
                  <a:satMod val="115000"/>
                </a:srgbClr>
              </a:gs>
              <a:gs pos="100000">
                <a:srgbClr val="FF99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08A00">
                <a:satMod val="175000"/>
                <a:alpha val="40000"/>
              </a:srgbClr>
            </a:glow>
          </a:effectLst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 smtClean="0">
              <a:solidFill>
                <a:srgbClr val="58585A"/>
              </a:solidFill>
              <a:latin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0" dirty="0">
              <a:solidFill>
                <a:srgbClr val="58585A"/>
              </a:solidFill>
              <a:latin typeface="Arial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0" noProof="0" dirty="0">
                <a:solidFill>
                  <a:srgbClr val="58585A"/>
                </a:solidFill>
                <a:latin typeface="Arial" charset="0"/>
              </a:rPr>
              <a:t>6</a:t>
            </a: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</a:rPr>
              <a:t>00port</a:t>
            </a:r>
          </a:p>
        </p:txBody>
      </p:sp>
      <p:sp>
        <p:nvSpPr>
          <p:cNvPr id="47" name="Content Placeholder 56"/>
          <p:cNvSpPr txBox="1">
            <a:spLocks/>
          </p:cNvSpPr>
          <p:nvPr/>
        </p:nvSpPr>
        <p:spPr bwMode="auto">
          <a:xfrm>
            <a:off x="396875" y="1113029"/>
            <a:ext cx="4077665" cy="165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Deliver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 </a:t>
            </a:r>
            <a:r>
              <a:rPr kumimoji="0" lang="en-US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out of box solution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for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 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each sweet spot</a:t>
            </a:r>
          </a:p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Seamless growing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with    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Simple license management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MS PGothic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957137" y="4372250"/>
            <a:ext cx="1016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Expand with license</a:t>
            </a:r>
            <a:endParaRPr kumimoji="0" lang="en-US" sz="1100" b="0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991273" y="3588671"/>
            <a:ext cx="1016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Expand with license</a:t>
            </a:r>
            <a:endParaRPr kumimoji="0" lang="en-US" sz="1100" b="0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946621" y="1783190"/>
            <a:ext cx="10161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1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Expand with license</a:t>
            </a:r>
            <a:endParaRPr kumimoji="0" lang="en-US" sz="1100" b="0" i="1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989" y="4663964"/>
            <a:ext cx="132211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&lt;Embedded&gt;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50port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License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b="1" kern="0" dirty="0" smtClean="0">
                <a:solidFill>
                  <a:srgbClr val="0000CC"/>
                </a:solidFill>
              </a:rPr>
              <a:t>30</a:t>
            </a: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</a:rPr>
              <a:t>IPEXT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2 UCS  Standard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Embedded features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19342" y="4435637"/>
            <a:ext cx="159446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&lt;Embedded&gt;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100port License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10 IPEXT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10 UCS  Standard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100" kern="0" dirty="0" smtClean="0"/>
              <a:t>E</a:t>
            </a:r>
            <a:r>
              <a:rPr kumimoji="0" lang="en-US" sz="11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</a:rPr>
              <a:t>mbedded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 features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837542" y="4090484"/>
            <a:ext cx="15944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&lt;Embedded&gt;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600port License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10 IPEXT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0 UCS  Standard</a:t>
            </a:r>
          </a:p>
          <a:p>
            <a:pPr marL="171450" marR="0" lvl="0" indent="-17145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Plus embedded features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54" name="Up Arrow 53"/>
          <p:cNvSpPr/>
          <p:nvPr/>
        </p:nvSpPr>
        <p:spPr bwMode="auto">
          <a:xfrm>
            <a:off x="4474540" y="3238766"/>
            <a:ext cx="312821" cy="1425198"/>
          </a:xfrm>
          <a:prstGeom prst="upArrow">
            <a:avLst/>
          </a:prstGeom>
          <a:gradFill rotWithShape="1">
            <a:gsLst>
              <a:gs pos="0">
                <a:srgbClr val="F08A00">
                  <a:tint val="50000"/>
                  <a:satMod val="300000"/>
                </a:srgbClr>
              </a:gs>
              <a:gs pos="35000">
                <a:srgbClr val="F08A00">
                  <a:tint val="37000"/>
                  <a:satMod val="300000"/>
                </a:srgbClr>
              </a:gs>
              <a:gs pos="100000">
                <a:srgbClr val="F08A0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5" name="Up Arrow 54"/>
          <p:cNvSpPr/>
          <p:nvPr/>
        </p:nvSpPr>
        <p:spPr bwMode="auto">
          <a:xfrm>
            <a:off x="7432010" y="1133239"/>
            <a:ext cx="312821" cy="2455431"/>
          </a:xfrm>
          <a:prstGeom prst="upArrow">
            <a:avLst/>
          </a:prstGeom>
          <a:gradFill rotWithShape="1">
            <a:gsLst>
              <a:gs pos="0">
                <a:srgbClr val="F08A00">
                  <a:tint val="50000"/>
                  <a:satMod val="300000"/>
                </a:srgbClr>
              </a:gs>
              <a:gs pos="35000">
                <a:srgbClr val="F08A00">
                  <a:tint val="37000"/>
                  <a:satMod val="300000"/>
                </a:srgbClr>
              </a:gs>
              <a:gs pos="100000">
                <a:srgbClr val="F08A00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29" name="Rounded Rectangle 28"/>
          <p:cNvSpPr/>
          <p:nvPr/>
        </p:nvSpPr>
        <p:spPr bwMode="auto">
          <a:xfrm>
            <a:off x="1283368" y="4150225"/>
            <a:ext cx="609602" cy="289592"/>
          </a:xfrm>
          <a:prstGeom prst="roundRect">
            <a:avLst/>
          </a:prstGeom>
          <a:noFill/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glow rad="101600">
              <a:srgbClr val="F08A00">
                <a:satMod val="175000"/>
                <a:alpha val="40000"/>
              </a:srgbClr>
            </a:glow>
          </a:effectLst>
        </p:spPr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noProof="0" dirty="0" smtClean="0">
                <a:solidFill>
                  <a:srgbClr val="0000CC"/>
                </a:solidFill>
                <a:latin typeface="Arial" charset="0"/>
              </a:rPr>
              <a:t>199</a:t>
            </a:r>
            <a:r>
              <a: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rial" charset="0"/>
              </a:rPr>
              <a:t>port</a:t>
            </a:r>
          </a:p>
        </p:txBody>
      </p:sp>
    </p:spTree>
    <p:extLst>
      <p:ext uri="{BB962C8B-B14F-4D97-AF65-F5344CB8AC3E}">
        <p14:creationId xmlns:p14="http://schemas.microsoft.com/office/powerpoint/2010/main" val="11155832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1" y="1"/>
            <a:ext cx="7494588" cy="82905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800" dirty="0" err="1" smtClean="0">
                <a:latin typeface="iPECS" panose="020B0603000000000000" pitchFamily="50" charset="-127"/>
                <a:ea typeface="iPECS" panose="020B0603000000000000" pitchFamily="50" charset="-127"/>
              </a:rPr>
              <a:t>iPECS</a:t>
            </a: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 UCP basic pack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32" name="Content Placeholder 72"/>
          <p:cNvSpPr txBox="1">
            <a:spLocks/>
          </p:cNvSpPr>
          <p:nvPr/>
        </p:nvSpPr>
        <p:spPr bwMode="auto">
          <a:xfrm>
            <a:off x="396874" y="1133340"/>
            <a:ext cx="8600822" cy="1377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Providing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valued features and applications by default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for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sweet spot of each system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MS PGothic" pitchFamily="34" charset="-128"/>
              </a:rPr>
              <a:t> and seamlessly expand with licenses as business grows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463771" y="2190911"/>
            <a:ext cx="8240842" cy="3786209"/>
            <a:chOff x="463771" y="2311879"/>
            <a:chExt cx="8240842" cy="4030705"/>
          </a:xfrm>
        </p:grpSpPr>
        <p:sp>
          <p:nvSpPr>
            <p:cNvPr id="34" name="Left-Right Arrow 33"/>
            <p:cNvSpPr/>
            <p:nvPr/>
          </p:nvSpPr>
          <p:spPr bwMode="auto">
            <a:xfrm>
              <a:off x="4800033" y="2311879"/>
              <a:ext cx="3631448" cy="244496"/>
            </a:xfrm>
            <a:prstGeom prst="leftRightArrow">
              <a:avLst>
                <a:gd name="adj1" fmla="val 100000"/>
                <a:gd name="adj2" fmla="val 30471"/>
              </a:avLst>
            </a:prstGeom>
            <a:gradFill rotWithShape="1">
              <a:gsLst>
                <a:gs pos="0">
                  <a:srgbClr val="F08A00">
                    <a:shade val="51000"/>
                    <a:satMod val="130000"/>
                  </a:srgbClr>
                </a:gs>
                <a:gs pos="80000">
                  <a:srgbClr val="F08A00">
                    <a:shade val="93000"/>
                    <a:satMod val="130000"/>
                  </a:srgbClr>
                </a:gs>
                <a:gs pos="100000">
                  <a:srgbClr val="F08A00">
                    <a:shade val="94000"/>
                    <a:satMod val="135000"/>
                  </a:srgbClr>
                </a:gs>
              </a:gsLst>
              <a:lin ang="16200000" scaled="0"/>
            </a:gra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 pitchFamily="34" charset="0"/>
                </a:rPr>
                <a:t>Added default values in UCP compared to LIK</a:t>
              </a: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63771" y="2678806"/>
              <a:ext cx="8240842" cy="3325223"/>
              <a:chOff x="1957878" y="3459460"/>
              <a:chExt cx="5357322" cy="2709315"/>
            </a:xfrm>
          </p:grpSpPr>
          <p:sp>
            <p:nvSpPr>
              <p:cNvPr id="59" name="Rectangle 58"/>
              <p:cNvSpPr/>
              <p:nvPr/>
            </p:nvSpPr>
            <p:spPr bwMode="auto">
              <a:xfrm>
                <a:off x="1957878" y="3459460"/>
                <a:ext cx="5357322" cy="2709315"/>
              </a:xfrm>
              <a:prstGeom prst="rect">
                <a:avLst/>
              </a:prstGeom>
              <a:gradFill flip="none" rotWithShape="1">
                <a:gsLst>
                  <a:gs pos="0">
                    <a:srgbClr val="336699"/>
                  </a:gs>
                  <a:gs pos="50000">
                    <a:srgbClr val="006699">
                      <a:alpha val="70000"/>
                    </a:srgbClr>
                  </a:gs>
                  <a:gs pos="100000">
                    <a:srgbClr val="009999">
                      <a:alpha val="7600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solidFill>
                  <a:srgbClr val="00FFFF"/>
                </a:solidFill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400" b="0" i="0" u="none" strike="noStrike" kern="0" cap="none" spc="0" normalizeH="0" baseline="0" noProof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굴림" pitchFamily="50" charset="-127"/>
                  <a:cs typeface="Arial" pitchFamily="34" charset="0"/>
                </a:endParaRPr>
              </a:p>
            </p:txBody>
          </p:sp>
          <p:sp>
            <p:nvSpPr>
              <p:cNvPr id="60" name="Rectangle 59"/>
              <p:cNvSpPr/>
              <p:nvPr/>
            </p:nvSpPr>
            <p:spPr bwMode="auto">
              <a:xfrm>
                <a:off x="1957878" y="3770141"/>
                <a:ext cx="3721836" cy="2398634"/>
              </a:xfrm>
              <a:prstGeom prst="rect">
                <a:avLst/>
              </a:prstGeom>
              <a:gradFill flip="none" rotWithShape="1">
                <a:gsLst>
                  <a:gs pos="0">
                    <a:srgbClr val="336699"/>
                  </a:gs>
                  <a:gs pos="50000">
                    <a:srgbClr val="006699">
                      <a:alpha val="50000"/>
                    </a:srgbClr>
                  </a:gs>
                  <a:gs pos="100000">
                    <a:srgbClr val="009999">
                      <a:alpha val="73000"/>
                    </a:srgbClr>
                  </a:gs>
                </a:gsLst>
                <a:lin ang="10800000" scaled="1"/>
                <a:tileRect/>
              </a:gradFill>
              <a:ln w="25400" cap="flat" cmpd="sng" algn="ctr">
                <a:solidFill>
                  <a:srgbClr val="00FFFF"/>
                </a:solidFill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400" b="0" i="0" u="none" strike="noStrike" kern="0" cap="none" spc="0" normalizeH="0" baseline="0" noProof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굴림" pitchFamily="50" charset="-127"/>
                  <a:cs typeface="Arial" pitchFamily="34" charset="0"/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 bwMode="auto">
              <a:xfrm>
                <a:off x="1957879" y="4198093"/>
                <a:ext cx="2077509" cy="1970682"/>
              </a:xfrm>
              <a:prstGeom prst="rect">
                <a:avLst/>
              </a:prstGeom>
              <a:gradFill flip="none" rotWithShape="1">
                <a:gsLst>
                  <a:gs pos="0">
                    <a:srgbClr val="336699"/>
                  </a:gs>
                  <a:gs pos="50000">
                    <a:srgbClr val="006699"/>
                  </a:gs>
                  <a:gs pos="100000">
                    <a:srgbClr val="009999"/>
                  </a:gs>
                </a:gsLst>
                <a:lin ang="10800000" scaled="1"/>
                <a:tileRect/>
              </a:gradFill>
              <a:ln w="25400" cap="flat" cmpd="sng" algn="ctr">
                <a:solidFill>
                  <a:srgbClr val="00FFFF"/>
                </a:solidFill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ko-KR" sz="2400" b="0" i="0" u="none" strike="noStrike" kern="0" cap="none" spc="0" normalizeH="0" baseline="0" noProof="0" dirty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 pitchFamily="34" charset="0"/>
                  <a:ea typeface="굴림" pitchFamily="50" charset="-127"/>
                  <a:cs typeface="Arial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703829" y="3449440"/>
              <a:ext cx="7727652" cy="1534684"/>
              <a:chOff x="1051502" y="4160564"/>
              <a:chExt cx="7073571" cy="1069900"/>
            </a:xfrm>
          </p:grpSpPr>
          <p:sp>
            <p:nvSpPr>
              <p:cNvPr id="54" name="Left-Right Arrow 53"/>
              <p:cNvSpPr/>
              <p:nvPr/>
            </p:nvSpPr>
            <p:spPr bwMode="auto">
              <a:xfrm>
                <a:off x="1051502" y="5017193"/>
                <a:ext cx="7073571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F08A00">
                      <a:shade val="51000"/>
                      <a:satMod val="130000"/>
                    </a:srgbClr>
                  </a:gs>
                  <a:gs pos="80000">
                    <a:srgbClr val="F08A00">
                      <a:shade val="93000"/>
                      <a:satMod val="130000"/>
                    </a:srgbClr>
                  </a:gs>
                  <a:gs pos="100000">
                    <a:srgbClr val="F08A00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UCS Server +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</a:t>
                </a: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 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UCS Standard client license </a:t>
                </a:r>
                <a:r>
                  <a:rPr lang="en-US" altLang="ko-KR" sz="1000" kern="0" dirty="0">
                    <a:solidFill>
                      <a:srgbClr val="58585A">
                        <a:lumMod val="50000"/>
                      </a:srgbClr>
                    </a:solidFill>
                    <a:latin typeface="Arial"/>
                    <a:cs typeface="Arial" pitchFamily="34" charset="0"/>
                  </a:rPr>
                  <a:t>(100 : 2copy, 600 : 10copy, 2400 : 20copy)</a:t>
                </a:r>
              </a:p>
            </p:txBody>
          </p:sp>
          <p:sp>
            <p:nvSpPr>
              <p:cNvPr id="55" name="Left-Right Arrow 54"/>
              <p:cNvSpPr/>
              <p:nvPr/>
            </p:nvSpPr>
            <p:spPr bwMode="auto">
              <a:xfrm>
                <a:off x="1051502" y="4803922"/>
                <a:ext cx="7073571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F08A00">
                      <a:shade val="51000"/>
                      <a:satMod val="130000"/>
                    </a:srgbClr>
                  </a:gs>
                  <a:gs pos="80000">
                    <a:srgbClr val="F08A00">
                      <a:shade val="93000"/>
                      <a:satMod val="130000"/>
                    </a:srgbClr>
                  </a:gs>
                  <a:gs pos="100000">
                    <a:srgbClr val="F08A00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</a:t>
                </a:r>
                <a:r>
                  <a:rPr kumimoji="0" lang="en-US" sz="120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ClickCall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Client license (100 : 2copy, 600 : 10copy, 2400 : 20copy)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56" name="Left-Right Arrow 55"/>
              <p:cNvSpPr/>
              <p:nvPr/>
            </p:nvSpPr>
            <p:spPr bwMode="auto">
              <a:xfrm>
                <a:off x="1051502" y="4590651"/>
                <a:ext cx="2581696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F08A00">
                      <a:shade val="51000"/>
                      <a:satMod val="130000"/>
                    </a:srgbClr>
                  </a:gs>
                  <a:gs pos="80000">
                    <a:srgbClr val="F08A00">
                      <a:shade val="93000"/>
                      <a:satMod val="130000"/>
                    </a:srgbClr>
                  </a:gs>
                  <a:gs pos="100000">
                    <a:srgbClr val="F08A00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Narrow" panose="020B0606020202030204" pitchFamily="34" charset="0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 Narrow" panose="020B0606020202030204" pitchFamily="34" charset="0"/>
                    <a:cs typeface="Arial" pitchFamily="34" charset="0"/>
                  </a:rPr>
                  <a:t> IPEXT license </a:t>
                </a:r>
                <a:r>
                  <a:rPr kumimoji="0" 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CC"/>
                    </a:solidFill>
                    <a:effectLst/>
                    <a:uLnTx/>
                    <a:uFillTx/>
                    <a:latin typeface="Arial Narrow" panose="020B0606020202030204" pitchFamily="34" charset="0"/>
                    <a:cs typeface="Arial" pitchFamily="34" charset="0"/>
                  </a:rPr>
                  <a:t>(30copy for UCP100)</a:t>
                </a:r>
                <a:endParaRPr kumimoji="0" 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 Narrow" panose="020B0606020202030204" pitchFamily="34" charset="0"/>
                  <a:cs typeface="Arial" pitchFamily="34" charset="0"/>
                </a:endParaRPr>
              </a:p>
            </p:txBody>
          </p:sp>
          <p:sp>
            <p:nvSpPr>
              <p:cNvPr id="57" name="Left-Right Arrow 56"/>
              <p:cNvSpPr/>
              <p:nvPr/>
            </p:nvSpPr>
            <p:spPr bwMode="auto">
              <a:xfrm>
                <a:off x="1051502" y="4366610"/>
                <a:ext cx="7073571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F08A00">
                      <a:shade val="51000"/>
                      <a:satMod val="130000"/>
                    </a:srgbClr>
                  </a:gs>
                  <a:gs pos="80000">
                    <a:srgbClr val="F08A00">
                      <a:shade val="93000"/>
                      <a:satMod val="130000"/>
                    </a:srgbClr>
                  </a:gs>
                  <a:gs pos="100000">
                    <a:srgbClr val="F08A00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Extended Temporary license activation (6 times – 1</a:t>
                </a:r>
                <a:r>
                  <a:rPr kumimoji="0" lang="en-US" sz="1200" b="0" i="0" u="none" strike="noStrike" kern="0" cap="none" spc="0" normalizeH="0" baseline="3000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st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time : 60 days, next 5 times : 30days)</a:t>
                </a:r>
                <a:endPara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 pitchFamily="34" charset="0"/>
                </a:endParaRPr>
              </a:p>
            </p:txBody>
          </p:sp>
          <p:sp>
            <p:nvSpPr>
              <p:cNvPr id="58" name="Left-Right Arrow 57"/>
              <p:cNvSpPr/>
              <p:nvPr/>
            </p:nvSpPr>
            <p:spPr bwMode="auto">
              <a:xfrm>
                <a:off x="1051502" y="4160564"/>
                <a:ext cx="4658551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F08A00">
                      <a:shade val="51000"/>
                      <a:satMod val="130000"/>
                    </a:srgbClr>
                  </a:gs>
                  <a:gs pos="80000">
                    <a:srgbClr val="F08A00">
                      <a:shade val="93000"/>
                      <a:satMod val="130000"/>
                    </a:srgbClr>
                  </a:gs>
                  <a:gs pos="100000">
                    <a:srgbClr val="F08A00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Audio Conference</a:t>
                </a:r>
              </a:p>
            </p:txBody>
          </p:sp>
          <p:sp>
            <p:nvSpPr>
              <p:cNvPr id="23" name="Left-Right Arrow 22"/>
              <p:cNvSpPr/>
              <p:nvPr/>
            </p:nvSpPr>
            <p:spPr bwMode="auto">
              <a:xfrm>
                <a:off x="3804494" y="4590651"/>
                <a:ext cx="4320579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F08A00">
                      <a:shade val="51000"/>
                      <a:satMod val="130000"/>
                    </a:srgbClr>
                  </a:gs>
                  <a:gs pos="80000">
                    <a:srgbClr val="F08A00">
                      <a:shade val="93000"/>
                      <a:satMod val="130000"/>
                    </a:srgbClr>
                  </a:gs>
                  <a:gs pos="100000">
                    <a:srgbClr val="F08A00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IPEXT license (10copy for UCP600/2400)</a:t>
                </a:r>
                <a:endPara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 pitchFamily="34" charset="0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>
              <a:off x="703829" y="5138671"/>
              <a:ext cx="7727652" cy="764670"/>
              <a:chOff x="1051501" y="5402731"/>
              <a:chExt cx="7073572" cy="652005"/>
            </a:xfrm>
          </p:grpSpPr>
          <p:sp>
            <p:nvSpPr>
              <p:cNvPr id="51" name="Left-Right Arrow 50"/>
              <p:cNvSpPr/>
              <p:nvPr/>
            </p:nvSpPr>
            <p:spPr bwMode="auto">
              <a:xfrm>
                <a:off x="1051501" y="5616002"/>
                <a:ext cx="4658553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89BA17">
                      <a:shade val="51000"/>
                      <a:satMod val="130000"/>
                    </a:srgbClr>
                  </a:gs>
                  <a:gs pos="80000">
                    <a:srgbClr val="89BA17">
                      <a:shade val="93000"/>
                      <a:satMod val="130000"/>
                    </a:srgbClr>
                  </a:gs>
                  <a:gs pos="100000">
                    <a:srgbClr val="89BA17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VoIP</a:t>
                </a:r>
              </a:p>
            </p:txBody>
          </p:sp>
          <p:sp>
            <p:nvSpPr>
              <p:cNvPr id="52" name="Left-Right Arrow 51"/>
              <p:cNvSpPr/>
              <p:nvPr/>
            </p:nvSpPr>
            <p:spPr bwMode="auto">
              <a:xfrm>
                <a:off x="1051501" y="5402731"/>
                <a:ext cx="4658553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89BA17">
                      <a:shade val="51000"/>
                      <a:satMod val="130000"/>
                    </a:srgbClr>
                  </a:gs>
                  <a:gs pos="80000">
                    <a:srgbClr val="89BA17">
                      <a:shade val="93000"/>
                      <a:satMod val="130000"/>
                    </a:srgbClr>
                  </a:gs>
                  <a:gs pos="100000">
                    <a:srgbClr val="89BA17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</a:t>
                </a:r>
                <a:r>
                  <a:rPr kumimoji="0" 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VM, multi-language VM service</a:t>
                </a:r>
              </a:p>
            </p:txBody>
          </p:sp>
          <p:sp>
            <p:nvSpPr>
              <p:cNvPr id="53" name="Left-Right Arrow 52"/>
              <p:cNvSpPr/>
              <p:nvPr/>
            </p:nvSpPr>
            <p:spPr bwMode="auto">
              <a:xfrm>
                <a:off x="1051502" y="5841465"/>
                <a:ext cx="7073571" cy="213271"/>
              </a:xfrm>
              <a:prstGeom prst="leftRightArrow">
                <a:avLst>
                  <a:gd name="adj1" fmla="val 100000"/>
                  <a:gd name="adj2" fmla="val 50000"/>
                </a:avLst>
              </a:prstGeom>
              <a:gradFill rotWithShape="1">
                <a:gsLst>
                  <a:gs pos="0">
                    <a:srgbClr val="89BA17">
                      <a:shade val="51000"/>
                      <a:satMod val="130000"/>
                    </a:srgbClr>
                  </a:gs>
                  <a:gs pos="80000">
                    <a:srgbClr val="89BA17">
                      <a:shade val="93000"/>
                      <a:satMod val="130000"/>
                    </a:srgbClr>
                  </a:gs>
                  <a:gs pos="100000">
                    <a:srgbClr val="89BA17">
                      <a:shade val="94000"/>
                      <a:satMod val="135000"/>
                    </a:srgbClr>
                  </a:gs>
                </a:gsLst>
                <a:lin ang="16200000" scaled="0"/>
              </a:gradFill>
              <a:ln>
                <a:noFill/>
                <a:headEnd type="none" w="med" len="med"/>
                <a:tailEnd type="none" w="med" len="me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Embedded 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valuable system features – VM Email forward, system ACD, Hot </a:t>
                </a:r>
                <a:r>
                  <a:rPr kumimoji="0" lang="en-US" sz="105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Desking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, </a:t>
                </a:r>
                <a:r>
                  <a:rPr kumimoji="0" lang="en-US" sz="1050" b="0" i="0" u="none" strike="noStrike" kern="0" cap="none" spc="0" normalizeH="0" baseline="0" noProof="0" dirty="0" err="1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etc</a:t>
                </a: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58585A">
                        <a:lumMod val="50000"/>
                      </a:srgbClr>
                    </a:solidFill>
                    <a:effectLst/>
                    <a:uLnTx/>
                    <a:uFillTx/>
                    <a:latin typeface="Arial"/>
                    <a:cs typeface="Arial" pitchFamily="34" charset="0"/>
                  </a:rPr>
                  <a:t> </a:t>
                </a:r>
                <a:endParaRPr kumimoji="0" 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  <a:latin typeface="Arial"/>
                  <a:cs typeface="Arial" pitchFamily="34" charset="0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1678083" y="6004029"/>
              <a:ext cx="8499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</a:rPr>
                <a:t>UCP100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8585A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271683" y="6004030"/>
              <a:ext cx="84991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</a:rPr>
                <a:t>UCP600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8585A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6335880" y="6004030"/>
              <a:ext cx="95410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58585A">
                      <a:lumMod val="50000"/>
                    </a:srgbClr>
                  </a:solidFill>
                  <a:effectLst/>
                  <a:uLnTx/>
                  <a:uFillTx/>
                </a:rPr>
                <a:t>UCP2400</a:t>
              </a:r>
              <a:endPara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8585A">
                    <a:lumMod val="50000"/>
                  </a:srgbClr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3596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-134112"/>
            <a:ext cx="8750300" cy="10858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UCP pricing structure overview (h/w and licenses)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9429" y="6164614"/>
            <a:ext cx="620394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i="1" dirty="0" smtClean="0">
                <a:latin typeface="Calibri" panose="020F0502020204030204" pitchFamily="34" charset="0"/>
              </a:rPr>
              <a:t>*note1 – mobile extension consumes SPL in case of virtual registration. For combined use with hard terminals, MEX doesn’t consume SPL license. </a:t>
            </a:r>
            <a:endParaRPr lang="en-US" sz="800" i="1" dirty="0">
              <a:latin typeface="Calibri" panose="020F0502020204030204" pitchFamily="34" charset="0"/>
            </a:endParaRPr>
          </a:p>
        </p:txBody>
      </p:sp>
      <p:sp>
        <p:nvSpPr>
          <p:cNvPr id="40" name="Rectangle 39"/>
          <p:cNvSpPr/>
          <p:nvPr/>
        </p:nvSpPr>
        <p:spPr bwMode="auto">
          <a:xfrm>
            <a:off x="7342150" y="1096252"/>
            <a:ext cx="1562912" cy="179492"/>
          </a:xfrm>
          <a:prstGeom prst="rect">
            <a:avLst/>
          </a:prstGeom>
          <a:gradFill rotWithShape="1">
            <a:gsLst>
              <a:gs pos="0">
                <a:srgbClr val="58585A">
                  <a:shade val="51000"/>
                  <a:satMod val="130000"/>
                </a:srgbClr>
              </a:gs>
              <a:gs pos="80000">
                <a:srgbClr val="58585A">
                  <a:shade val="93000"/>
                  <a:satMod val="130000"/>
                </a:srgbClr>
              </a:gs>
              <a:gs pos="100000">
                <a:srgbClr val="58585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</a:rPr>
              <a:t>Hardware</a:t>
            </a:r>
          </a:p>
        </p:txBody>
      </p:sp>
      <p:sp>
        <p:nvSpPr>
          <p:cNvPr id="75" name="Rectangle 74"/>
          <p:cNvSpPr/>
          <p:nvPr/>
        </p:nvSpPr>
        <p:spPr bwMode="auto">
          <a:xfrm>
            <a:off x="7342150" y="849804"/>
            <a:ext cx="1562912" cy="206188"/>
          </a:xfrm>
          <a:prstGeom prst="rect">
            <a:avLst/>
          </a:prstGeom>
          <a:solidFill>
            <a:srgbClr val="336699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</a:rPr>
              <a:t>Licenses</a:t>
            </a:r>
          </a:p>
        </p:txBody>
      </p:sp>
      <p:sp>
        <p:nvSpPr>
          <p:cNvPr id="77" name="Rectangle 76"/>
          <p:cNvSpPr/>
          <p:nvPr/>
        </p:nvSpPr>
        <p:spPr bwMode="auto">
          <a:xfrm>
            <a:off x="3709243" y="1432171"/>
            <a:ext cx="1467710" cy="1745779"/>
          </a:xfrm>
          <a:prstGeom prst="rect">
            <a:avLst/>
          </a:prstGeom>
          <a:solidFill>
            <a:srgbClr val="336699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</a:rPr>
              <a:t>IP Extension Licenses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78" name="Rectangle 77"/>
          <p:cNvSpPr/>
          <p:nvPr/>
        </p:nvSpPr>
        <p:spPr bwMode="auto">
          <a:xfrm>
            <a:off x="258796" y="3670665"/>
            <a:ext cx="3098881" cy="2349135"/>
          </a:xfrm>
          <a:prstGeom prst="rect">
            <a:avLst/>
          </a:prstGeom>
          <a:gradFill rotWithShape="1">
            <a:gsLst>
              <a:gs pos="0">
                <a:srgbClr val="58585A">
                  <a:shade val="51000"/>
                  <a:satMod val="130000"/>
                </a:srgbClr>
              </a:gs>
              <a:gs pos="80000">
                <a:srgbClr val="58585A">
                  <a:shade val="93000"/>
                  <a:satMod val="130000"/>
                </a:srgbClr>
              </a:gs>
              <a:gs pos="100000">
                <a:srgbClr val="58585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UCP Basic Pack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258796" y="1432171"/>
            <a:ext cx="3321431" cy="1745779"/>
          </a:xfrm>
          <a:prstGeom prst="rect">
            <a:avLst/>
          </a:prstGeom>
          <a:solidFill>
            <a:srgbClr val="336699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</a:rPr>
              <a:t>System Port License (SPL)</a:t>
            </a: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80" name="Rectangle 79"/>
          <p:cNvSpPr/>
          <p:nvPr/>
        </p:nvSpPr>
        <p:spPr bwMode="auto">
          <a:xfrm>
            <a:off x="5514475" y="1432171"/>
            <a:ext cx="1583758" cy="4587629"/>
          </a:xfrm>
          <a:prstGeom prst="rect">
            <a:avLst/>
          </a:prstGeom>
          <a:solidFill>
            <a:srgbClr val="336699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</a:rPr>
              <a:t>Application and Feature licenses</a:t>
            </a:r>
          </a:p>
        </p:txBody>
      </p:sp>
      <p:sp>
        <p:nvSpPr>
          <p:cNvPr id="81" name="Rectangle 80"/>
          <p:cNvSpPr/>
          <p:nvPr/>
        </p:nvSpPr>
        <p:spPr bwMode="auto">
          <a:xfrm>
            <a:off x="7446191" y="1432171"/>
            <a:ext cx="1545409" cy="4587629"/>
          </a:xfrm>
          <a:prstGeom prst="rect">
            <a:avLst/>
          </a:prstGeom>
          <a:solidFill>
            <a:srgbClr val="336699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</a:rPr>
              <a:t>Software Assurance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Calibri" panose="020F0502020204030204" pitchFamily="34" charset="0"/>
              </a:rPr>
              <a:t>licenses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424882" y="3974213"/>
            <a:ext cx="2767386" cy="1969387"/>
            <a:chOff x="743712" y="4072129"/>
            <a:chExt cx="2840736" cy="1962914"/>
          </a:xfrm>
        </p:grpSpPr>
        <p:sp>
          <p:nvSpPr>
            <p:cNvPr id="104" name="Up Arrow 103"/>
            <p:cNvSpPr/>
            <p:nvPr/>
          </p:nvSpPr>
          <p:spPr bwMode="auto">
            <a:xfrm>
              <a:off x="743712" y="5173221"/>
              <a:ext cx="760197" cy="861822"/>
            </a:xfrm>
            <a:prstGeom prst="upArrow">
              <a:avLst>
                <a:gd name="adj1" fmla="val 100000"/>
                <a:gd name="adj2" fmla="val 14286"/>
              </a:avLst>
            </a:prstGeom>
            <a:gradFill rotWithShape="1">
              <a:gsLst>
                <a:gs pos="0">
                  <a:srgbClr val="58585A">
                    <a:tint val="50000"/>
                    <a:satMod val="300000"/>
                  </a:srgbClr>
                </a:gs>
                <a:gs pos="35000">
                  <a:srgbClr val="58585A">
                    <a:tint val="37000"/>
                    <a:satMod val="300000"/>
                  </a:srgbClr>
                </a:gs>
                <a:gs pos="100000">
                  <a:srgbClr val="58585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8585A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horz" wrap="none" lIns="72000" tIns="45720" rIns="72000" bIns="45720" numCol="1" rtlCol="0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</a:rPr>
                <a:t>UCP100</a:t>
              </a:r>
            </a:p>
          </p:txBody>
        </p:sp>
        <p:sp>
          <p:nvSpPr>
            <p:cNvPr id="105" name="Up Arrow 104"/>
            <p:cNvSpPr/>
            <p:nvPr/>
          </p:nvSpPr>
          <p:spPr bwMode="auto">
            <a:xfrm>
              <a:off x="1783981" y="4742687"/>
              <a:ext cx="760197" cy="1292354"/>
            </a:xfrm>
            <a:prstGeom prst="upArrow">
              <a:avLst>
                <a:gd name="adj1" fmla="val 100000"/>
                <a:gd name="adj2" fmla="val 14286"/>
              </a:avLst>
            </a:prstGeom>
            <a:gradFill rotWithShape="1">
              <a:gsLst>
                <a:gs pos="0">
                  <a:srgbClr val="58585A">
                    <a:tint val="50000"/>
                    <a:satMod val="300000"/>
                  </a:srgbClr>
                </a:gs>
                <a:gs pos="35000">
                  <a:srgbClr val="58585A">
                    <a:tint val="37000"/>
                    <a:satMod val="300000"/>
                  </a:srgbClr>
                </a:gs>
                <a:gs pos="100000">
                  <a:srgbClr val="58585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8585A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horz" wrap="none" lIns="72000" tIns="45720" rIns="72000" bIns="45720" numCol="1" rtlCol="0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</a:rPr>
                <a:t>UCP600</a:t>
              </a:r>
            </a:p>
          </p:txBody>
        </p:sp>
        <p:sp>
          <p:nvSpPr>
            <p:cNvPr id="106" name="Up Arrow 105"/>
            <p:cNvSpPr/>
            <p:nvPr/>
          </p:nvSpPr>
          <p:spPr bwMode="auto">
            <a:xfrm>
              <a:off x="2824251" y="4072129"/>
              <a:ext cx="760197" cy="1962913"/>
            </a:xfrm>
            <a:prstGeom prst="upArrow">
              <a:avLst>
                <a:gd name="adj1" fmla="val 100000"/>
                <a:gd name="adj2" fmla="val 14286"/>
              </a:avLst>
            </a:prstGeom>
            <a:gradFill rotWithShape="1">
              <a:gsLst>
                <a:gs pos="0">
                  <a:srgbClr val="58585A">
                    <a:tint val="50000"/>
                    <a:satMod val="300000"/>
                  </a:srgbClr>
                </a:gs>
                <a:gs pos="35000">
                  <a:srgbClr val="58585A">
                    <a:tint val="37000"/>
                    <a:satMod val="300000"/>
                  </a:srgbClr>
                </a:gs>
                <a:gs pos="100000">
                  <a:srgbClr val="58585A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58585A">
                  <a:shade val="95000"/>
                  <a:satMod val="105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vert="horz" wrap="none" lIns="72000" tIns="45720" rIns="72000" bIns="45720" numCol="1" rtlCol="0" anchor="b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</a:rPr>
                <a:t>UCP2400</a:t>
              </a: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890016" y="5355490"/>
              <a:ext cx="2568729" cy="356936"/>
              <a:chOff x="1792224" y="5126934"/>
              <a:chExt cx="2718816" cy="549553"/>
            </a:xfrm>
            <a:solidFill>
              <a:srgbClr val="00B0F0"/>
            </a:solidFill>
          </p:grpSpPr>
          <p:sp>
            <p:nvSpPr>
              <p:cNvPr id="108" name="Left-Right Arrow 107"/>
              <p:cNvSpPr/>
              <p:nvPr/>
            </p:nvSpPr>
            <p:spPr bwMode="auto">
              <a:xfrm>
                <a:off x="1792224" y="5402167"/>
                <a:ext cx="2718816" cy="274320"/>
              </a:xfrm>
              <a:prstGeom prst="leftRightArrow">
                <a:avLst>
                  <a:gd name="adj1" fmla="val 10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solidFill>
                  <a:srgbClr val="58585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</a:rPr>
                  <a:t>Embedded UC Server (no license)</a:t>
                </a:r>
              </a:p>
            </p:txBody>
          </p:sp>
          <p:sp>
            <p:nvSpPr>
              <p:cNvPr id="109" name="Left-Right Arrow 108"/>
              <p:cNvSpPr/>
              <p:nvPr/>
            </p:nvSpPr>
            <p:spPr bwMode="auto">
              <a:xfrm>
                <a:off x="1792224" y="5126934"/>
                <a:ext cx="2718816" cy="274320"/>
              </a:xfrm>
              <a:prstGeom prst="leftRightArrow">
                <a:avLst>
                  <a:gd name="adj1" fmla="val 100000"/>
                  <a:gd name="adj2" fmla="val 0"/>
                </a:avLst>
              </a:prstGeom>
              <a:solidFill>
                <a:schemeClr val="bg1">
                  <a:lumMod val="95000"/>
                </a:schemeClr>
              </a:solidFill>
              <a:ln w="12700" cap="flat" cmpd="sng" algn="ctr">
                <a:solidFill>
                  <a:srgbClr val="58585A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50" b="0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Calibri" panose="020F0502020204030204" pitchFamily="34" charset="0"/>
                  </a:rPr>
                  <a:t>Embedded applications &amp; resources</a:t>
                </a:r>
              </a:p>
            </p:txBody>
          </p:sp>
        </p:grpSp>
      </p:grpSp>
      <p:sp>
        <p:nvSpPr>
          <p:cNvPr id="83" name="Rectangle 82"/>
          <p:cNvSpPr/>
          <p:nvPr/>
        </p:nvSpPr>
        <p:spPr bwMode="auto">
          <a:xfrm>
            <a:off x="3357677" y="3670665"/>
            <a:ext cx="1819276" cy="2349135"/>
          </a:xfrm>
          <a:prstGeom prst="rect">
            <a:avLst/>
          </a:prstGeom>
          <a:gradFill rotWithShape="1">
            <a:gsLst>
              <a:gs pos="0">
                <a:srgbClr val="58585A">
                  <a:shade val="51000"/>
                  <a:satMod val="130000"/>
                </a:srgbClr>
              </a:gs>
              <a:gs pos="80000">
                <a:srgbClr val="58585A">
                  <a:shade val="93000"/>
                  <a:satMod val="130000"/>
                </a:srgbClr>
              </a:gs>
              <a:gs pos="100000">
                <a:srgbClr val="58585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squar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ts val="17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Gateways</a:t>
            </a:r>
          </a:p>
          <a:p>
            <a:pPr marL="0" marR="0" lvl="0" indent="0" algn="l" defTabSz="914400" eaLnBrk="1" fontAlgn="auto" latinLnBrk="0" hangingPunct="1">
              <a:lnSpc>
                <a:spcPts val="17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Cabinet</a:t>
            </a:r>
          </a:p>
          <a:p>
            <a:pPr marL="0" marR="0" lvl="0" indent="0" algn="l" defTabSz="914400" eaLnBrk="1" fontAlgn="auto" latinLnBrk="0" hangingPunct="1">
              <a:lnSpc>
                <a:spcPts val="17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Accessories</a:t>
            </a:r>
          </a:p>
        </p:txBody>
      </p:sp>
      <p:sp>
        <p:nvSpPr>
          <p:cNvPr id="84" name="Plus 83"/>
          <p:cNvSpPr/>
          <p:nvPr/>
        </p:nvSpPr>
        <p:spPr bwMode="auto">
          <a:xfrm>
            <a:off x="2605305" y="3250295"/>
            <a:ext cx="307208" cy="330270"/>
          </a:xfrm>
          <a:prstGeom prst="mathPlus">
            <a:avLst>
              <a:gd name="adj1" fmla="val 29588"/>
            </a:avLst>
          </a:prstGeom>
          <a:gradFill rotWithShape="1">
            <a:gsLst>
              <a:gs pos="0">
                <a:srgbClr val="F08A00">
                  <a:shade val="51000"/>
                  <a:satMod val="130000"/>
                </a:srgbClr>
              </a:gs>
              <a:gs pos="80000">
                <a:srgbClr val="F08A00">
                  <a:shade val="93000"/>
                  <a:satMod val="130000"/>
                </a:srgbClr>
              </a:gs>
              <a:gs pos="100000">
                <a:srgbClr val="F08A00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85" name="Plus 84"/>
          <p:cNvSpPr/>
          <p:nvPr/>
        </p:nvSpPr>
        <p:spPr bwMode="auto">
          <a:xfrm>
            <a:off x="5207267" y="3250295"/>
            <a:ext cx="307208" cy="330270"/>
          </a:xfrm>
          <a:prstGeom prst="mathPlus">
            <a:avLst>
              <a:gd name="adj1" fmla="val 29588"/>
            </a:avLst>
          </a:prstGeom>
          <a:gradFill rotWithShape="1">
            <a:gsLst>
              <a:gs pos="0">
                <a:srgbClr val="F08A00">
                  <a:shade val="51000"/>
                  <a:satMod val="130000"/>
                </a:srgbClr>
              </a:gs>
              <a:gs pos="80000">
                <a:srgbClr val="F08A00">
                  <a:shade val="93000"/>
                  <a:satMod val="130000"/>
                </a:srgbClr>
              </a:gs>
              <a:gs pos="100000">
                <a:srgbClr val="F08A00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86" name="Plus 85"/>
          <p:cNvSpPr/>
          <p:nvPr/>
        </p:nvSpPr>
        <p:spPr bwMode="auto">
          <a:xfrm>
            <a:off x="7115139" y="3250295"/>
            <a:ext cx="307208" cy="330270"/>
          </a:xfrm>
          <a:prstGeom prst="mathPlus">
            <a:avLst>
              <a:gd name="adj1" fmla="val 29588"/>
            </a:avLst>
          </a:prstGeom>
          <a:gradFill rotWithShape="1">
            <a:gsLst>
              <a:gs pos="0">
                <a:srgbClr val="F08A00">
                  <a:shade val="51000"/>
                  <a:satMod val="130000"/>
                </a:srgbClr>
              </a:gs>
              <a:gs pos="80000">
                <a:srgbClr val="F08A00">
                  <a:shade val="93000"/>
                  <a:satMod val="130000"/>
                </a:srgbClr>
              </a:gs>
              <a:gs pos="100000">
                <a:srgbClr val="F08A00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290599" y="4839833"/>
            <a:ext cx="19851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" marR="0" lvl="0" indent="-85725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</a:rPr>
              <a:t>All existing LIK gateways, cabinet and accessories can be used with UCP Call Servers except LIK-VMIM.</a:t>
            </a:r>
          </a:p>
        </p:txBody>
      </p:sp>
      <p:grpSp>
        <p:nvGrpSpPr>
          <p:cNvPr id="88" name="Group 87"/>
          <p:cNvGrpSpPr/>
          <p:nvPr/>
        </p:nvGrpSpPr>
        <p:grpSpPr>
          <a:xfrm>
            <a:off x="297333" y="2157013"/>
            <a:ext cx="3239763" cy="831686"/>
            <a:chOff x="340463" y="1891973"/>
            <a:chExt cx="3339826" cy="1009161"/>
          </a:xfrm>
        </p:grpSpPr>
        <p:sp>
          <p:nvSpPr>
            <p:cNvPr id="98" name="Rectangle 97"/>
            <p:cNvSpPr/>
            <p:nvPr/>
          </p:nvSpPr>
          <p:spPr bwMode="auto">
            <a:xfrm>
              <a:off x="1410047" y="1891973"/>
              <a:ext cx="505810" cy="1009161"/>
            </a:xfrm>
            <a:prstGeom prst="rect">
              <a:avLst/>
            </a:prstGeom>
            <a:solidFill>
              <a:srgbClr val="CCFF33"/>
            </a:soli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ELG IP/SIP Phones</a:t>
              </a:r>
            </a:p>
          </p:txBody>
        </p:sp>
        <p:sp>
          <p:nvSpPr>
            <p:cNvPr id="99" name="Rectangle 98"/>
            <p:cNvSpPr/>
            <p:nvPr/>
          </p:nvSpPr>
          <p:spPr bwMode="auto">
            <a:xfrm>
              <a:off x="1947889" y="1891973"/>
              <a:ext cx="505810" cy="1009161"/>
            </a:xfrm>
            <a:prstGeom prst="rect">
              <a:avLst/>
            </a:prstGeom>
            <a:solidFill>
              <a:srgbClr val="CCFF33"/>
            </a:soli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3</a:t>
              </a:r>
              <a:r>
                <a:rPr kumimoji="0" lang="en-US" sz="800" b="0" i="0" u="none" strike="noStrike" kern="0" cap="none" spc="0" normalizeH="0" baseline="3000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rd</a:t>
              </a: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 party SIP Phones</a:t>
              </a:r>
            </a:p>
          </p:txBody>
        </p:sp>
        <p:sp>
          <p:nvSpPr>
            <p:cNvPr id="100" name="Rectangle 99"/>
            <p:cNvSpPr/>
            <p:nvPr/>
          </p:nvSpPr>
          <p:spPr bwMode="auto">
            <a:xfrm>
              <a:off x="874232" y="1891973"/>
              <a:ext cx="505810" cy="1009161"/>
            </a:xfrm>
            <a:prstGeom prst="rect">
              <a:avLst/>
            </a:prstGeom>
            <a:solidFill>
              <a:srgbClr val="CCFF33"/>
            </a:soli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TDM Phones</a:t>
              </a:r>
            </a:p>
          </p:txBody>
        </p:sp>
        <p:sp>
          <p:nvSpPr>
            <p:cNvPr id="101" name="Rectangle 100"/>
            <p:cNvSpPr/>
            <p:nvPr/>
          </p:nvSpPr>
          <p:spPr bwMode="auto">
            <a:xfrm>
              <a:off x="340463" y="1891973"/>
              <a:ext cx="505810" cy="1009161"/>
            </a:xfrm>
            <a:prstGeom prst="rect">
              <a:avLst/>
            </a:prstGeom>
            <a:solidFill>
              <a:srgbClr val="CCFF33"/>
            </a:soli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Trunk</a:t>
              </a:r>
              <a:endParaRPr kumimoji="0" lang="en-US" sz="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(TDM/ IP)</a:t>
              </a:r>
            </a:p>
          </p:txBody>
        </p:sp>
        <p:sp>
          <p:nvSpPr>
            <p:cNvPr id="102" name="Rectangle 101"/>
            <p:cNvSpPr/>
            <p:nvPr/>
          </p:nvSpPr>
          <p:spPr bwMode="auto">
            <a:xfrm>
              <a:off x="2488648" y="1891973"/>
              <a:ext cx="505810" cy="1009161"/>
            </a:xfrm>
            <a:prstGeom prst="rect">
              <a:avLst/>
            </a:prstGeom>
            <a:solidFill>
              <a:srgbClr val="CCFF33"/>
            </a:soli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Soft Clients /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UC Clients</a:t>
              </a:r>
            </a:p>
          </p:txBody>
        </p:sp>
        <p:sp>
          <p:nvSpPr>
            <p:cNvPr id="103" name="Rectangle 102"/>
            <p:cNvSpPr/>
            <p:nvPr/>
          </p:nvSpPr>
          <p:spPr bwMode="auto">
            <a:xfrm>
              <a:off x="3023028" y="1891973"/>
              <a:ext cx="657261" cy="1009161"/>
            </a:xfrm>
            <a:prstGeom prst="rect">
              <a:avLst/>
            </a:prstGeom>
            <a:solidFill>
              <a:srgbClr val="CCFF33"/>
            </a:solidFill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800" kern="0" dirty="0">
                  <a:latin typeface="Calibri" panose="020F0502020204030204" pitchFamily="34" charset="0"/>
                  <a:cs typeface="Arial" pitchFamily="34" charset="0"/>
                </a:rPr>
                <a:t>Virtual </a:t>
              </a:r>
              <a:r>
                <a:rPr kumimoji="0" lang="en-US" sz="800" kern="0" dirty="0" smtClean="0">
                  <a:latin typeface="Calibri" panose="020F0502020204030204" pitchFamily="34" charset="0"/>
                  <a:cs typeface="Arial" pitchFamily="34" charset="0"/>
                </a:rPr>
                <a:t>Extension</a:t>
              </a:r>
            </a:p>
            <a:p>
              <a:pPr algn="ctr" fontAlgn="auto" latinLnBrk="0">
                <a:spcBef>
                  <a:spcPts val="0"/>
                </a:spcBef>
                <a:spcAft>
                  <a:spcPts val="0"/>
                </a:spcAft>
              </a:pPr>
              <a:r>
                <a:rPr kumimoji="0" lang="en-US" sz="800" kern="0" dirty="0" smtClean="0">
                  <a:latin typeface="Calibri" panose="020F0502020204030204" pitchFamily="34" charset="0"/>
                  <a:cs typeface="Arial" pitchFamily="34" charset="0"/>
                </a:rPr>
                <a:t>Port</a:t>
              </a:r>
              <a:endParaRPr kumimoji="0" lang="en-US" sz="800" kern="0" dirty="0">
                <a:latin typeface="Calibri" panose="020F0502020204030204" pitchFamily="34" charset="0"/>
                <a:cs typeface="Arial" pitchFamily="34" charset="0"/>
              </a:endParaRPr>
            </a:p>
          </p:txBody>
        </p:sp>
      </p:grpSp>
      <p:sp>
        <p:nvSpPr>
          <p:cNvPr id="89" name="Rectangle 88"/>
          <p:cNvSpPr/>
          <p:nvPr/>
        </p:nvSpPr>
        <p:spPr bwMode="auto">
          <a:xfrm>
            <a:off x="3784810" y="2157013"/>
            <a:ext cx="631361" cy="831686"/>
          </a:xfrm>
          <a:prstGeom prst="rect">
            <a:avLst/>
          </a:prstGeom>
          <a:solidFill>
            <a:srgbClr val="CCFF33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IPEXT License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(ELG IP/SIP Phones)</a:t>
            </a:r>
          </a:p>
        </p:txBody>
      </p:sp>
      <p:sp>
        <p:nvSpPr>
          <p:cNvPr id="90" name="Rectangle 89"/>
          <p:cNvSpPr/>
          <p:nvPr/>
        </p:nvSpPr>
        <p:spPr bwMode="auto">
          <a:xfrm>
            <a:off x="4493835" y="2157013"/>
            <a:ext cx="631361" cy="831686"/>
          </a:xfrm>
          <a:prstGeom prst="rect">
            <a:avLst/>
          </a:prstGeom>
          <a:solidFill>
            <a:srgbClr val="CCFF33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3SIPEXT License (3</a:t>
            </a:r>
            <a:r>
              <a:rPr kumimoji="0" lang="en-US" sz="800" b="0" i="0" u="none" strike="noStrike" kern="0" cap="none" spc="0" normalizeH="0" baseline="3000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rd</a:t>
            </a:r>
            <a:r>
              <a:rPr kumimoji="0" lang="en-US" sz="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 party SIP Phones)</a:t>
            </a:r>
            <a:endParaRPr kumimoji="0" lang="en-US" sz="800" b="0" i="0" u="none" strike="noStrike" kern="0" cap="none" spc="0" normalizeH="0" baseline="3000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Arial" pitchFamily="34" charset="0"/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5562600" y="2157013"/>
            <a:ext cx="1500783" cy="3786587"/>
            <a:chOff x="5531566" y="1904075"/>
            <a:chExt cx="1198717" cy="4616507"/>
          </a:xfrm>
          <a:solidFill>
            <a:srgbClr val="CCFF33"/>
          </a:solidFill>
        </p:grpSpPr>
        <p:sp>
          <p:nvSpPr>
            <p:cNvPr id="93" name="Rectangle 92"/>
            <p:cNvSpPr/>
            <p:nvPr/>
          </p:nvSpPr>
          <p:spPr bwMode="auto">
            <a:xfrm>
              <a:off x="5531566" y="1904075"/>
              <a:ext cx="1198717" cy="94206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9144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IPN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TNLS / TNLCM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GR(Geo redundancy)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Hotel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MEX</a:t>
              </a:r>
            </a:p>
          </p:txBody>
        </p:sp>
        <p:sp>
          <p:nvSpPr>
            <p:cNvPr id="94" name="Rectangle 93"/>
            <p:cNvSpPr/>
            <p:nvPr/>
          </p:nvSpPr>
          <p:spPr bwMode="auto">
            <a:xfrm>
              <a:off x="5531566" y="3978027"/>
              <a:ext cx="1198717" cy="961752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9144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FIDELIO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TAPI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3SIPC/3SIPS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MS Lync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kern="0" dirty="0" smtClean="0">
                  <a:latin typeface="Calibri" panose="020F0502020204030204" pitchFamily="34" charset="0"/>
                  <a:cs typeface="Arial" pitchFamily="34" charset="0"/>
                </a:rPr>
                <a:t>AMSI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AMP</a:t>
              </a:r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5531566" y="5034166"/>
              <a:ext cx="1198717" cy="1486416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9144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UCS Standard/ Premium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sz="800" b="1" kern="0" dirty="0" smtClean="0">
                  <a:solidFill>
                    <a:srgbClr val="0000CC"/>
                  </a:solidFill>
                  <a:latin typeface="Calibri" panose="020F0502020204030204" pitchFamily="34" charset="0"/>
                  <a:cs typeface="Arial" pitchFamily="34" charset="0"/>
                </a:rPr>
                <a:t>UCS Upgrade License</a:t>
              </a:r>
              <a:endPara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endParaRP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Communicator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Clickcall</a:t>
              </a:r>
              <a:endParaRPr kumimoji="0" lang="en-US" sz="8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endParaRP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IP Attendant Office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IP Attendant Hotel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IPCR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CCS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NMS</a:t>
              </a:r>
            </a:p>
          </p:txBody>
        </p:sp>
        <p:sp>
          <p:nvSpPr>
            <p:cNvPr id="96" name="Rectangle 95"/>
            <p:cNvSpPr/>
            <p:nvPr/>
          </p:nvSpPr>
          <p:spPr bwMode="auto">
            <a:xfrm>
              <a:off x="5531566" y="3238303"/>
              <a:ext cx="1198717" cy="641934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9144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Embedded VM memory Exp.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UVM channel Exp.</a:t>
              </a:r>
            </a:p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UVM memory Exp.</a:t>
              </a:r>
            </a:p>
          </p:txBody>
        </p:sp>
        <p:sp>
          <p:nvSpPr>
            <p:cNvPr id="97" name="Rectangle 96"/>
            <p:cNvSpPr/>
            <p:nvPr/>
          </p:nvSpPr>
          <p:spPr bwMode="auto">
            <a:xfrm>
              <a:off x="5531566" y="2931731"/>
              <a:ext cx="1198717" cy="217043"/>
            </a:xfrm>
            <a:prstGeom prst="rect">
              <a:avLst/>
            </a:prstGeom>
            <a:grpFill/>
            <a:ln>
              <a:noFill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txBody>
            <a:bodyPr vert="horz" wrap="square" lIns="91440" tIns="45720" rIns="36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90488" marR="0" lvl="0" indent="-90488" algn="l" defTabSz="914400" eaLnBrk="1" fontAlgn="auto" latinLnBrk="0" hangingPunct="1">
                <a:lnSpc>
                  <a:spcPts val="1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sz="80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cs typeface="Arial" pitchFamily="34" charset="0"/>
                </a:rPr>
                <a:t>VOIP Switching</a:t>
              </a:r>
            </a:p>
          </p:txBody>
        </p:sp>
      </p:grpSp>
      <p:sp>
        <p:nvSpPr>
          <p:cNvPr id="92" name="Rectangle 91"/>
          <p:cNvSpPr/>
          <p:nvPr/>
        </p:nvSpPr>
        <p:spPr bwMode="auto">
          <a:xfrm>
            <a:off x="7491470" y="2157014"/>
            <a:ext cx="1462030" cy="1957786"/>
          </a:xfrm>
          <a:prstGeom prst="rect">
            <a:avLst/>
          </a:prstGeom>
          <a:solidFill>
            <a:srgbClr val="CCFF33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vert="horz" wrap="square" lIns="9144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SWL (free)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MNTD (free)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Arial" pitchFamily="34" charset="0"/>
            </a:endParaRP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MNTU1 (only for UCP100)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MNT1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kern="0" dirty="0" smtClean="0">
                <a:solidFill>
                  <a:srgbClr val="0000CC"/>
                </a:solidFill>
                <a:latin typeface="Calibri" panose="020F0502020204030204" pitchFamily="34" charset="0"/>
                <a:cs typeface="Arial" pitchFamily="34" charset="0"/>
              </a:rPr>
              <a:t>MNTD2(MNTD+MNT1)</a:t>
            </a:r>
            <a:endParaRPr kumimoji="0" lang="en-US" sz="800" b="1" i="0" u="none" strike="noStrike" kern="0" cap="none" spc="0" normalizeH="0" baseline="0" noProof="0" dirty="0" smtClean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 pitchFamily="34" charset="0"/>
              <a:cs typeface="Arial" pitchFamily="34" charset="0"/>
            </a:endParaRP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MNT2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MNT3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800" b="1" kern="0" dirty="0" smtClean="0">
                <a:latin typeface="Calibri" panose="020F0502020204030204" pitchFamily="34" charset="0"/>
                <a:cs typeface="Arial" pitchFamily="34" charset="0"/>
              </a:rPr>
              <a:t>MNT4</a:t>
            </a:r>
          </a:p>
          <a:p>
            <a:pPr marL="90488" marR="0" lvl="0" indent="-90488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Arial" pitchFamily="34" charset="0"/>
              </a:rPr>
              <a:t>MNT5</a:t>
            </a:r>
          </a:p>
        </p:txBody>
      </p:sp>
    </p:spTree>
    <p:extLst>
      <p:ext uri="{BB962C8B-B14F-4D97-AF65-F5344CB8AC3E}">
        <p14:creationId xmlns:p14="http://schemas.microsoft.com/office/powerpoint/2010/main" val="34886256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-134112"/>
            <a:ext cx="8750300" cy="10858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core advantages </a:t>
            </a:r>
            <a:r>
              <a:rPr lang="en-US" dirty="0" smtClean="0"/>
              <a:t>of</a:t>
            </a: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 UCP pricing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384148" y="1336072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60704" y="1216664"/>
            <a:ext cx="7882227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/>
              <a:t>Embedded UC(UCS Standard) </a:t>
            </a:r>
            <a:r>
              <a:rPr lang="en-US" sz="1400" dirty="0" smtClean="0"/>
              <a:t>in the UCP basic pack</a:t>
            </a:r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UC Server &amp; default client licenses are embedded in UCP system. (no separate UC server license is required)</a:t>
            </a:r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Default number of Desktop/Mobile client (UCP100 : 2/2, UCP600 10/10, UCP2400 : 20/20)</a:t>
            </a:r>
            <a:endParaRPr lang="en-US" sz="10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384148" y="2348008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0705" y="2228600"/>
            <a:ext cx="7882227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/>
              <a:t>System Port License (SPL) </a:t>
            </a:r>
            <a:r>
              <a:rPr lang="en-US" sz="1400" dirty="0" smtClean="0"/>
              <a:t>enabling seamless &amp; cost-effective scalability </a:t>
            </a:r>
            <a:endParaRPr lang="en-US" sz="900" dirty="0" smtClean="0"/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Each system comes with default port fit for each market segment.</a:t>
            </a:r>
          </a:p>
          <a:p>
            <a:pPr marL="180975" algn="l"/>
            <a:r>
              <a:rPr lang="en-US" sz="1000" dirty="0" smtClean="0"/>
              <a:t>.UCP100 (50port by default </a:t>
            </a:r>
            <a:r>
              <a:rPr lang="en-US" sz="1000" dirty="0" smtClean="0">
                <a:sym typeface="Wingdings" panose="05000000000000000000" pitchFamily="2" charset="2"/>
              </a:rPr>
              <a:t> expandable to199port)</a:t>
            </a:r>
          </a:p>
          <a:p>
            <a:pPr marL="180975" algn="l"/>
            <a:r>
              <a:rPr lang="en-US" sz="1000" dirty="0" smtClean="0">
                <a:sym typeface="Wingdings" panose="05000000000000000000" pitchFamily="2" charset="2"/>
              </a:rPr>
              <a:t>.UCP600 (100port by default  expandable to 600port)</a:t>
            </a:r>
          </a:p>
          <a:p>
            <a:pPr marL="180975" algn="l"/>
            <a:r>
              <a:rPr lang="en-US" sz="1000" dirty="0" smtClean="0">
                <a:sym typeface="Wingdings" panose="05000000000000000000" pitchFamily="2" charset="2"/>
              </a:rPr>
              <a:t>.UCP2400 (600port by default  expandable to 2400port)</a:t>
            </a:r>
            <a:endParaRPr lang="en-US" sz="1000" dirty="0"/>
          </a:p>
        </p:txBody>
      </p:sp>
      <p:sp>
        <p:nvSpPr>
          <p:cNvPr id="17" name="Rectangle 16"/>
          <p:cNvSpPr/>
          <p:nvPr/>
        </p:nvSpPr>
        <p:spPr bwMode="auto">
          <a:xfrm>
            <a:off x="384148" y="4840629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60705" y="4734284"/>
            <a:ext cx="7882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/>
              <a:t>Software Assurance License </a:t>
            </a:r>
            <a:r>
              <a:rPr lang="en-US" sz="1400" dirty="0" smtClean="0"/>
              <a:t>enabling maintenance businesses and add-on sales with improved customer services</a:t>
            </a:r>
            <a:endParaRPr lang="en-US" sz="1000" dirty="0" smtClean="0"/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New software releases are free of charge during the 1</a:t>
            </a:r>
            <a:r>
              <a:rPr lang="en-US" sz="1000" baseline="30000" dirty="0" smtClean="0"/>
              <a:t>st</a:t>
            </a:r>
            <a:r>
              <a:rPr lang="en-US" sz="1000" dirty="0" smtClean="0"/>
              <a:t> year of installation with the customer registration.</a:t>
            </a:r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From 2</a:t>
            </a:r>
            <a:r>
              <a:rPr lang="en-US" sz="1000" baseline="30000" dirty="0" smtClean="0"/>
              <a:t>nd</a:t>
            </a:r>
            <a:r>
              <a:rPr lang="en-US" sz="1000" dirty="0" smtClean="0"/>
              <a:t> year, this full service can be extended with the Software Assurance subscription. </a:t>
            </a:r>
            <a:endParaRPr lang="en-US" sz="1000" dirty="0"/>
          </a:p>
        </p:txBody>
      </p:sp>
      <p:sp>
        <p:nvSpPr>
          <p:cNvPr id="12" name="Rectangle 11"/>
          <p:cNvSpPr/>
          <p:nvPr/>
        </p:nvSpPr>
        <p:spPr bwMode="auto">
          <a:xfrm>
            <a:off x="384148" y="3717704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705" y="3598296"/>
            <a:ext cx="7882226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dirty="0" smtClean="0"/>
              <a:t>Simple license management and extended free trials</a:t>
            </a:r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All licenses can be easily downloaded in a single file format and can be easily uploaded on to the system.</a:t>
            </a:r>
          </a:p>
          <a:p>
            <a:pPr marL="171450" indent="-171450" algn="l">
              <a:buFontTx/>
              <a:buChar char="-"/>
            </a:pPr>
            <a:r>
              <a:rPr lang="en-US" sz="1000" dirty="0" smtClean="0"/>
              <a:t>Multi-time temporary license activations for temporary installations or multiple trials </a:t>
            </a:r>
            <a:r>
              <a:rPr lang="en-US" sz="1000" dirty="0" err="1" smtClean="0"/>
              <a:t>upto</a:t>
            </a:r>
            <a:r>
              <a:rPr lang="en-US" sz="1000" dirty="0" smtClean="0"/>
              <a:t> 6 times. (1</a:t>
            </a:r>
            <a:r>
              <a:rPr lang="en-US" sz="1000" baseline="30000" dirty="0" smtClean="0"/>
              <a:t>st</a:t>
            </a:r>
            <a:r>
              <a:rPr lang="en-US" sz="1000" dirty="0" smtClean="0"/>
              <a:t> activation : 60days, next 5 times : 30days for each activation) </a:t>
            </a:r>
          </a:p>
        </p:txBody>
      </p:sp>
    </p:spTree>
    <p:extLst>
      <p:ext uri="{BB962C8B-B14F-4D97-AF65-F5344CB8AC3E}">
        <p14:creationId xmlns:p14="http://schemas.microsoft.com/office/powerpoint/2010/main" val="19109245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1"/>
            <a:ext cx="8750300" cy="841248"/>
          </a:xfrm>
          <a:prstGeom prst="rect">
            <a:avLst/>
          </a:prstGeom>
        </p:spPr>
        <p:txBody>
          <a:bodyPr/>
          <a:lstStyle/>
          <a:p>
            <a:pPr marL="719138"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UCS pricing structure and advantages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19" name="Content Placeholder 8"/>
          <p:cNvSpPr>
            <a:spLocks noGrp="1"/>
          </p:cNvSpPr>
          <p:nvPr>
            <p:ph idx="1"/>
          </p:nvPr>
        </p:nvSpPr>
        <p:spPr>
          <a:xfrm>
            <a:off x="239268" y="1008971"/>
            <a:ext cx="8904732" cy="2774098"/>
          </a:xfrm>
        </p:spPr>
        <p:txBody>
          <a:bodyPr/>
          <a:lstStyle/>
          <a:p>
            <a:pPr marL="182563" indent="-182563"/>
            <a:r>
              <a:rPr lang="en-US" sz="1600" dirty="0" smtClean="0">
                <a:cs typeface="Arial" charset="0"/>
              </a:rPr>
              <a:t>UCS Comes with 2 packages : UCS Standard, UCS Premium</a:t>
            </a:r>
          </a:p>
          <a:p>
            <a:pPr marL="528637" lvl="1" indent="-171450">
              <a:buFont typeface="Arial" charset="0"/>
              <a:buChar char="•"/>
            </a:pPr>
            <a:r>
              <a:rPr lang="en-US" sz="1050" i="1" dirty="0" smtClean="0">
                <a:cs typeface="Arial" charset="0"/>
              </a:rPr>
              <a:t>Be noted that each </a:t>
            </a:r>
            <a:r>
              <a:rPr lang="en-US" sz="1050" i="1" dirty="0">
                <a:cs typeface="Arial" charset="0"/>
              </a:rPr>
              <a:t>package can’t be used in combination in the same call </a:t>
            </a:r>
            <a:r>
              <a:rPr lang="en-US" sz="1050" i="1" dirty="0" smtClean="0">
                <a:cs typeface="Arial" charset="0"/>
              </a:rPr>
              <a:t>server</a:t>
            </a:r>
          </a:p>
          <a:p>
            <a:pPr marL="528637" lvl="1" indent="-171450">
              <a:buFont typeface="Arial" charset="0"/>
              <a:buChar char="•"/>
            </a:pPr>
            <a:endParaRPr lang="en-US" sz="1050" i="1" dirty="0" smtClean="0">
              <a:cs typeface="Arial" charset="0"/>
            </a:endParaRPr>
          </a:p>
          <a:p>
            <a:pPr marL="182563" indent="-182563"/>
            <a:r>
              <a:rPr lang="en-US" sz="1600" dirty="0">
                <a:cs typeface="Arial" charset="0"/>
              </a:rPr>
              <a:t>Pricing</a:t>
            </a:r>
          </a:p>
          <a:p>
            <a:pPr marL="539750" lvl="1" indent="-182563"/>
            <a:r>
              <a:rPr lang="en-US" sz="1100" dirty="0">
                <a:cs typeface="Arial" charset="0"/>
              </a:rPr>
              <a:t>UCS Server license is free. </a:t>
            </a:r>
          </a:p>
          <a:p>
            <a:pPr marL="898525" lvl="2" indent="-182563"/>
            <a:r>
              <a:rPr lang="en-US" sz="1050" dirty="0">
                <a:cs typeface="Arial" charset="0"/>
              </a:rPr>
              <a:t>UCS Standard server is pre-installed on the UCP Call server.</a:t>
            </a:r>
          </a:p>
          <a:p>
            <a:pPr marL="898525" lvl="2" indent="-182563"/>
            <a:r>
              <a:rPr lang="en-US" sz="1050" dirty="0">
                <a:cs typeface="Arial" charset="0"/>
              </a:rPr>
              <a:t>UCS Premium server needs to be installed on the external server. (No UCS server license </a:t>
            </a:r>
            <a:r>
              <a:rPr lang="en-US" sz="1050" dirty="0" smtClean="0">
                <a:cs typeface="Arial" charset="0"/>
              </a:rPr>
              <a:t>is required.)</a:t>
            </a:r>
          </a:p>
          <a:p>
            <a:pPr marL="898525" lvl="2" indent="-182563"/>
            <a:endParaRPr lang="en-US" sz="1050" dirty="0">
              <a:cs typeface="Arial" charset="0"/>
            </a:endParaRPr>
          </a:p>
          <a:p>
            <a:pPr marL="539750" lvl="1" indent="-182563"/>
            <a:r>
              <a:rPr lang="en-US" sz="1100" dirty="0">
                <a:cs typeface="Arial" charset="0"/>
              </a:rPr>
              <a:t>UCS Client </a:t>
            </a:r>
            <a:r>
              <a:rPr lang="en-US" sz="1100" dirty="0" smtClean="0">
                <a:cs typeface="Arial" charset="0"/>
              </a:rPr>
              <a:t>license : 5 types of client licenses (UCP call servers provide promotional copy of Standard clients by default)</a:t>
            </a:r>
            <a:endParaRPr lang="en-US" sz="1100" dirty="0">
              <a:cs typeface="Arial" charset="0"/>
            </a:endParaRPr>
          </a:p>
          <a:p>
            <a:pPr marL="898525" lvl="2" indent="-182563"/>
            <a:r>
              <a:rPr lang="en-US" sz="1050" dirty="0">
                <a:cs typeface="Arial" charset="0"/>
              </a:rPr>
              <a:t>Desktop client </a:t>
            </a:r>
            <a:r>
              <a:rPr lang="en-US" sz="1050" dirty="0" smtClean="0">
                <a:cs typeface="Arial" charset="0"/>
              </a:rPr>
              <a:t>license</a:t>
            </a:r>
          </a:p>
          <a:p>
            <a:pPr marL="715962" lvl="2" indent="0">
              <a:buNone/>
            </a:pPr>
            <a:r>
              <a:rPr lang="en-US" sz="1050" dirty="0">
                <a:cs typeface="Arial" charset="0"/>
              </a:rPr>
              <a:t> </a:t>
            </a:r>
            <a:r>
              <a:rPr lang="en-US" sz="1050" dirty="0" smtClean="0">
                <a:cs typeface="Arial" charset="0"/>
              </a:rPr>
              <a:t>    - UCS Standard </a:t>
            </a:r>
            <a:r>
              <a:rPr lang="en-US" sz="1050" dirty="0">
                <a:cs typeface="Arial" charset="0"/>
              </a:rPr>
              <a:t>Call </a:t>
            </a:r>
            <a:r>
              <a:rPr lang="en-US" sz="1050" dirty="0" smtClean="0">
                <a:cs typeface="Arial" charset="0"/>
              </a:rPr>
              <a:t>Control (</a:t>
            </a:r>
            <a:r>
              <a:rPr lang="en-US" sz="1050" dirty="0">
                <a:cs typeface="Arial" charset="0"/>
              </a:rPr>
              <a:t>UCSDS), </a:t>
            </a:r>
            <a:r>
              <a:rPr lang="en-US" sz="1050" dirty="0" smtClean="0">
                <a:cs typeface="Arial" charset="0"/>
              </a:rPr>
              <a:t>UCS Standard </a:t>
            </a:r>
            <a:r>
              <a:rPr lang="en-US" sz="1050" dirty="0">
                <a:cs typeface="Arial" charset="0"/>
              </a:rPr>
              <a:t>with </a:t>
            </a:r>
            <a:r>
              <a:rPr lang="en-US" sz="1050" dirty="0" smtClean="0">
                <a:cs typeface="Arial" charset="0"/>
              </a:rPr>
              <a:t>softphone (UCSDSV)</a:t>
            </a:r>
          </a:p>
          <a:p>
            <a:pPr marL="715962" lvl="2" indent="0">
              <a:buNone/>
            </a:pPr>
            <a:r>
              <a:rPr lang="en-US" sz="1050" dirty="0">
                <a:cs typeface="Arial" charset="0"/>
              </a:rPr>
              <a:t> </a:t>
            </a:r>
            <a:r>
              <a:rPr lang="en-US" sz="1050" dirty="0" smtClean="0">
                <a:cs typeface="Arial" charset="0"/>
              </a:rPr>
              <a:t>    - UCS Premium </a:t>
            </a:r>
            <a:r>
              <a:rPr lang="en-US" sz="1050" dirty="0">
                <a:cs typeface="Arial" charset="0"/>
              </a:rPr>
              <a:t>Call Control (UCSDP), </a:t>
            </a:r>
            <a:r>
              <a:rPr lang="en-US" sz="1050" dirty="0" smtClean="0">
                <a:cs typeface="Arial" charset="0"/>
              </a:rPr>
              <a:t>UCS Premium </a:t>
            </a:r>
            <a:r>
              <a:rPr lang="en-US" sz="1050" dirty="0">
                <a:cs typeface="Arial" charset="0"/>
              </a:rPr>
              <a:t>with softphone (UCSDPV)</a:t>
            </a:r>
          </a:p>
          <a:p>
            <a:pPr marL="898525" lvl="2" indent="-182563"/>
            <a:r>
              <a:rPr lang="en-US" sz="1050" dirty="0">
                <a:cs typeface="Arial" charset="0"/>
              </a:rPr>
              <a:t>Mobile client license : Mobile for </a:t>
            </a:r>
            <a:r>
              <a:rPr lang="en-US" sz="1050" dirty="0" err="1" smtClean="0">
                <a:cs typeface="Arial" charset="0"/>
              </a:rPr>
              <a:t>iOS</a:t>
            </a:r>
            <a:r>
              <a:rPr lang="en-US" sz="1050" dirty="0" smtClean="0">
                <a:cs typeface="Arial" charset="0"/>
              </a:rPr>
              <a:t>/Android (UCSM)</a:t>
            </a:r>
            <a:endParaRPr lang="en-US" sz="1200" dirty="0" smtClean="0">
              <a:cs typeface="Arial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90144" y="4037690"/>
            <a:ext cx="8351520" cy="2301711"/>
            <a:chOff x="390144" y="3198099"/>
            <a:chExt cx="7957592" cy="4047266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2251032" y="3198100"/>
              <a:ext cx="2825044" cy="3506075"/>
            </a:xfrm>
            <a:prstGeom prst="roundRect">
              <a:avLst>
                <a:gd name="adj" fmla="val 7172"/>
              </a:avLst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 bwMode="auto">
            <a:xfrm>
              <a:off x="5522692" y="3198099"/>
              <a:ext cx="2825044" cy="3506074"/>
            </a:xfrm>
            <a:prstGeom prst="roundRect">
              <a:avLst>
                <a:gd name="adj" fmla="val 7172"/>
              </a:avLst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400890" y="3428094"/>
              <a:ext cx="5775428" cy="3148453"/>
              <a:chOff x="1917699" y="2045671"/>
              <a:chExt cx="4031115" cy="5551250"/>
            </a:xfrm>
          </p:grpSpPr>
          <p:sp>
            <p:nvSpPr>
              <p:cNvPr id="4" name="Rounded Rectangle 3"/>
              <p:cNvSpPr/>
              <p:nvPr/>
            </p:nvSpPr>
            <p:spPr>
              <a:xfrm>
                <a:off x="1917700" y="3946843"/>
                <a:ext cx="1709738" cy="988378"/>
              </a:xfrm>
              <a:prstGeom prst="roundRect">
                <a:avLst>
                  <a:gd name="adj" fmla="val 8342"/>
                </a:avLst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UCS Standard Client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(with softphone)</a:t>
                </a:r>
              </a:p>
            </p:txBody>
          </p:sp>
          <p:sp>
            <p:nvSpPr>
              <p:cNvPr id="5" name="Rounded Rectangle 4"/>
              <p:cNvSpPr/>
              <p:nvPr/>
            </p:nvSpPr>
            <p:spPr>
              <a:xfrm>
                <a:off x="1917700" y="5098733"/>
                <a:ext cx="1709738" cy="848785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UCS Standard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Call Control Client</a:t>
                </a:r>
                <a:endParaRPr lang="en-US" sz="1050" b="1" kern="0" dirty="0">
                  <a:solidFill>
                    <a:schemeClr val="tx1">
                      <a:lumMod val="50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0" name="Rounded Rectangle 9"/>
              <p:cNvSpPr/>
              <p:nvPr/>
            </p:nvSpPr>
            <p:spPr>
              <a:xfrm>
                <a:off x="4216292" y="3105088"/>
                <a:ext cx="1732520" cy="1281495"/>
              </a:xfrm>
              <a:prstGeom prst="round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UCS Premium Client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(with softphone)</a:t>
                </a:r>
                <a:endParaRPr lang="en-US" sz="1050" b="1" kern="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1" name="Rounded Rectangle 10"/>
              <p:cNvSpPr/>
              <p:nvPr/>
            </p:nvSpPr>
            <p:spPr>
              <a:xfrm>
                <a:off x="4216293" y="4507679"/>
                <a:ext cx="1732520" cy="1071562"/>
              </a:xfrm>
              <a:prstGeom prst="round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UCS Premium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Call Control Client</a:t>
                </a:r>
                <a:endParaRPr lang="en-US" sz="1050" b="1" kern="0" dirty="0">
                  <a:solidFill>
                    <a:schemeClr val="tx1">
                      <a:lumMod val="50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14" name="Rounded Rectangle 13"/>
              <p:cNvSpPr/>
              <p:nvPr/>
            </p:nvSpPr>
            <p:spPr>
              <a:xfrm>
                <a:off x="1917699" y="2045671"/>
                <a:ext cx="4031113" cy="683069"/>
              </a:xfrm>
              <a:prstGeom prst="roundRect">
                <a:avLst/>
              </a:prstGeom>
              <a:solidFill>
                <a:srgbClr val="FFC000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Mobile Client (Android, </a:t>
                </a:r>
                <a:r>
                  <a:rPr lang="en-US" sz="1050" b="1" kern="0" dirty="0" err="1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iOS</a:t>
                </a:r>
                <a:r>
                  <a:rPr lang="en-US" sz="1050" b="1" kern="0" dirty="0" smtClean="0">
                    <a:solidFill>
                      <a:schemeClr val="tx1">
                        <a:lumMod val="50000"/>
                      </a:schemeClr>
                    </a:solidFill>
                    <a:cs typeface="Arial" panose="020B0604020202020204" pitchFamily="34" charset="0"/>
                  </a:rPr>
                  <a:t>)</a:t>
                </a:r>
                <a:endParaRPr lang="en-US" sz="1050" b="1" kern="0" dirty="0">
                  <a:solidFill>
                    <a:schemeClr val="tx1">
                      <a:lumMod val="50000"/>
                    </a:schemeClr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1917700" y="6419575"/>
                <a:ext cx="1709738" cy="1177346"/>
              </a:xfrm>
              <a:prstGeom prst="roundRect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Embedded in UCP Call Server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(No license required)</a:t>
                </a:r>
                <a:endParaRPr lang="en-US" sz="1050" b="1" kern="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4216293" y="6419575"/>
                <a:ext cx="1732521" cy="1177346"/>
              </a:xfrm>
              <a:prstGeom prst="roundRect">
                <a:avLst/>
              </a:prstGeom>
              <a:solidFill>
                <a:srgbClr val="003366"/>
              </a:solidFill>
              <a:ln w="9525" cap="flat" cmpd="sng" algn="ctr">
                <a:noFill/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50" b="1" kern="0" dirty="0" smtClean="0">
                    <a:solidFill>
                      <a:schemeClr val="bg1"/>
                    </a:solidFill>
                    <a:cs typeface="Arial" panose="020B0604020202020204" pitchFamily="34" charset="0"/>
                  </a:rPr>
                  <a:t>Need to be installed on a external server (No license required)</a:t>
                </a:r>
                <a:endParaRPr lang="en-US" sz="1050" b="1" kern="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3001275" y="6704174"/>
              <a:ext cx="1324554" cy="541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UCS Standard</a:t>
              </a:r>
              <a:endParaRPr lang="en-US" sz="1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275991" y="6704178"/>
              <a:ext cx="1318444" cy="541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/>
                <a:t>UCS Premium</a:t>
              </a:r>
              <a:endParaRPr lang="en-US" sz="1400" b="1" dirty="0"/>
            </a:p>
          </p:txBody>
        </p:sp>
        <p:sp>
          <p:nvSpPr>
            <p:cNvPr id="23" name="Right Arrow 22"/>
            <p:cNvSpPr/>
            <p:nvPr/>
          </p:nvSpPr>
          <p:spPr bwMode="auto">
            <a:xfrm>
              <a:off x="390144" y="4260023"/>
              <a:ext cx="1621536" cy="1172174"/>
            </a:xfrm>
            <a:prstGeom prst="rightArrow">
              <a:avLst>
                <a:gd name="adj1" fmla="val 100000"/>
                <a:gd name="adj2" fmla="val 2311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ts val="15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Desktop </a:t>
              </a:r>
              <a:r>
                <a:rPr lang="en-US" sz="1200" b="1" dirty="0" smtClean="0">
                  <a:solidFill>
                    <a:schemeClr val="tx1"/>
                  </a:solidFill>
                  <a:latin typeface="Arial" charset="0"/>
                </a:rPr>
                <a:t>Client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Right Arrow 25"/>
            <p:cNvSpPr/>
            <p:nvPr/>
          </p:nvSpPr>
          <p:spPr bwMode="auto">
            <a:xfrm>
              <a:off x="390144" y="3300197"/>
              <a:ext cx="1621536" cy="643189"/>
            </a:xfrm>
            <a:prstGeom prst="rightArrow">
              <a:avLst>
                <a:gd name="adj1" fmla="val 100000"/>
                <a:gd name="adj2" fmla="val 2311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ts val="15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Mobile </a:t>
              </a:r>
              <a:r>
                <a:rPr lang="en-US" sz="1200" b="1" dirty="0" smtClean="0">
                  <a:solidFill>
                    <a:schemeClr val="tx1"/>
                  </a:solidFill>
                  <a:latin typeface="Arial" charset="0"/>
                </a:rPr>
                <a:t>Client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Right Arrow 27"/>
            <p:cNvSpPr/>
            <p:nvPr/>
          </p:nvSpPr>
          <p:spPr bwMode="auto">
            <a:xfrm>
              <a:off x="390144" y="5908803"/>
              <a:ext cx="1621536" cy="667744"/>
            </a:xfrm>
            <a:prstGeom prst="rightArrow">
              <a:avLst>
                <a:gd name="adj1" fmla="val 100000"/>
                <a:gd name="adj2" fmla="val 23118"/>
              </a:avLst>
            </a:pr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ts val="15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UCS Server</a:t>
              </a:r>
            </a:p>
          </p:txBody>
        </p:sp>
      </p:grpSp>
      <p:sp>
        <p:nvSpPr>
          <p:cNvPr id="27" name="Rectangle 26"/>
          <p:cNvSpPr/>
          <p:nvPr/>
        </p:nvSpPr>
        <p:spPr bwMode="auto">
          <a:xfrm>
            <a:off x="384148" y="97536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26371711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1"/>
            <a:ext cx="8750300" cy="829056"/>
          </a:xfrm>
          <a:prstGeom prst="rect">
            <a:avLst/>
          </a:prstGeom>
        </p:spPr>
        <p:txBody>
          <a:bodyPr/>
          <a:lstStyle/>
          <a:p>
            <a:pPr marL="719138"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system port pricing and advantages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4" name="Content Placeholder 8"/>
          <p:cNvSpPr>
            <a:spLocks noGrp="1"/>
          </p:cNvSpPr>
          <p:nvPr>
            <p:ph idx="1"/>
          </p:nvPr>
        </p:nvSpPr>
        <p:spPr>
          <a:xfrm>
            <a:off x="248298" y="1009600"/>
            <a:ext cx="8381999" cy="2224605"/>
          </a:xfrm>
        </p:spPr>
        <p:txBody>
          <a:bodyPr/>
          <a:lstStyle/>
          <a:p>
            <a:pPr marL="182563" indent="-182563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System Port License (SPL)</a:t>
            </a:r>
          </a:p>
          <a:p>
            <a:pPr marL="539750" lvl="1" indent="-182563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It is a license for connecting any trunks or extensions above default port of UCP100, UCP600 and UCP2400.</a:t>
            </a:r>
          </a:p>
          <a:p>
            <a:pPr marL="539750" lvl="1" indent="-182563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No system port license is required within the number of the default port.</a:t>
            </a:r>
          </a:p>
          <a:p>
            <a:pPr marL="539750" lvl="1" indent="-182563"/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82563" indent="-182563"/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Advantages</a:t>
            </a:r>
          </a:p>
          <a:p>
            <a:pPr marL="539750" lvl="1" indent="-182563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Providing seamless scalability and investment protection for future growth while providing the price competitiveness for each market segment with the default port.</a:t>
            </a:r>
          </a:p>
          <a:p>
            <a:pPr marL="539750" lvl="1" indent="-182563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Saving the operational cost and add-on sales.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759348" y="3035189"/>
            <a:ext cx="5018892" cy="2854216"/>
            <a:chOff x="533400" y="1594728"/>
            <a:chExt cx="9808536" cy="4458039"/>
          </a:xfrm>
        </p:grpSpPr>
        <p:sp>
          <p:nvSpPr>
            <p:cNvPr id="6" name="Rounded Rectangle 5"/>
            <p:cNvSpPr/>
            <p:nvPr/>
          </p:nvSpPr>
          <p:spPr bwMode="auto">
            <a:xfrm>
              <a:off x="533400" y="2122933"/>
              <a:ext cx="9808536" cy="3929834"/>
            </a:xfrm>
            <a:prstGeom prst="roundRect">
              <a:avLst>
                <a:gd name="adj" fmla="val 5799"/>
              </a:avLst>
            </a:prstGeom>
            <a:ln>
              <a:headEnd type="none" w="med" len="med"/>
              <a:tailEnd type="none" w="med" len="med"/>
            </a:ln>
            <a:extLst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vert="horz" wrap="square" lIns="3600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System Port License</a:t>
              </a:r>
              <a:r>
                <a:rPr kumimoji="0" lang="en-US" sz="1200" b="1" i="0" u="none" strike="noStrike" cap="none" normalizeH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 (SPL)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3948404" y="2699003"/>
              <a:ext cx="1430693" cy="3187636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IP Extension License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(IPEXT)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-LIP 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-ELG SIP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-WIT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-ACT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-IP-DECT Handset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5503507" y="2699003"/>
              <a:ext cx="1430693" cy="3187636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3</a:t>
              </a:r>
              <a:r>
                <a:rPr kumimoji="0" lang="en-US" sz="1000" b="1" i="0" u="none" strike="noStrike" cap="none" normalizeH="0" baseline="3000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rd</a:t>
              </a:r>
              <a:r>
                <a:rPr lang="en-US" sz="1000" b="1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000" b="1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party SIP Extension License (3SIPEXT)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00" b="0" i="0" u="none" strike="noStrike" cap="none" normalizeH="0" baseline="0" dirty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-3SIPEXT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-3SIPC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838200" y="2699003"/>
              <a:ext cx="1430693" cy="3187636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TDM G/W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-LGCM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-BRIM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9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-PRIM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-DTI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-SLT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-WTI</a:t>
              </a: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393302" y="2699004"/>
              <a:ext cx="1430693" cy="1178723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VOIP G/W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-Built-in VoIP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-VOIM</a:t>
              </a: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2393302" y="3995164"/>
              <a:ext cx="1430693" cy="1891473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VOIP Channel License</a:t>
              </a:r>
              <a:endParaRPr lang="en-US" sz="10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</a:t>
              </a:r>
              <a:r>
                <a:rPr lang="en-US" sz="8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VOIP Channel license (for UCP100/600)</a:t>
              </a:r>
              <a:endParaRPr lang="en-US" sz="7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086601" y="2699003"/>
              <a:ext cx="1430693" cy="3187636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Soft Client</a:t>
              </a:r>
              <a:r>
                <a:rPr kumimoji="0" lang="en-US" sz="1000" b="1" i="0" u="none" strike="noStrike" cap="none" normalizeH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 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License</a:t>
              </a:r>
              <a:endPara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-UCS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-IP Attendant 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Office/Hotel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*IPEXT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license </a:t>
              </a: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900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included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9050942" y="1594728"/>
              <a:ext cx="1290994" cy="216042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36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b="1" dirty="0" smtClean="0">
                  <a:latin typeface="Arial" pitchFamily="34" charset="0"/>
                  <a:cs typeface="Arial" pitchFamily="34" charset="0"/>
                </a:rPr>
                <a:t>Hardware</a:t>
              </a:r>
              <a:endParaRPr lang="en-US" sz="7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9050942" y="1876168"/>
              <a:ext cx="1290994" cy="216042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36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b="1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License</a:t>
              </a:r>
              <a:endParaRPr lang="en-US" sz="7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8622114" y="2699003"/>
              <a:ext cx="1430693" cy="3187636"/>
            </a:xfrm>
            <a:prstGeom prst="rect">
              <a:avLst/>
            </a:prstGeom>
            <a:ln>
              <a:headEnd type="none" w="med" len="med"/>
              <a:tailEnd type="none" w="med" len="med"/>
            </a:ln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none" lIns="36000" tIns="45720" rIns="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000" b="1" i="0" u="none" strike="noStrike" cap="none" normalizeH="0" baseline="0" dirty="0" smtClean="0">
                  <a:ln>
                    <a:noFill/>
                  </a:ln>
                  <a:solidFill>
                    <a:schemeClr val="tx1">
                      <a:lumMod val="50000"/>
                    </a:schemeClr>
                  </a:solidFill>
                  <a:effectLst/>
                  <a:latin typeface="Arial" pitchFamily="34" charset="0"/>
                  <a:cs typeface="Arial" pitchFamily="34" charset="0"/>
                </a:rPr>
                <a:t>Mobile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dirty="0" smtClean="0">
                  <a:solidFill>
                    <a:schemeClr val="tx1">
                      <a:lumMod val="50000"/>
                    </a:schemeClr>
                  </a:solidFill>
                  <a:latin typeface="Arial" pitchFamily="34" charset="0"/>
                  <a:cs typeface="Arial" pitchFamily="34" charset="0"/>
                </a:rPr>
                <a:t>Extension</a:t>
              </a: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1000" b="1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000" b="1" baseline="30000" dirty="0" smtClean="0">
                  <a:solidFill>
                    <a:srgbClr val="0000CC"/>
                  </a:solidFill>
                  <a:latin typeface="Arial" pitchFamily="34" charset="0"/>
                  <a:cs typeface="Arial" pitchFamily="34" charset="0"/>
                </a:rPr>
                <a:t>*Note1</a:t>
              </a:r>
              <a:endParaRPr kumimoji="0" lang="en-US" sz="1000" b="1" i="0" u="none" strike="noStrike" cap="none" normalizeH="0" baseline="30000" dirty="0" smtClean="0">
                <a:ln>
                  <a:noFill/>
                </a:ln>
                <a:solidFill>
                  <a:srgbClr val="0000CC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sz="9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97463" y="3215379"/>
            <a:ext cx="2865048" cy="2780388"/>
            <a:chOff x="414663" y="2279081"/>
            <a:chExt cx="3088786" cy="4115419"/>
          </a:xfrm>
        </p:grpSpPr>
        <p:sp>
          <p:nvSpPr>
            <p:cNvPr id="17" name="Rectangle 16"/>
            <p:cNvSpPr/>
            <p:nvPr/>
          </p:nvSpPr>
          <p:spPr bwMode="auto">
            <a:xfrm>
              <a:off x="1496789" y="5434580"/>
              <a:ext cx="927842" cy="699007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100</a:t>
              </a: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port by default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496789" y="4403172"/>
              <a:ext cx="927842" cy="10314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dirty="0">
                  <a:latin typeface="Arial" pitchFamily="34" charset="0"/>
                  <a:cs typeface="Arial" pitchFamily="34" charset="0"/>
                </a:rPr>
                <a:t>6</a:t>
              </a: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00port by SPL</a:t>
              </a: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2575607" y="4403172"/>
              <a:ext cx="927842" cy="1730415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600</a:t>
              </a: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pitchFamily="34" charset="0"/>
                  <a:cs typeface="Arial" pitchFamily="34" charset="0"/>
                </a:rPr>
                <a:t>port by default</a:t>
              </a:r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2575607" y="2279081"/>
              <a:ext cx="927842" cy="21240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2400port by SPL</a:t>
              </a: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414663" y="5779511"/>
              <a:ext cx="927842" cy="35407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50000">
                  <a:schemeClr val="bg1">
                    <a:lumMod val="65000"/>
                    <a:shade val="67500"/>
                    <a:satMod val="115000"/>
                  </a:schemeClr>
                </a:gs>
                <a:gs pos="100000">
                  <a:schemeClr val="bg1">
                    <a:lumMod val="6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800" dirty="0">
                  <a:solidFill>
                    <a:srgbClr val="0000CC"/>
                  </a:solidFill>
                  <a:cs typeface="Arial" pitchFamily="34" charset="0"/>
                </a:rPr>
                <a:t>5</a:t>
              </a: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0port by default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14663" y="5100072"/>
              <a:ext cx="927842" cy="67943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rgbClr val="0000CC"/>
                  </a:solidFill>
                  <a:effectLst/>
                  <a:latin typeface="Arial" pitchFamily="34" charset="0"/>
                  <a:cs typeface="Arial" pitchFamily="34" charset="0"/>
                </a:rPr>
                <a:t>199</a:t>
              </a:r>
              <a:r>
                <a:rPr kumimoji="0" lang="en-US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rPr>
                <a:t>port by SPL</a:t>
              </a:r>
            </a:p>
          </p:txBody>
        </p:sp>
        <p:sp>
          <p:nvSpPr>
            <p:cNvPr id="23" name="Up Arrow 22"/>
            <p:cNvSpPr/>
            <p:nvPr/>
          </p:nvSpPr>
          <p:spPr bwMode="auto">
            <a:xfrm>
              <a:off x="1697181" y="5100072"/>
              <a:ext cx="527859" cy="334508"/>
            </a:xfrm>
            <a:prstGeom prst="upArrow">
              <a:avLst/>
            </a:prstGeom>
            <a:solidFill>
              <a:srgbClr val="FFC00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01564" y="6079637"/>
              <a:ext cx="750378" cy="31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2">
                      <a:lumMod val="50000"/>
                    </a:schemeClr>
                  </a:solidFill>
                </a:rPr>
                <a:t>UCP100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604702" y="6079636"/>
              <a:ext cx="750378" cy="31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2">
                      <a:lumMod val="50000"/>
                    </a:schemeClr>
                  </a:solidFill>
                </a:rPr>
                <a:t>UCP600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15768" y="6079636"/>
              <a:ext cx="831602" cy="3148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bg2">
                      <a:lumMod val="50000"/>
                    </a:schemeClr>
                  </a:solidFill>
                </a:rPr>
                <a:t>UCP2400</a:t>
              </a:r>
            </a:p>
          </p:txBody>
        </p:sp>
        <p:sp>
          <p:nvSpPr>
            <p:cNvPr id="27" name="Up Arrow 26"/>
            <p:cNvSpPr/>
            <p:nvPr/>
          </p:nvSpPr>
          <p:spPr bwMode="auto">
            <a:xfrm>
              <a:off x="2767639" y="3447795"/>
              <a:ext cx="527859" cy="959446"/>
            </a:xfrm>
            <a:prstGeom prst="upArrow">
              <a:avLst/>
            </a:prstGeom>
            <a:solidFill>
              <a:srgbClr val="FFC00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Up Arrow 27"/>
            <p:cNvSpPr/>
            <p:nvPr/>
          </p:nvSpPr>
          <p:spPr bwMode="auto">
            <a:xfrm>
              <a:off x="612823" y="5612258"/>
              <a:ext cx="527859" cy="167254"/>
            </a:xfrm>
            <a:prstGeom prst="upArrow">
              <a:avLst/>
            </a:prstGeom>
            <a:solidFill>
              <a:srgbClr val="FFC000"/>
            </a:solidFill>
            <a:ln w="9525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0" name="Rectangle 29"/>
          <p:cNvSpPr/>
          <p:nvPr/>
        </p:nvSpPr>
        <p:spPr bwMode="auto">
          <a:xfrm>
            <a:off x="384148" y="97536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09429" y="6164614"/>
            <a:ext cx="69076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800" i="1" dirty="0" smtClean="0">
                <a:solidFill>
                  <a:srgbClr val="0000CC"/>
                </a:solidFill>
              </a:rPr>
              <a:t>*note1 – mobile extension consumes SPL in case of virtual registration. For combined use with hard terminals, MEX doesn’t consume SPL license. </a:t>
            </a:r>
            <a:endParaRPr lang="en-US" sz="800" i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1045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1"/>
            <a:ext cx="8750300" cy="829056"/>
          </a:xfrm>
          <a:prstGeom prst="rect">
            <a:avLst/>
          </a:prstGeom>
        </p:spPr>
        <p:txBody>
          <a:bodyPr/>
          <a:lstStyle/>
          <a:p>
            <a:pPr marL="719138"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IP Extension (IPEXT) License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4148" y="97536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32" name="Content Placeholder 8"/>
          <p:cNvSpPr txBox="1">
            <a:spLocks/>
          </p:cNvSpPr>
          <p:nvPr/>
        </p:nvSpPr>
        <p:spPr bwMode="auto">
          <a:xfrm>
            <a:off x="456376" y="1156249"/>
            <a:ext cx="8381999" cy="222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82563" indent="-182563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IP Extension License (IPEXT)</a:t>
            </a:r>
          </a:p>
          <a:p>
            <a:pPr marL="539750" lvl="1" indent="-182563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It is a license required for connecting Ericsson-LG LIP phones and SIP phones.</a:t>
            </a:r>
          </a:p>
          <a:p>
            <a:pPr marL="539750" lvl="1" indent="-182563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30 IPEXT for UCP100 and 10 IPEXT for UCP600/2400 are provided by default.</a:t>
            </a:r>
          </a:p>
          <a:p>
            <a:pPr marL="182563" indent="-182563"/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7" lvl="1" indent="0">
              <a:buFont typeface="Ericsson Capital TT" pitchFamily="2" charset="0"/>
              <a:buNone/>
            </a:pPr>
            <a:r>
              <a:rPr lang="en-US" sz="14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4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ELG LIP/SIP phones require both System Port(SPL) and IPEXT licenses.</a:t>
            </a:r>
          </a:p>
          <a:p>
            <a:pPr marL="357187" lvl="1" indent="0">
              <a:buFont typeface="Ericsson Capital TT" pitchFamily="2" charset="0"/>
              <a:buNone/>
            </a:pPr>
            <a:r>
              <a:rPr lang="en-US" sz="14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400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ELG UC/Soft clients only require System Port License(SPL).</a:t>
            </a:r>
          </a:p>
          <a:p>
            <a:pPr marL="0" indent="0">
              <a:buFont typeface="Arial" pitchFamily="34" charset="0"/>
              <a:buNone/>
            </a:pPr>
            <a:endParaRPr lang="en-US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106746"/>
              </p:ext>
            </p:extLst>
          </p:nvPr>
        </p:nvGraphicFramePr>
        <p:xfrm>
          <a:off x="762000" y="3429000"/>
          <a:ext cx="7620000" cy="228600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540000"/>
                <a:gridCol w="2540000"/>
                <a:gridCol w="25400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SPL</a:t>
                      </a:r>
                      <a:r>
                        <a:rPr lang="en-US" altLang="ko-KR" sz="1400" baseline="0" dirty="0" smtClean="0"/>
                        <a:t> License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IPEXT License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ELG IP Phones</a:t>
                      </a:r>
                    </a:p>
                    <a:p>
                      <a:pPr latinLnBrk="1"/>
                      <a:r>
                        <a:rPr lang="en-US" altLang="ko-KR" sz="1400" dirty="0" smtClean="0"/>
                        <a:t>ELG SIP Phones</a:t>
                      </a:r>
                    </a:p>
                    <a:p>
                      <a:pPr latinLnBrk="1"/>
                      <a:r>
                        <a:rPr lang="en-US" altLang="ko-KR" sz="1400" dirty="0" smtClean="0"/>
                        <a:t>ELG WIT Phones</a:t>
                      </a:r>
                    </a:p>
                    <a:p>
                      <a:pPr latinLnBrk="1"/>
                      <a:r>
                        <a:rPr lang="en-US" altLang="ko-KR" sz="1400" dirty="0" smtClean="0"/>
                        <a:t>ELG</a:t>
                      </a:r>
                      <a:r>
                        <a:rPr lang="en-US" altLang="ko-KR" sz="1400" baseline="0" dirty="0" smtClean="0"/>
                        <a:t> IP-DECT Phones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Required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Required</a:t>
                      </a:r>
                      <a:endParaRPr lang="ko-KR" altLang="en-US" sz="1400" dirty="0"/>
                    </a:p>
                  </a:txBody>
                  <a:tcPr anchor="ctr"/>
                </a:tc>
              </a:tr>
              <a:tr h="9702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/>
                        <a:t>ELG UCS Clients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Required</a:t>
                      </a:r>
                      <a:endParaRPr lang="ko-KR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No</a:t>
                      </a:r>
                    </a:p>
                    <a:p>
                      <a:pPr algn="ctr" latinLnBrk="1"/>
                      <a:r>
                        <a:rPr lang="en-US" altLang="ko-KR" sz="1400" dirty="0" smtClean="0"/>
                        <a:t>(Embedded in client licenses)</a:t>
                      </a:r>
                      <a:endParaRPr lang="ko-KR" altLang="en-US" sz="1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92023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1"/>
            <a:ext cx="8750300" cy="829056"/>
          </a:xfrm>
          <a:prstGeom prst="rect">
            <a:avLst/>
          </a:prstGeom>
        </p:spPr>
        <p:txBody>
          <a:bodyPr/>
          <a:lstStyle/>
          <a:p>
            <a:pPr marL="719138"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Mobile Extension (MEX) License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384148" y="97536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2</a:t>
            </a:r>
          </a:p>
        </p:txBody>
      </p:sp>
      <p:sp>
        <p:nvSpPr>
          <p:cNvPr id="9" name="Content Placeholder 8"/>
          <p:cNvSpPr txBox="1">
            <a:spLocks/>
          </p:cNvSpPr>
          <p:nvPr/>
        </p:nvSpPr>
        <p:spPr bwMode="auto">
          <a:xfrm>
            <a:off x="456376" y="1156249"/>
            <a:ext cx="8532349" cy="222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82563" indent="-182563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Mobile Extension License</a:t>
            </a:r>
          </a:p>
          <a:p>
            <a:pPr marL="615508" lvl="1" indent="-208187" defTabSz="1042873">
              <a:buClr>
                <a:srgbClr val="58585A"/>
              </a:buClr>
            </a:pP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It is a license required for using Mobile Extension for either linked with any type of hard phones </a:t>
            </a:r>
          </a:p>
          <a:p>
            <a:pPr marL="407322" lvl="1" indent="0" defTabSz="1042873">
              <a:buClr>
                <a:srgbClr val="58585A"/>
              </a:buClr>
              <a:buNone/>
            </a:pPr>
            <a:r>
              <a:rPr lang="en-US" altLang="ko-KR" sz="1400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rPr>
              <a:t>    or virtual use.</a:t>
            </a:r>
          </a:p>
          <a:p>
            <a:pPr marL="615508" lvl="1" indent="-208187" defTabSz="1042873">
              <a:buClr>
                <a:srgbClr val="58585A"/>
              </a:buClr>
            </a:pPr>
            <a:r>
              <a:rPr lang="en-US" altLang="ko-KR" sz="1400" dirty="0">
                <a:solidFill>
                  <a:srgbClr val="0000CC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MEX license is provided free of charge as the number of IPEXT license. </a:t>
            </a:r>
          </a:p>
          <a:p>
            <a:pPr marL="615508" lvl="1" indent="-208187" defTabSz="1042873">
              <a:buClr>
                <a:srgbClr val="58585A"/>
              </a:buClr>
            </a:pPr>
            <a:r>
              <a:rPr lang="en-US" altLang="ko-KR" sz="1400" dirty="0">
                <a:solidFill>
                  <a:srgbClr val="0000CC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Mobile Extension can be used in linked pair with any type of terminals or virtually within the total number of  MEX license, not necessarily bound with LIP phone.</a:t>
            </a:r>
          </a:p>
          <a:p>
            <a:pPr marL="615508" lvl="1" indent="-208187" defTabSz="1042873">
              <a:buClr>
                <a:srgbClr val="58585A"/>
              </a:buClr>
            </a:pPr>
            <a:r>
              <a:rPr lang="en-US" altLang="ko-KR" sz="1400" dirty="0">
                <a:solidFill>
                  <a:srgbClr val="0000CC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SPL is only necessary for virtual mobile extension use without bounding with any hard </a:t>
            </a:r>
            <a:r>
              <a:rPr lang="en-US" altLang="ko-KR" sz="1400" dirty="0" smtClean="0">
                <a:solidFill>
                  <a:srgbClr val="0000CC"/>
                </a:solidFill>
                <a:cs typeface="Arial" panose="020B0604020202020204" pitchFamily="34" charset="0"/>
                <a:sym typeface="Wingdings" panose="05000000000000000000" pitchFamily="2" charset="2"/>
              </a:rPr>
              <a:t>phones</a:t>
            </a:r>
            <a:endParaRPr lang="en-US" altLang="ko-KR" sz="1400" dirty="0">
              <a:solidFill>
                <a:srgbClr val="0000CC"/>
              </a:solidFill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143000" y="3271941"/>
            <a:ext cx="3243018" cy="2671658"/>
          </a:xfrm>
          <a:prstGeom prst="roundRect">
            <a:avLst>
              <a:gd name="adj" fmla="val 8870"/>
            </a:avLst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defTabSz="914400">
              <a:spcBef>
                <a:spcPct val="50000"/>
              </a:spcBef>
            </a:pPr>
            <a:r>
              <a:rPr lang="en-US" sz="2000" kern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MEX license</a:t>
            </a:r>
          </a:p>
        </p:txBody>
      </p:sp>
      <p:sp>
        <p:nvSpPr>
          <p:cNvPr id="11" name="Rounded Rectangle 10"/>
          <p:cNvSpPr/>
          <p:nvPr/>
        </p:nvSpPr>
        <p:spPr bwMode="auto">
          <a:xfrm>
            <a:off x="1333500" y="4069753"/>
            <a:ext cx="2838373" cy="49963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30ea for UCP100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10ea for UCP600/2400, as the number</a:t>
            </a:r>
            <a:r>
              <a:rPr kumimoji="0" lang="en-US" sz="11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of IPEXT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by default</a:t>
            </a:r>
          </a:p>
        </p:txBody>
      </p:sp>
      <p:sp>
        <p:nvSpPr>
          <p:cNvPr id="12" name="Rounded Rectangle 11"/>
          <p:cNvSpPr/>
          <p:nvPr/>
        </p:nvSpPr>
        <p:spPr bwMode="auto">
          <a:xfrm>
            <a:off x="1333500" y="4715251"/>
            <a:ext cx="2838373" cy="4836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defTabSz="1042744">
              <a:spcBef>
                <a:spcPct val="50000"/>
              </a:spcBef>
              <a:defRPr/>
            </a:pPr>
            <a:r>
              <a:rPr lang="en-US" altLang="ko-KR" sz="1100" kern="0" dirty="0">
                <a:solidFill>
                  <a:srgbClr val="58585A"/>
                </a:solidFill>
                <a:cs typeface="Arial" panose="020B0604020202020204" pitchFamily="34" charset="0"/>
              </a:rPr>
              <a:t>Additionally, providing MEX license free of charge as the same number of purchased IPEXT license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1333500" y="5318088"/>
            <a:ext cx="2838373" cy="35315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Buy MEX license for additional use above the number of default + </a:t>
            </a:r>
            <a:r>
              <a:rPr lang="en-US" sz="1100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purchased </a:t>
            </a: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IPEXT  </a:t>
            </a:r>
          </a:p>
        </p:txBody>
      </p:sp>
      <p:grpSp>
        <p:nvGrpSpPr>
          <p:cNvPr id="291" name="Group 290"/>
          <p:cNvGrpSpPr/>
          <p:nvPr/>
        </p:nvGrpSpPr>
        <p:grpSpPr>
          <a:xfrm>
            <a:off x="4833970" y="3271942"/>
            <a:ext cx="3243230" cy="2671658"/>
            <a:chOff x="5804849" y="3696129"/>
            <a:chExt cx="3647942" cy="2946245"/>
          </a:xfrm>
        </p:grpSpPr>
        <p:sp>
          <p:nvSpPr>
            <p:cNvPr id="292" name="Rounded Rectangle 291"/>
            <p:cNvSpPr/>
            <p:nvPr/>
          </p:nvSpPr>
          <p:spPr bwMode="auto">
            <a:xfrm>
              <a:off x="5804849" y="3696129"/>
              <a:ext cx="3647942" cy="2946245"/>
            </a:xfrm>
            <a:prstGeom prst="roundRect">
              <a:avLst>
                <a:gd name="adj" fmla="val 8870"/>
              </a:avLst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82106" tIns="52138" rIns="82106" bIns="52138" numCol="1" rtlCol="0" anchor="t" anchorCtr="0" compatLnSpc="1">
              <a:prstTxWarp prst="textNoShape">
                <a:avLst/>
              </a:prstTxWarp>
            </a:bodyPr>
            <a:lstStyle/>
            <a:p>
              <a:pPr defTabSz="1042744" fontAlgn="base" latinLnBrk="1">
                <a:spcBef>
                  <a:spcPct val="50000"/>
                </a:spcBef>
                <a:spcAft>
                  <a:spcPct val="0"/>
                </a:spcAft>
              </a:pPr>
              <a:endParaRPr kumimoji="1" lang="en-US" sz="1600" kern="0" dirty="0">
                <a:solidFill>
                  <a:schemeClr val="tx1">
                    <a:lumMod val="95000"/>
                    <a:lumOff val="5000"/>
                  </a:schemeClr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293" name="그룹 41"/>
            <p:cNvGrpSpPr>
              <a:grpSpLocks noChangeAspect="1"/>
            </p:cNvGrpSpPr>
            <p:nvPr/>
          </p:nvGrpSpPr>
          <p:grpSpPr>
            <a:xfrm>
              <a:off x="6997205" y="3989204"/>
              <a:ext cx="262551" cy="244650"/>
              <a:chOff x="3575050" y="2439988"/>
              <a:chExt cx="1793875" cy="2035175"/>
            </a:xfrm>
            <a:solidFill>
              <a:schemeClr val="tx1">
                <a:lumMod val="50000"/>
              </a:schemeClr>
            </a:solidFill>
          </p:grpSpPr>
          <p:sp>
            <p:nvSpPr>
              <p:cNvPr id="366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7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8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9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0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1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2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3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4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5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6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7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8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79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80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81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82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4" name="그룹 10"/>
            <p:cNvGrpSpPr>
              <a:grpSpLocks noChangeAspect="1"/>
            </p:cNvGrpSpPr>
            <p:nvPr/>
          </p:nvGrpSpPr>
          <p:grpSpPr>
            <a:xfrm>
              <a:off x="7880597" y="3958514"/>
              <a:ext cx="200026" cy="279342"/>
              <a:chOff x="3802063" y="2674938"/>
              <a:chExt cx="1038225" cy="1765300"/>
            </a:xfrm>
            <a:solidFill>
              <a:schemeClr val="tx1">
                <a:lumMod val="50000"/>
              </a:schemeClr>
            </a:solidFill>
          </p:grpSpPr>
          <p:sp>
            <p:nvSpPr>
              <p:cNvPr id="362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3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4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5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5" name="그룹 41"/>
            <p:cNvGrpSpPr>
              <a:grpSpLocks noChangeAspect="1"/>
            </p:cNvGrpSpPr>
            <p:nvPr/>
          </p:nvGrpSpPr>
          <p:grpSpPr>
            <a:xfrm>
              <a:off x="6997205" y="4635235"/>
              <a:ext cx="262551" cy="244650"/>
              <a:chOff x="3575050" y="2439988"/>
              <a:chExt cx="1793875" cy="2035175"/>
            </a:xfrm>
            <a:solidFill>
              <a:schemeClr val="tx1">
                <a:lumMod val="50000"/>
              </a:schemeClr>
            </a:solidFill>
          </p:grpSpPr>
          <p:sp>
            <p:nvSpPr>
              <p:cNvPr id="345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6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7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8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9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0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1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2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3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4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5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6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7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8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59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0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61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96" name="그룹 10"/>
            <p:cNvGrpSpPr>
              <a:grpSpLocks noChangeAspect="1"/>
            </p:cNvGrpSpPr>
            <p:nvPr/>
          </p:nvGrpSpPr>
          <p:grpSpPr>
            <a:xfrm>
              <a:off x="7880597" y="4604544"/>
              <a:ext cx="200026" cy="279342"/>
              <a:chOff x="3802063" y="2674938"/>
              <a:chExt cx="1038225" cy="1765300"/>
            </a:xfrm>
            <a:solidFill>
              <a:schemeClr val="tx1">
                <a:lumMod val="50000"/>
              </a:schemeClr>
            </a:solidFill>
          </p:grpSpPr>
          <p:sp>
            <p:nvSpPr>
              <p:cNvPr id="341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2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3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4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7" name="TextBox 296"/>
            <p:cNvSpPr txBox="1"/>
            <p:nvPr/>
          </p:nvSpPr>
          <p:spPr>
            <a:xfrm>
              <a:off x="6922009" y="4196156"/>
              <a:ext cx="483880" cy="3027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LIP</a:t>
              </a:r>
            </a:p>
          </p:txBody>
        </p:sp>
        <p:sp>
          <p:nvSpPr>
            <p:cNvPr id="298" name="TextBox 297"/>
            <p:cNvSpPr txBox="1"/>
            <p:nvPr/>
          </p:nvSpPr>
          <p:spPr>
            <a:xfrm>
              <a:off x="6887245" y="4867307"/>
              <a:ext cx="556001" cy="3027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LDP</a:t>
              </a:r>
            </a:p>
          </p:txBody>
        </p:sp>
        <p:grpSp>
          <p:nvGrpSpPr>
            <p:cNvPr id="299" name="그룹 41"/>
            <p:cNvGrpSpPr>
              <a:grpSpLocks noChangeAspect="1"/>
            </p:cNvGrpSpPr>
            <p:nvPr/>
          </p:nvGrpSpPr>
          <p:grpSpPr>
            <a:xfrm>
              <a:off x="6997205" y="5388024"/>
              <a:ext cx="262551" cy="244650"/>
              <a:chOff x="3575050" y="2439988"/>
              <a:chExt cx="1793875" cy="2035175"/>
            </a:xfrm>
            <a:solidFill>
              <a:schemeClr val="tx1">
                <a:lumMod val="50000"/>
              </a:schemeClr>
            </a:solidFill>
          </p:grpSpPr>
          <p:sp>
            <p:nvSpPr>
              <p:cNvPr id="324" name="Freeform 7"/>
              <p:cNvSpPr>
                <a:spLocks/>
              </p:cNvSpPr>
              <p:nvPr/>
            </p:nvSpPr>
            <p:spPr bwMode="auto">
              <a:xfrm>
                <a:off x="4905375" y="33702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5" name="Freeform 8"/>
              <p:cNvSpPr>
                <a:spLocks/>
              </p:cNvSpPr>
              <p:nvPr/>
            </p:nvSpPr>
            <p:spPr bwMode="auto">
              <a:xfrm>
                <a:off x="4905375" y="34591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4 h 38"/>
                  <a:gd name="T10" fmla="*/ 168 w 176"/>
                  <a:gd name="T11" fmla="*/ 30 h 38"/>
                  <a:gd name="T12" fmla="*/ 172 w 176"/>
                  <a:gd name="T13" fmla="*/ 26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4"/>
                    </a:lnTo>
                    <a:lnTo>
                      <a:pt x="168" y="30"/>
                    </a:lnTo>
                    <a:lnTo>
                      <a:pt x="172" y="26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6" name="Freeform 9"/>
              <p:cNvSpPr>
                <a:spLocks/>
              </p:cNvSpPr>
              <p:nvPr/>
            </p:nvSpPr>
            <p:spPr bwMode="auto">
              <a:xfrm>
                <a:off x="4905375" y="3281363"/>
                <a:ext cx="279400" cy="60325"/>
              </a:xfrm>
              <a:custGeom>
                <a:avLst/>
                <a:gdLst>
                  <a:gd name="T0" fmla="*/ 0 w 176"/>
                  <a:gd name="T1" fmla="*/ 38 h 38"/>
                  <a:gd name="T2" fmla="*/ 144 w 176"/>
                  <a:gd name="T3" fmla="*/ 38 h 38"/>
                  <a:gd name="T4" fmla="*/ 144 w 176"/>
                  <a:gd name="T5" fmla="*/ 38 h 38"/>
                  <a:gd name="T6" fmla="*/ 158 w 176"/>
                  <a:gd name="T7" fmla="*/ 36 h 38"/>
                  <a:gd name="T8" fmla="*/ 164 w 176"/>
                  <a:gd name="T9" fmla="*/ 32 h 38"/>
                  <a:gd name="T10" fmla="*/ 168 w 176"/>
                  <a:gd name="T11" fmla="*/ 28 h 38"/>
                  <a:gd name="T12" fmla="*/ 172 w 176"/>
                  <a:gd name="T13" fmla="*/ 24 h 38"/>
                  <a:gd name="T14" fmla="*/ 174 w 176"/>
                  <a:gd name="T15" fmla="*/ 20 h 38"/>
                  <a:gd name="T16" fmla="*/ 176 w 176"/>
                  <a:gd name="T17" fmla="*/ 6 h 38"/>
                  <a:gd name="T18" fmla="*/ 176 w 176"/>
                  <a:gd name="T19" fmla="*/ 0 h 38"/>
                  <a:gd name="T20" fmla="*/ 0 w 176"/>
                  <a:gd name="T21" fmla="*/ 0 h 38"/>
                  <a:gd name="T22" fmla="*/ 0 w 176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38">
                    <a:moveTo>
                      <a:pt x="0" y="38"/>
                    </a:moveTo>
                    <a:lnTo>
                      <a:pt x="144" y="38"/>
                    </a:lnTo>
                    <a:lnTo>
                      <a:pt x="144" y="38"/>
                    </a:lnTo>
                    <a:lnTo>
                      <a:pt x="158" y="36"/>
                    </a:lnTo>
                    <a:lnTo>
                      <a:pt x="164" y="32"/>
                    </a:lnTo>
                    <a:lnTo>
                      <a:pt x="168" y="28"/>
                    </a:lnTo>
                    <a:lnTo>
                      <a:pt x="172" y="24"/>
                    </a:lnTo>
                    <a:lnTo>
                      <a:pt x="174" y="20"/>
                    </a:lnTo>
                    <a:lnTo>
                      <a:pt x="176" y="6"/>
                    </a:lnTo>
                    <a:lnTo>
                      <a:pt x="176" y="0"/>
                    </a:lnTo>
                    <a:lnTo>
                      <a:pt x="0" y="0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7" name="Freeform 10"/>
              <p:cNvSpPr>
                <a:spLocks noEditPoints="1"/>
              </p:cNvSpPr>
              <p:nvPr/>
            </p:nvSpPr>
            <p:spPr bwMode="auto">
              <a:xfrm>
                <a:off x="4905375" y="3570288"/>
                <a:ext cx="263525" cy="196850"/>
              </a:xfrm>
              <a:custGeom>
                <a:avLst/>
                <a:gdLst>
                  <a:gd name="T0" fmla="*/ 0 w 166"/>
                  <a:gd name="T1" fmla="*/ 124 h 124"/>
                  <a:gd name="T2" fmla="*/ 96 w 166"/>
                  <a:gd name="T3" fmla="*/ 124 h 124"/>
                  <a:gd name="T4" fmla="*/ 96 w 166"/>
                  <a:gd name="T5" fmla="*/ 124 h 124"/>
                  <a:gd name="T6" fmla="*/ 116 w 166"/>
                  <a:gd name="T7" fmla="*/ 122 h 124"/>
                  <a:gd name="T8" fmla="*/ 132 w 166"/>
                  <a:gd name="T9" fmla="*/ 116 h 124"/>
                  <a:gd name="T10" fmla="*/ 144 w 166"/>
                  <a:gd name="T11" fmla="*/ 110 h 124"/>
                  <a:gd name="T12" fmla="*/ 154 w 166"/>
                  <a:gd name="T13" fmla="*/ 100 h 124"/>
                  <a:gd name="T14" fmla="*/ 160 w 166"/>
                  <a:gd name="T15" fmla="*/ 90 h 124"/>
                  <a:gd name="T16" fmla="*/ 164 w 166"/>
                  <a:gd name="T17" fmla="*/ 80 h 124"/>
                  <a:gd name="T18" fmla="*/ 166 w 166"/>
                  <a:gd name="T19" fmla="*/ 72 h 124"/>
                  <a:gd name="T20" fmla="*/ 166 w 166"/>
                  <a:gd name="T21" fmla="*/ 64 h 124"/>
                  <a:gd name="T22" fmla="*/ 166 w 166"/>
                  <a:gd name="T23" fmla="*/ 0 h 124"/>
                  <a:gd name="T24" fmla="*/ 0 w 166"/>
                  <a:gd name="T25" fmla="*/ 0 h 124"/>
                  <a:gd name="T26" fmla="*/ 0 w 166"/>
                  <a:gd name="T27" fmla="*/ 124 h 124"/>
                  <a:gd name="T28" fmla="*/ 40 w 166"/>
                  <a:gd name="T29" fmla="*/ 40 h 124"/>
                  <a:gd name="T30" fmla="*/ 126 w 166"/>
                  <a:gd name="T31" fmla="*/ 40 h 124"/>
                  <a:gd name="T32" fmla="*/ 126 w 166"/>
                  <a:gd name="T33" fmla="*/ 64 h 124"/>
                  <a:gd name="T34" fmla="*/ 126 w 166"/>
                  <a:gd name="T35" fmla="*/ 64 h 124"/>
                  <a:gd name="T36" fmla="*/ 126 w 166"/>
                  <a:gd name="T37" fmla="*/ 68 h 124"/>
                  <a:gd name="T38" fmla="*/ 122 w 166"/>
                  <a:gd name="T39" fmla="*/ 74 h 124"/>
                  <a:gd name="T40" fmla="*/ 120 w 166"/>
                  <a:gd name="T41" fmla="*/ 78 h 124"/>
                  <a:gd name="T42" fmla="*/ 114 w 166"/>
                  <a:gd name="T43" fmla="*/ 80 h 124"/>
                  <a:gd name="T44" fmla="*/ 106 w 166"/>
                  <a:gd name="T45" fmla="*/ 82 h 124"/>
                  <a:gd name="T46" fmla="*/ 96 w 166"/>
                  <a:gd name="T47" fmla="*/ 84 h 124"/>
                  <a:gd name="T48" fmla="*/ 40 w 166"/>
                  <a:gd name="T49" fmla="*/ 84 h 124"/>
                  <a:gd name="T50" fmla="*/ 40 w 166"/>
                  <a:gd name="T51" fmla="*/ 4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6" h="124">
                    <a:moveTo>
                      <a:pt x="0" y="124"/>
                    </a:moveTo>
                    <a:lnTo>
                      <a:pt x="96" y="124"/>
                    </a:lnTo>
                    <a:lnTo>
                      <a:pt x="96" y="124"/>
                    </a:lnTo>
                    <a:lnTo>
                      <a:pt x="116" y="122"/>
                    </a:lnTo>
                    <a:lnTo>
                      <a:pt x="132" y="116"/>
                    </a:lnTo>
                    <a:lnTo>
                      <a:pt x="144" y="110"/>
                    </a:lnTo>
                    <a:lnTo>
                      <a:pt x="154" y="100"/>
                    </a:lnTo>
                    <a:lnTo>
                      <a:pt x="160" y="90"/>
                    </a:lnTo>
                    <a:lnTo>
                      <a:pt x="164" y="80"/>
                    </a:lnTo>
                    <a:lnTo>
                      <a:pt x="166" y="72"/>
                    </a:lnTo>
                    <a:lnTo>
                      <a:pt x="166" y="64"/>
                    </a:lnTo>
                    <a:lnTo>
                      <a:pt x="166" y="0"/>
                    </a:lnTo>
                    <a:lnTo>
                      <a:pt x="0" y="0"/>
                    </a:lnTo>
                    <a:lnTo>
                      <a:pt x="0" y="124"/>
                    </a:lnTo>
                    <a:close/>
                    <a:moveTo>
                      <a:pt x="40" y="40"/>
                    </a:moveTo>
                    <a:lnTo>
                      <a:pt x="126" y="40"/>
                    </a:lnTo>
                    <a:lnTo>
                      <a:pt x="126" y="64"/>
                    </a:lnTo>
                    <a:lnTo>
                      <a:pt x="126" y="64"/>
                    </a:lnTo>
                    <a:lnTo>
                      <a:pt x="126" y="68"/>
                    </a:lnTo>
                    <a:lnTo>
                      <a:pt x="122" y="74"/>
                    </a:lnTo>
                    <a:lnTo>
                      <a:pt x="120" y="78"/>
                    </a:lnTo>
                    <a:lnTo>
                      <a:pt x="114" y="80"/>
                    </a:lnTo>
                    <a:lnTo>
                      <a:pt x="106" y="82"/>
                    </a:lnTo>
                    <a:lnTo>
                      <a:pt x="96" y="84"/>
                    </a:lnTo>
                    <a:lnTo>
                      <a:pt x="40" y="84"/>
                    </a:lnTo>
                    <a:lnTo>
                      <a:pt x="40" y="4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8" name="Freeform 11"/>
              <p:cNvSpPr>
                <a:spLocks noEditPoints="1"/>
              </p:cNvSpPr>
              <p:nvPr/>
            </p:nvSpPr>
            <p:spPr bwMode="auto">
              <a:xfrm>
                <a:off x="3575050" y="2439988"/>
                <a:ext cx="1793875" cy="2035175"/>
              </a:xfrm>
              <a:custGeom>
                <a:avLst/>
                <a:gdLst>
                  <a:gd name="T0" fmla="*/ 64 w 1130"/>
                  <a:gd name="T1" fmla="*/ 1068 h 1282"/>
                  <a:gd name="T2" fmla="*/ 66 w 1130"/>
                  <a:gd name="T3" fmla="*/ 1098 h 1282"/>
                  <a:gd name="T4" fmla="*/ 64 w 1130"/>
                  <a:gd name="T5" fmla="*/ 1128 h 1282"/>
                  <a:gd name="T6" fmla="*/ 66 w 1130"/>
                  <a:gd name="T7" fmla="*/ 1158 h 1282"/>
                  <a:gd name="T8" fmla="*/ 64 w 1130"/>
                  <a:gd name="T9" fmla="*/ 1184 h 1282"/>
                  <a:gd name="T10" fmla="*/ 68 w 1130"/>
                  <a:gd name="T11" fmla="*/ 1208 h 1282"/>
                  <a:gd name="T12" fmla="*/ 80 w 1130"/>
                  <a:gd name="T13" fmla="*/ 1240 h 1282"/>
                  <a:gd name="T14" fmla="*/ 98 w 1130"/>
                  <a:gd name="T15" fmla="*/ 1260 h 1282"/>
                  <a:gd name="T16" fmla="*/ 120 w 1130"/>
                  <a:gd name="T17" fmla="*/ 1274 h 1282"/>
                  <a:gd name="T18" fmla="*/ 146 w 1130"/>
                  <a:gd name="T19" fmla="*/ 1282 h 1282"/>
                  <a:gd name="T20" fmla="*/ 172 w 1130"/>
                  <a:gd name="T21" fmla="*/ 1282 h 1282"/>
                  <a:gd name="T22" fmla="*/ 198 w 1130"/>
                  <a:gd name="T23" fmla="*/ 1274 h 1282"/>
                  <a:gd name="T24" fmla="*/ 220 w 1130"/>
                  <a:gd name="T25" fmla="*/ 1260 h 1282"/>
                  <a:gd name="T26" fmla="*/ 238 w 1130"/>
                  <a:gd name="T27" fmla="*/ 1240 h 1282"/>
                  <a:gd name="T28" fmla="*/ 250 w 1130"/>
                  <a:gd name="T29" fmla="*/ 1216 h 1282"/>
                  <a:gd name="T30" fmla="*/ 256 w 1130"/>
                  <a:gd name="T31" fmla="*/ 1192 h 1282"/>
                  <a:gd name="T32" fmla="*/ 254 w 1130"/>
                  <a:gd name="T33" fmla="*/ 1186 h 1282"/>
                  <a:gd name="T34" fmla="*/ 254 w 1130"/>
                  <a:gd name="T35" fmla="*/ 1160 h 1282"/>
                  <a:gd name="T36" fmla="*/ 256 w 1130"/>
                  <a:gd name="T37" fmla="*/ 1130 h 1282"/>
                  <a:gd name="T38" fmla="*/ 254 w 1130"/>
                  <a:gd name="T39" fmla="*/ 1120 h 1282"/>
                  <a:gd name="T40" fmla="*/ 256 w 1130"/>
                  <a:gd name="T41" fmla="*/ 1090 h 1282"/>
                  <a:gd name="T42" fmla="*/ 256 w 1130"/>
                  <a:gd name="T43" fmla="*/ 1066 h 1282"/>
                  <a:gd name="T44" fmla="*/ 1110 w 1130"/>
                  <a:gd name="T45" fmla="*/ 1066 h 1282"/>
                  <a:gd name="T46" fmla="*/ 0 w 1130"/>
                  <a:gd name="T47" fmla="*/ 0 h 1282"/>
                  <a:gd name="T48" fmla="*/ 210 w 1130"/>
                  <a:gd name="T49" fmla="*/ 1160 h 1282"/>
                  <a:gd name="T50" fmla="*/ 208 w 1130"/>
                  <a:gd name="T51" fmla="*/ 1188 h 1282"/>
                  <a:gd name="T52" fmla="*/ 204 w 1130"/>
                  <a:gd name="T53" fmla="*/ 1208 h 1282"/>
                  <a:gd name="T54" fmla="*/ 190 w 1130"/>
                  <a:gd name="T55" fmla="*/ 1224 h 1282"/>
                  <a:gd name="T56" fmla="*/ 172 w 1130"/>
                  <a:gd name="T57" fmla="*/ 1234 h 1282"/>
                  <a:gd name="T58" fmla="*/ 152 w 1130"/>
                  <a:gd name="T59" fmla="*/ 1234 h 1282"/>
                  <a:gd name="T60" fmla="*/ 140 w 1130"/>
                  <a:gd name="T61" fmla="*/ 1230 h 1282"/>
                  <a:gd name="T62" fmla="*/ 124 w 1130"/>
                  <a:gd name="T63" fmla="*/ 1220 h 1282"/>
                  <a:gd name="T64" fmla="*/ 114 w 1130"/>
                  <a:gd name="T65" fmla="*/ 1202 h 1282"/>
                  <a:gd name="T66" fmla="*/ 110 w 1130"/>
                  <a:gd name="T67" fmla="*/ 1178 h 1282"/>
                  <a:gd name="T68" fmla="*/ 112 w 1130"/>
                  <a:gd name="T69" fmla="*/ 1148 h 1282"/>
                  <a:gd name="T70" fmla="*/ 112 w 1130"/>
                  <a:gd name="T71" fmla="*/ 1128 h 1282"/>
                  <a:gd name="T72" fmla="*/ 112 w 1130"/>
                  <a:gd name="T73" fmla="*/ 1108 h 1282"/>
                  <a:gd name="T74" fmla="*/ 110 w 1130"/>
                  <a:gd name="T75" fmla="*/ 1078 h 1282"/>
                  <a:gd name="T76" fmla="*/ 208 w 1130"/>
                  <a:gd name="T77" fmla="*/ 1070 h 1282"/>
                  <a:gd name="T78" fmla="*/ 210 w 1130"/>
                  <a:gd name="T79" fmla="*/ 1100 h 1282"/>
                  <a:gd name="T80" fmla="*/ 208 w 1130"/>
                  <a:gd name="T81" fmla="*/ 1126 h 1282"/>
                  <a:gd name="T82" fmla="*/ 210 w 1130"/>
                  <a:gd name="T83" fmla="*/ 1140 h 1282"/>
                  <a:gd name="T84" fmla="*/ 336 w 1130"/>
                  <a:gd name="T85" fmla="*/ 122 h 1282"/>
                  <a:gd name="T86" fmla="*/ 324 w 1130"/>
                  <a:gd name="T87" fmla="*/ 898 h 1282"/>
                  <a:gd name="T88" fmla="*/ 270 w 1130"/>
                  <a:gd name="T89" fmla="*/ 940 h 1282"/>
                  <a:gd name="T90" fmla="*/ 1090 w 1130"/>
                  <a:gd name="T91" fmla="*/ 888 h 1282"/>
                  <a:gd name="T92" fmla="*/ 1062 w 1130"/>
                  <a:gd name="T93" fmla="*/ 972 h 1282"/>
                  <a:gd name="T94" fmla="*/ 968 w 1130"/>
                  <a:gd name="T95" fmla="*/ 1026 h 1282"/>
                  <a:gd name="T96" fmla="*/ 256 w 1130"/>
                  <a:gd name="T97" fmla="*/ 1010 h 1282"/>
                  <a:gd name="T98" fmla="*/ 254 w 1130"/>
                  <a:gd name="T99" fmla="*/ 984 h 1282"/>
                  <a:gd name="T100" fmla="*/ 326 w 1130"/>
                  <a:gd name="T101" fmla="*/ 958 h 1282"/>
                  <a:gd name="T102" fmla="*/ 376 w 1130"/>
                  <a:gd name="T103" fmla="*/ 866 h 1282"/>
                  <a:gd name="T104" fmla="*/ 208 w 1130"/>
                  <a:gd name="T105" fmla="*/ 984 h 1282"/>
                  <a:gd name="T106" fmla="*/ 208 w 1130"/>
                  <a:gd name="T107" fmla="*/ 1010 h 1282"/>
                  <a:gd name="T108" fmla="*/ 40 w 1130"/>
                  <a:gd name="T109" fmla="*/ 40 h 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130" h="1282">
                    <a:moveTo>
                      <a:pt x="0" y="0"/>
                    </a:moveTo>
                    <a:lnTo>
                      <a:pt x="0" y="1066"/>
                    </a:lnTo>
                    <a:lnTo>
                      <a:pt x="64" y="1066"/>
                    </a:lnTo>
                    <a:lnTo>
                      <a:pt x="64" y="1066"/>
                    </a:lnTo>
                    <a:lnTo>
                      <a:pt x="64" y="1068"/>
                    </a:lnTo>
                    <a:lnTo>
                      <a:pt x="64" y="1068"/>
                    </a:lnTo>
                    <a:lnTo>
                      <a:pt x="66" y="1078"/>
                    </a:lnTo>
                    <a:lnTo>
                      <a:pt x="66" y="1078"/>
                    </a:lnTo>
                    <a:lnTo>
                      <a:pt x="64" y="1088"/>
                    </a:lnTo>
                    <a:lnTo>
                      <a:pt x="64" y="1088"/>
                    </a:lnTo>
                    <a:lnTo>
                      <a:pt x="66" y="1098"/>
                    </a:lnTo>
                    <a:lnTo>
                      <a:pt x="66" y="1098"/>
                    </a:lnTo>
                    <a:lnTo>
                      <a:pt x="64" y="1108"/>
                    </a:lnTo>
                    <a:lnTo>
                      <a:pt x="64" y="1108"/>
                    </a:lnTo>
                    <a:lnTo>
                      <a:pt x="66" y="1118"/>
                    </a:lnTo>
                    <a:lnTo>
                      <a:pt x="66" y="1118"/>
                    </a:lnTo>
                    <a:lnTo>
                      <a:pt x="64" y="1126"/>
                    </a:lnTo>
                    <a:lnTo>
                      <a:pt x="64" y="1128"/>
                    </a:lnTo>
                    <a:lnTo>
                      <a:pt x="64" y="1128"/>
                    </a:lnTo>
                    <a:lnTo>
                      <a:pt x="66" y="1138"/>
                    </a:lnTo>
                    <a:lnTo>
                      <a:pt x="66" y="1138"/>
                    </a:lnTo>
                    <a:lnTo>
                      <a:pt x="64" y="1148"/>
                    </a:lnTo>
                    <a:lnTo>
                      <a:pt x="64" y="1148"/>
                    </a:lnTo>
                    <a:lnTo>
                      <a:pt x="66" y="1158"/>
                    </a:lnTo>
                    <a:lnTo>
                      <a:pt x="66" y="1158"/>
                    </a:lnTo>
                    <a:lnTo>
                      <a:pt x="64" y="1168"/>
                    </a:lnTo>
                    <a:lnTo>
                      <a:pt x="64" y="1168"/>
                    </a:lnTo>
                    <a:lnTo>
                      <a:pt x="66" y="1178"/>
                    </a:lnTo>
                    <a:lnTo>
                      <a:pt x="66" y="1178"/>
                    </a:lnTo>
                    <a:lnTo>
                      <a:pt x="64" y="1184"/>
                    </a:lnTo>
                    <a:lnTo>
                      <a:pt x="64" y="1190"/>
                    </a:lnTo>
                    <a:lnTo>
                      <a:pt x="64" y="1190"/>
                    </a:lnTo>
                    <a:lnTo>
                      <a:pt x="66" y="1196"/>
                    </a:lnTo>
                    <a:lnTo>
                      <a:pt x="68" y="1202"/>
                    </a:lnTo>
                    <a:lnTo>
                      <a:pt x="68" y="1202"/>
                    </a:lnTo>
                    <a:lnTo>
                      <a:pt x="68" y="1208"/>
                    </a:lnTo>
                    <a:lnTo>
                      <a:pt x="68" y="1216"/>
                    </a:lnTo>
                    <a:lnTo>
                      <a:pt x="76" y="1242"/>
                    </a:lnTo>
                    <a:lnTo>
                      <a:pt x="76" y="1230"/>
                    </a:lnTo>
                    <a:lnTo>
                      <a:pt x="76" y="1230"/>
                    </a:lnTo>
                    <a:lnTo>
                      <a:pt x="80" y="1240"/>
                    </a:lnTo>
                    <a:lnTo>
                      <a:pt x="80" y="1240"/>
                    </a:lnTo>
                    <a:lnTo>
                      <a:pt x="84" y="1244"/>
                    </a:lnTo>
                    <a:lnTo>
                      <a:pt x="90" y="1248"/>
                    </a:lnTo>
                    <a:lnTo>
                      <a:pt x="90" y="1248"/>
                    </a:lnTo>
                    <a:lnTo>
                      <a:pt x="94" y="1254"/>
                    </a:lnTo>
                    <a:lnTo>
                      <a:pt x="98" y="1260"/>
                    </a:lnTo>
                    <a:lnTo>
                      <a:pt x="98" y="1260"/>
                    </a:lnTo>
                    <a:lnTo>
                      <a:pt x="104" y="1264"/>
                    </a:lnTo>
                    <a:lnTo>
                      <a:pt x="110" y="1264"/>
                    </a:lnTo>
                    <a:lnTo>
                      <a:pt x="110" y="1264"/>
                    </a:lnTo>
                    <a:lnTo>
                      <a:pt x="114" y="1270"/>
                    </a:lnTo>
                    <a:lnTo>
                      <a:pt x="120" y="1274"/>
                    </a:lnTo>
                    <a:lnTo>
                      <a:pt x="120" y="1274"/>
                    </a:lnTo>
                    <a:lnTo>
                      <a:pt x="126" y="1276"/>
                    </a:lnTo>
                    <a:lnTo>
                      <a:pt x="134" y="1276"/>
                    </a:lnTo>
                    <a:lnTo>
                      <a:pt x="134" y="1276"/>
                    </a:lnTo>
                    <a:lnTo>
                      <a:pt x="140" y="1280"/>
                    </a:lnTo>
                    <a:lnTo>
                      <a:pt x="146" y="1282"/>
                    </a:lnTo>
                    <a:lnTo>
                      <a:pt x="146" y="1282"/>
                    </a:lnTo>
                    <a:lnTo>
                      <a:pt x="152" y="1282"/>
                    </a:lnTo>
                    <a:lnTo>
                      <a:pt x="160" y="1280"/>
                    </a:lnTo>
                    <a:lnTo>
                      <a:pt x="160" y="1280"/>
                    </a:lnTo>
                    <a:lnTo>
                      <a:pt x="170" y="1282"/>
                    </a:lnTo>
                    <a:lnTo>
                      <a:pt x="170" y="1282"/>
                    </a:lnTo>
                    <a:lnTo>
                      <a:pt x="172" y="1282"/>
                    </a:lnTo>
                    <a:lnTo>
                      <a:pt x="172" y="1282"/>
                    </a:lnTo>
                    <a:lnTo>
                      <a:pt x="178" y="1280"/>
                    </a:lnTo>
                    <a:lnTo>
                      <a:pt x="184" y="1276"/>
                    </a:lnTo>
                    <a:lnTo>
                      <a:pt x="184" y="1276"/>
                    </a:lnTo>
                    <a:lnTo>
                      <a:pt x="192" y="1276"/>
                    </a:lnTo>
                    <a:lnTo>
                      <a:pt x="198" y="1274"/>
                    </a:lnTo>
                    <a:lnTo>
                      <a:pt x="198" y="1274"/>
                    </a:lnTo>
                    <a:lnTo>
                      <a:pt x="204" y="1270"/>
                    </a:lnTo>
                    <a:lnTo>
                      <a:pt x="208" y="1266"/>
                    </a:lnTo>
                    <a:lnTo>
                      <a:pt x="208" y="1266"/>
                    </a:lnTo>
                    <a:lnTo>
                      <a:pt x="214" y="1264"/>
                    </a:lnTo>
                    <a:lnTo>
                      <a:pt x="220" y="1260"/>
                    </a:lnTo>
                    <a:lnTo>
                      <a:pt x="220" y="1260"/>
                    </a:lnTo>
                    <a:lnTo>
                      <a:pt x="226" y="1256"/>
                    </a:lnTo>
                    <a:lnTo>
                      <a:pt x="228" y="1250"/>
                    </a:lnTo>
                    <a:lnTo>
                      <a:pt x="228" y="1250"/>
                    </a:lnTo>
                    <a:lnTo>
                      <a:pt x="234" y="1246"/>
                    </a:lnTo>
                    <a:lnTo>
                      <a:pt x="238" y="1240"/>
                    </a:lnTo>
                    <a:lnTo>
                      <a:pt x="238" y="1240"/>
                    </a:lnTo>
                    <a:lnTo>
                      <a:pt x="242" y="1234"/>
                    </a:lnTo>
                    <a:lnTo>
                      <a:pt x="242" y="1228"/>
                    </a:lnTo>
                    <a:lnTo>
                      <a:pt x="242" y="1228"/>
                    </a:lnTo>
                    <a:lnTo>
                      <a:pt x="248" y="1224"/>
                    </a:lnTo>
                    <a:lnTo>
                      <a:pt x="250" y="1216"/>
                    </a:lnTo>
                    <a:lnTo>
                      <a:pt x="250" y="1216"/>
                    </a:lnTo>
                    <a:lnTo>
                      <a:pt x="252" y="1210"/>
                    </a:lnTo>
                    <a:lnTo>
                      <a:pt x="250" y="1204"/>
                    </a:lnTo>
                    <a:lnTo>
                      <a:pt x="250" y="1204"/>
                    </a:lnTo>
                    <a:lnTo>
                      <a:pt x="254" y="1198"/>
                    </a:lnTo>
                    <a:lnTo>
                      <a:pt x="256" y="1192"/>
                    </a:lnTo>
                    <a:lnTo>
                      <a:pt x="256" y="1192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6" y="1190"/>
                    </a:lnTo>
                    <a:lnTo>
                      <a:pt x="254" y="1186"/>
                    </a:lnTo>
                    <a:lnTo>
                      <a:pt x="254" y="1180"/>
                    </a:lnTo>
                    <a:lnTo>
                      <a:pt x="254" y="1180"/>
                    </a:lnTo>
                    <a:lnTo>
                      <a:pt x="256" y="1170"/>
                    </a:lnTo>
                    <a:lnTo>
                      <a:pt x="256" y="1170"/>
                    </a:lnTo>
                    <a:lnTo>
                      <a:pt x="254" y="1160"/>
                    </a:lnTo>
                    <a:lnTo>
                      <a:pt x="254" y="1160"/>
                    </a:lnTo>
                    <a:lnTo>
                      <a:pt x="256" y="1150"/>
                    </a:lnTo>
                    <a:lnTo>
                      <a:pt x="256" y="1150"/>
                    </a:lnTo>
                    <a:lnTo>
                      <a:pt x="254" y="1140"/>
                    </a:lnTo>
                    <a:lnTo>
                      <a:pt x="254" y="1140"/>
                    </a:lnTo>
                    <a:lnTo>
                      <a:pt x="256" y="1130"/>
                    </a:lnTo>
                    <a:lnTo>
                      <a:pt x="256" y="1130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6" y="1128"/>
                    </a:lnTo>
                    <a:lnTo>
                      <a:pt x="254" y="1126"/>
                    </a:lnTo>
                    <a:lnTo>
                      <a:pt x="254" y="1126"/>
                    </a:lnTo>
                    <a:lnTo>
                      <a:pt x="254" y="1120"/>
                    </a:lnTo>
                    <a:lnTo>
                      <a:pt x="254" y="1120"/>
                    </a:lnTo>
                    <a:lnTo>
                      <a:pt x="256" y="1110"/>
                    </a:lnTo>
                    <a:lnTo>
                      <a:pt x="256" y="1110"/>
                    </a:lnTo>
                    <a:lnTo>
                      <a:pt x="254" y="1100"/>
                    </a:lnTo>
                    <a:lnTo>
                      <a:pt x="254" y="1100"/>
                    </a:lnTo>
                    <a:lnTo>
                      <a:pt x="256" y="1090"/>
                    </a:lnTo>
                    <a:lnTo>
                      <a:pt x="256" y="1090"/>
                    </a:lnTo>
                    <a:lnTo>
                      <a:pt x="254" y="1080"/>
                    </a:lnTo>
                    <a:lnTo>
                      <a:pt x="254" y="1080"/>
                    </a:lnTo>
                    <a:lnTo>
                      <a:pt x="256" y="1070"/>
                    </a:lnTo>
                    <a:lnTo>
                      <a:pt x="256" y="1070"/>
                    </a:lnTo>
                    <a:lnTo>
                      <a:pt x="256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30" y="1066"/>
                    </a:lnTo>
                    <a:lnTo>
                      <a:pt x="854" y="1066"/>
                    </a:lnTo>
                    <a:lnTo>
                      <a:pt x="1110" y="1066"/>
                    </a:lnTo>
                    <a:lnTo>
                      <a:pt x="1110" y="1066"/>
                    </a:lnTo>
                    <a:lnTo>
                      <a:pt x="1118" y="1064"/>
                    </a:lnTo>
                    <a:lnTo>
                      <a:pt x="1124" y="1060"/>
                    </a:lnTo>
                    <a:lnTo>
                      <a:pt x="1128" y="1054"/>
                    </a:lnTo>
                    <a:lnTo>
                      <a:pt x="1130" y="1046"/>
                    </a:lnTo>
                    <a:lnTo>
                      <a:pt x="1130" y="0"/>
                    </a:lnTo>
                    <a:lnTo>
                      <a:pt x="0" y="0"/>
                    </a:lnTo>
                    <a:close/>
                    <a:moveTo>
                      <a:pt x="210" y="1140"/>
                    </a:moveTo>
                    <a:lnTo>
                      <a:pt x="210" y="1140"/>
                    </a:lnTo>
                    <a:lnTo>
                      <a:pt x="208" y="1150"/>
                    </a:lnTo>
                    <a:lnTo>
                      <a:pt x="208" y="1150"/>
                    </a:lnTo>
                    <a:lnTo>
                      <a:pt x="210" y="1160"/>
                    </a:lnTo>
                    <a:lnTo>
                      <a:pt x="210" y="1160"/>
                    </a:lnTo>
                    <a:lnTo>
                      <a:pt x="208" y="1170"/>
                    </a:lnTo>
                    <a:lnTo>
                      <a:pt x="208" y="1170"/>
                    </a:lnTo>
                    <a:lnTo>
                      <a:pt x="210" y="1180"/>
                    </a:lnTo>
                    <a:lnTo>
                      <a:pt x="210" y="1180"/>
                    </a:lnTo>
                    <a:lnTo>
                      <a:pt x="208" y="1188"/>
                    </a:lnTo>
                    <a:lnTo>
                      <a:pt x="208" y="1188"/>
                    </a:lnTo>
                    <a:lnTo>
                      <a:pt x="208" y="1196"/>
                    </a:lnTo>
                    <a:lnTo>
                      <a:pt x="208" y="1196"/>
                    </a:lnTo>
                    <a:lnTo>
                      <a:pt x="204" y="1202"/>
                    </a:lnTo>
                    <a:lnTo>
                      <a:pt x="204" y="1202"/>
                    </a:lnTo>
                    <a:lnTo>
                      <a:pt x="204" y="1208"/>
                    </a:lnTo>
                    <a:lnTo>
                      <a:pt x="204" y="1208"/>
                    </a:lnTo>
                    <a:lnTo>
                      <a:pt x="198" y="1214"/>
                    </a:lnTo>
                    <a:lnTo>
                      <a:pt x="198" y="1214"/>
                    </a:lnTo>
                    <a:lnTo>
                      <a:pt x="196" y="1220"/>
                    </a:lnTo>
                    <a:lnTo>
                      <a:pt x="196" y="1220"/>
                    </a:lnTo>
                    <a:lnTo>
                      <a:pt x="190" y="1224"/>
                    </a:lnTo>
                    <a:lnTo>
                      <a:pt x="190" y="1224"/>
                    </a:lnTo>
                    <a:lnTo>
                      <a:pt x="186" y="1228"/>
                    </a:lnTo>
                    <a:lnTo>
                      <a:pt x="186" y="1228"/>
                    </a:lnTo>
                    <a:lnTo>
                      <a:pt x="178" y="1230"/>
                    </a:lnTo>
                    <a:lnTo>
                      <a:pt x="178" y="1230"/>
                    </a:lnTo>
                    <a:lnTo>
                      <a:pt x="172" y="1234"/>
                    </a:lnTo>
                    <a:lnTo>
                      <a:pt x="172" y="1234"/>
                    </a:lnTo>
                    <a:lnTo>
                      <a:pt x="166" y="1234"/>
                    </a:lnTo>
                    <a:lnTo>
                      <a:pt x="166" y="1234"/>
                    </a:lnTo>
                    <a:lnTo>
                      <a:pt x="160" y="1236"/>
                    </a:lnTo>
                    <a:lnTo>
                      <a:pt x="160" y="1236"/>
                    </a:lnTo>
                    <a:lnTo>
                      <a:pt x="152" y="1234"/>
                    </a:lnTo>
                    <a:lnTo>
                      <a:pt x="152" y="1234"/>
                    </a:lnTo>
                    <a:lnTo>
                      <a:pt x="150" y="1234"/>
                    </a:lnTo>
                    <a:lnTo>
                      <a:pt x="150" y="1234"/>
                    </a:lnTo>
                    <a:lnTo>
                      <a:pt x="146" y="1234"/>
                    </a:lnTo>
                    <a:lnTo>
                      <a:pt x="146" y="1234"/>
                    </a:lnTo>
                    <a:lnTo>
                      <a:pt x="140" y="1230"/>
                    </a:lnTo>
                    <a:lnTo>
                      <a:pt x="140" y="1230"/>
                    </a:lnTo>
                    <a:lnTo>
                      <a:pt x="134" y="1228"/>
                    </a:lnTo>
                    <a:lnTo>
                      <a:pt x="134" y="1228"/>
                    </a:lnTo>
                    <a:lnTo>
                      <a:pt x="130" y="1224"/>
                    </a:lnTo>
                    <a:lnTo>
                      <a:pt x="130" y="1224"/>
                    </a:lnTo>
                    <a:lnTo>
                      <a:pt x="124" y="1220"/>
                    </a:lnTo>
                    <a:lnTo>
                      <a:pt x="124" y="1220"/>
                    </a:lnTo>
                    <a:lnTo>
                      <a:pt x="120" y="1214"/>
                    </a:lnTo>
                    <a:lnTo>
                      <a:pt x="120" y="1214"/>
                    </a:lnTo>
                    <a:lnTo>
                      <a:pt x="116" y="1208"/>
                    </a:lnTo>
                    <a:lnTo>
                      <a:pt x="116" y="1208"/>
                    </a:lnTo>
                    <a:lnTo>
                      <a:pt x="114" y="1202"/>
                    </a:lnTo>
                    <a:lnTo>
                      <a:pt x="114" y="1202"/>
                    </a:lnTo>
                    <a:lnTo>
                      <a:pt x="112" y="1194"/>
                    </a:lnTo>
                    <a:lnTo>
                      <a:pt x="112" y="1194"/>
                    </a:lnTo>
                    <a:lnTo>
                      <a:pt x="112" y="1188"/>
                    </a:lnTo>
                    <a:lnTo>
                      <a:pt x="112" y="1188"/>
                    </a:lnTo>
                    <a:lnTo>
                      <a:pt x="110" y="1178"/>
                    </a:lnTo>
                    <a:lnTo>
                      <a:pt x="110" y="1178"/>
                    </a:lnTo>
                    <a:lnTo>
                      <a:pt x="112" y="1168"/>
                    </a:lnTo>
                    <a:lnTo>
                      <a:pt x="112" y="1168"/>
                    </a:lnTo>
                    <a:lnTo>
                      <a:pt x="110" y="1158"/>
                    </a:lnTo>
                    <a:lnTo>
                      <a:pt x="110" y="1158"/>
                    </a:lnTo>
                    <a:lnTo>
                      <a:pt x="112" y="1148"/>
                    </a:lnTo>
                    <a:lnTo>
                      <a:pt x="112" y="1148"/>
                    </a:lnTo>
                    <a:lnTo>
                      <a:pt x="110" y="1138"/>
                    </a:lnTo>
                    <a:lnTo>
                      <a:pt x="110" y="113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8"/>
                    </a:lnTo>
                    <a:lnTo>
                      <a:pt x="112" y="1126"/>
                    </a:lnTo>
                    <a:lnTo>
                      <a:pt x="112" y="1126"/>
                    </a:lnTo>
                    <a:lnTo>
                      <a:pt x="110" y="1118"/>
                    </a:lnTo>
                    <a:lnTo>
                      <a:pt x="110" y="1118"/>
                    </a:lnTo>
                    <a:lnTo>
                      <a:pt x="112" y="1108"/>
                    </a:lnTo>
                    <a:lnTo>
                      <a:pt x="112" y="1108"/>
                    </a:lnTo>
                    <a:lnTo>
                      <a:pt x="110" y="1098"/>
                    </a:lnTo>
                    <a:lnTo>
                      <a:pt x="110" y="1098"/>
                    </a:lnTo>
                    <a:lnTo>
                      <a:pt x="112" y="1088"/>
                    </a:lnTo>
                    <a:lnTo>
                      <a:pt x="112" y="1088"/>
                    </a:lnTo>
                    <a:lnTo>
                      <a:pt x="110" y="1078"/>
                    </a:lnTo>
                    <a:lnTo>
                      <a:pt x="110" y="1078"/>
                    </a:lnTo>
                    <a:lnTo>
                      <a:pt x="112" y="1068"/>
                    </a:lnTo>
                    <a:lnTo>
                      <a:pt x="112" y="1068"/>
                    </a:lnTo>
                    <a:lnTo>
                      <a:pt x="112" y="1066"/>
                    </a:lnTo>
                    <a:lnTo>
                      <a:pt x="208" y="1066"/>
                    </a:lnTo>
                    <a:lnTo>
                      <a:pt x="208" y="1066"/>
                    </a:lnTo>
                    <a:lnTo>
                      <a:pt x="208" y="1070"/>
                    </a:lnTo>
                    <a:lnTo>
                      <a:pt x="208" y="1070"/>
                    </a:lnTo>
                    <a:lnTo>
                      <a:pt x="210" y="1080"/>
                    </a:lnTo>
                    <a:lnTo>
                      <a:pt x="210" y="1080"/>
                    </a:lnTo>
                    <a:lnTo>
                      <a:pt x="208" y="1090"/>
                    </a:lnTo>
                    <a:lnTo>
                      <a:pt x="208" y="1090"/>
                    </a:lnTo>
                    <a:lnTo>
                      <a:pt x="210" y="1100"/>
                    </a:lnTo>
                    <a:lnTo>
                      <a:pt x="210" y="1100"/>
                    </a:lnTo>
                    <a:lnTo>
                      <a:pt x="208" y="1110"/>
                    </a:lnTo>
                    <a:lnTo>
                      <a:pt x="208" y="1110"/>
                    </a:lnTo>
                    <a:lnTo>
                      <a:pt x="210" y="1120"/>
                    </a:lnTo>
                    <a:lnTo>
                      <a:pt x="210" y="1120"/>
                    </a:lnTo>
                    <a:lnTo>
                      <a:pt x="208" y="1126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28"/>
                    </a:lnTo>
                    <a:lnTo>
                      <a:pt x="208" y="1130"/>
                    </a:lnTo>
                    <a:lnTo>
                      <a:pt x="208" y="1130"/>
                    </a:lnTo>
                    <a:lnTo>
                      <a:pt x="210" y="1140"/>
                    </a:lnTo>
                    <a:lnTo>
                      <a:pt x="210" y="1140"/>
                    </a:lnTo>
                    <a:close/>
                    <a:moveTo>
                      <a:pt x="242" y="944"/>
                    </a:moveTo>
                    <a:lnTo>
                      <a:pt x="122" y="944"/>
                    </a:lnTo>
                    <a:lnTo>
                      <a:pt x="122" y="226"/>
                    </a:lnTo>
                    <a:lnTo>
                      <a:pt x="226" y="122"/>
                    </a:lnTo>
                    <a:lnTo>
                      <a:pt x="336" y="122"/>
                    </a:lnTo>
                    <a:lnTo>
                      <a:pt x="336" y="848"/>
                    </a:lnTo>
                    <a:lnTo>
                      <a:pt x="336" y="848"/>
                    </a:lnTo>
                    <a:lnTo>
                      <a:pt x="334" y="864"/>
                    </a:lnTo>
                    <a:lnTo>
                      <a:pt x="332" y="880"/>
                    </a:lnTo>
                    <a:lnTo>
                      <a:pt x="324" y="898"/>
                    </a:lnTo>
                    <a:lnTo>
                      <a:pt x="324" y="898"/>
                    </a:lnTo>
                    <a:lnTo>
                      <a:pt x="318" y="908"/>
                    </a:lnTo>
                    <a:lnTo>
                      <a:pt x="310" y="918"/>
                    </a:lnTo>
                    <a:lnTo>
                      <a:pt x="302" y="926"/>
                    </a:lnTo>
                    <a:lnTo>
                      <a:pt x="292" y="932"/>
                    </a:lnTo>
                    <a:lnTo>
                      <a:pt x="280" y="938"/>
                    </a:lnTo>
                    <a:lnTo>
                      <a:pt x="270" y="940"/>
                    </a:lnTo>
                    <a:lnTo>
                      <a:pt x="256" y="942"/>
                    </a:lnTo>
                    <a:lnTo>
                      <a:pt x="242" y="944"/>
                    </a:lnTo>
                    <a:lnTo>
                      <a:pt x="242" y="944"/>
                    </a:lnTo>
                    <a:close/>
                    <a:moveTo>
                      <a:pt x="1090" y="882"/>
                    </a:moveTo>
                    <a:lnTo>
                      <a:pt x="1090" y="882"/>
                    </a:lnTo>
                    <a:lnTo>
                      <a:pt x="1090" y="888"/>
                    </a:lnTo>
                    <a:lnTo>
                      <a:pt x="1088" y="906"/>
                    </a:lnTo>
                    <a:lnTo>
                      <a:pt x="1082" y="928"/>
                    </a:lnTo>
                    <a:lnTo>
                      <a:pt x="1078" y="942"/>
                    </a:lnTo>
                    <a:lnTo>
                      <a:pt x="1072" y="956"/>
                    </a:lnTo>
                    <a:lnTo>
                      <a:pt x="1072" y="956"/>
                    </a:lnTo>
                    <a:lnTo>
                      <a:pt x="1062" y="972"/>
                    </a:lnTo>
                    <a:lnTo>
                      <a:pt x="1050" y="986"/>
                    </a:lnTo>
                    <a:lnTo>
                      <a:pt x="1038" y="998"/>
                    </a:lnTo>
                    <a:lnTo>
                      <a:pt x="1022" y="1008"/>
                    </a:lnTo>
                    <a:lnTo>
                      <a:pt x="1006" y="1016"/>
                    </a:lnTo>
                    <a:lnTo>
                      <a:pt x="988" y="1022"/>
                    </a:lnTo>
                    <a:lnTo>
                      <a:pt x="968" y="1026"/>
                    </a:lnTo>
                    <a:lnTo>
                      <a:pt x="946" y="1026"/>
                    </a:lnTo>
                    <a:lnTo>
                      <a:pt x="256" y="1026"/>
                    </a:lnTo>
                    <a:lnTo>
                      <a:pt x="256" y="1026"/>
                    </a:lnTo>
                    <a:lnTo>
                      <a:pt x="254" y="1020"/>
                    </a:lnTo>
                    <a:lnTo>
                      <a:pt x="254" y="1020"/>
                    </a:lnTo>
                    <a:lnTo>
                      <a:pt x="256" y="1010"/>
                    </a:lnTo>
                    <a:lnTo>
                      <a:pt x="256" y="1010"/>
                    </a:lnTo>
                    <a:lnTo>
                      <a:pt x="254" y="1000"/>
                    </a:lnTo>
                    <a:lnTo>
                      <a:pt x="254" y="1000"/>
                    </a:lnTo>
                    <a:lnTo>
                      <a:pt x="256" y="990"/>
                    </a:lnTo>
                    <a:lnTo>
                      <a:pt x="256" y="990"/>
                    </a:lnTo>
                    <a:lnTo>
                      <a:pt x="254" y="984"/>
                    </a:lnTo>
                    <a:lnTo>
                      <a:pt x="254" y="984"/>
                    </a:lnTo>
                    <a:lnTo>
                      <a:pt x="272" y="980"/>
                    </a:lnTo>
                    <a:lnTo>
                      <a:pt x="288" y="978"/>
                    </a:lnTo>
                    <a:lnTo>
                      <a:pt x="302" y="972"/>
                    </a:lnTo>
                    <a:lnTo>
                      <a:pt x="314" y="966"/>
                    </a:lnTo>
                    <a:lnTo>
                      <a:pt x="326" y="958"/>
                    </a:lnTo>
                    <a:lnTo>
                      <a:pt x="336" y="950"/>
                    </a:lnTo>
                    <a:lnTo>
                      <a:pt x="344" y="940"/>
                    </a:lnTo>
                    <a:lnTo>
                      <a:pt x="352" y="930"/>
                    </a:lnTo>
                    <a:lnTo>
                      <a:pt x="364" y="908"/>
                    </a:lnTo>
                    <a:lnTo>
                      <a:pt x="370" y="888"/>
                    </a:lnTo>
                    <a:lnTo>
                      <a:pt x="376" y="866"/>
                    </a:lnTo>
                    <a:lnTo>
                      <a:pt x="376" y="848"/>
                    </a:lnTo>
                    <a:lnTo>
                      <a:pt x="376" y="82"/>
                    </a:lnTo>
                    <a:lnTo>
                      <a:pt x="210" y="82"/>
                    </a:lnTo>
                    <a:lnTo>
                      <a:pt x="82" y="210"/>
                    </a:lnTo>
                    <a:lnTo>
                      <a:pt x="82" y="984"/>
                    </a:lnTo>
                    <a:lnTo>
                      <a:pt x="208" y="984"/>
                    </a:lnTo>
                    <a:lnTo>
                      <a:pt x="208" y="984"/>
                    </a:lnTo>
                    <a:lnTo>
                      <a:pt x="208" y="990"/>
                    </a:lnTo>
                    <a:lnTo>
                      <a:pt x="208" y="990"/>
                    </a:lnTo>
                    <a:lnTo>
                      <a:pt x="210" y="1000"/>
                    </a:lnTo>
                    <a:lnTo>
                      <a:pt x="210" y="1000"/>
                    </a:lnTo>
                    <a:lnTo>
                      <a:pt x="208" y="1010"/>
                    </a:lnTo>
                    <a:lnTo>
                      <a:pt x="208" y="1010"/>
                    </a:lnTo>
                    <a:lnTo>
                      <a:pt x="210" y="1020"/>
                    </a:lnTo>
                    <a:lnTo>
                      <a:pt x="210" y="1020"/>
                    </a:lnTo>
                    <a:lnTo>
                      <a:pt x="208" y="1026"/>
                    </a:lnTo>
                    <a:lnTo>
                      <a:pt x="40" y="1026"/>
                    </a:lnTo>
                    <a:lnTo>
                      <a:pt x="40" y="40"/>
                    </a:lnTo>
                    <a:lnTo>
                      <a:pt x="1090" y="40"/>
                    </a:lnTo>
                    <a:lnTo>
                      <a:pt x="1090" y="88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9" name="Freeform 12"/>
              <p:cNvSpPr>
                <a:spLocks noEditPoints="1"/>
              </p:cNvSpPr>
              <p:nvPr/>
            </p:nvSpPr>
            <p:spPr bwMode="auto">
              <a:xfrm>
                <a:off x="4267200" y="2817813"/>
                <a:ext cx="920750" cy="342900"/>
              </a:xfrm>
              <a:custGeom>
                <a:avLst/>
                <a:gdLst>
                  <a:gd name="T0" fmla="*/ 0 w 580"/>
                  <a:gd name="T1" fmla="*/ 216 h 216"/>
                  <a:gd name="T2" fmla="*/ 454 w 580"/>
                  <a:gd name="T3" fmla="*/ 216 h 216"/>
                  <a:gd name="T4" fmla="*/ 454 w 580"/>
                  <a:gd name="T5" fmla="*/ 216 h 216"/>
                  <a:gd name="T6" fmla="*/ 470 w 580"/>
                  <a:gd name="T7" fmla="*/ 216 h 216"/>
                  <a:gd name="T8" fmla="*/ 484 w 580"/>
                  <a:gd name="T9" fmla="*/ 214 h 216"/>
                  <a:gd name="T10" fmla="*/ 498 w 580"/>
                  <a:gd name="T11" fmla="*/ 212 h 216"/>
                  <a:gd name="T12" fmla="*/ 510 w 580"/>
                  <a:gd name="T13" fmla="*/ 208 h 216"/>
                  <a:gd name="T14" fmla="*/ 522 w 580"/>
                  <a:gd name="T15" fmla="*/ 202 h 216"/>
                  <a:gd name="T16" fmla="*/ 532 w 580"/>
                  <a:gd name="T17" fmla="*/ 196 h 216"/>
                  <a:gd name="T18" fmla="*/ 542 w 580"/>
                  <a:gd name="T19" fmla="*/ 188 h 216"/>
                  <a:gd name="T20" fmla="*/ 552 w 580"/>
                  <a:gd name="T21" fmla="*/ 180 h 216"/>
                  <a:gd name="T22" fmla="*/ 552 w 580"/>
                  <a:gd name="T23" fmla="*/ 180 h 216"/>
                  <a:gd name="T24" fmla="*/ 562 w 580"/>
                  <a:gd name="T25" fmla="*/ 168 h 216"/>
                  <a:gd name="T26" fmla="*/ 568 w 580"/>
                  <a:gd name="T27" fmla="*/ 154 h 216"/>
                  <a:gd name="T28" fmla="*/ 574 w 580"/>
                  <a:gd name="T29" fmla="*/ 142 h 216"/>
                  <a:gd name="T30" fmla="*/ 578 w 580"/>
                  <a:gd name="T31" fmla="*/ 130 h 216"/>
                  <a:gd name="T32" fmla="*/ 580 w 580"/>
                  <a:gd name="T33" fmla="*/ 108 h 216"/>
                  <a:gd name="T34" fmla="*/ 580 w 580"/>
                  <a:gd name="T35" fmla="*/ 96 h 216"/>
                  <a:gd name="T36" fmla="*/ 580 w 580"/>
                  <a:gd name="T37" fmla="*/ 0 h 216"/>
                  <a:gd name="T38" fmla="*/ 0 w 580"/>
                  <a:gd name="T39" fmla="*/ 0 h 216"/>
                  <a:gd name="T40" fmla="*/ 0 w 580"/>
                  <a:gd name="T41" fmla="*/ 76 h 216"/>
                  <a:gd name="T42" fmla="*/ 0 w 580"/>
                  <a:gd name="T43" fmla="*/ 76 h 216"/>
                  <a:gd name="T44" fmla="*/ 0 w 580"/>
                  <a:gd name="T45" fmla="*/ 80 h 216"/>
                  <a:gd name="T46" fmla="*/ 0 w 580"/>
                  <a:gd name="T47" fmla="*/ 216 h 216"/>
                  <a:gd name="T48" fmla="*/ 40 w 580"/>
                  <a:gd name="T49" fmla="*/ 74 h 216"/>
                  <a:gd name="T50" fmla="*/ 40 w 580"/>
                  <a:gd name="T51" fmla="*/ 40 h 216"/>
                  <a:gd name="T52" fmla="*/ 540 w 580"/>
                  <a:gd name="T53" fmla="*/ 40 h 216"/>
                  <a:gd name="T54" fmla="*/ 540 w 580"/>
                  <a:gd name="T55" fmla="*/ 98 h 216"/>
                  <a:gd name="T56" fmla="*/ 540 w 580"/>
                  <a:gd name="T57" fmla="*/ 98 h 216"/>
                  <a:gd name="T58" fmla="*/ 540 w 580"/>
                  <a:gd name="T59" fmla="*/ 98 h 216"/>
                  <a:gd name="T60" fmla="*/ 540 w 580"/>
                  <a:gd name="T61" fmla="*/ 106 h 216"/>
                  <a:gd name="T62" fmla="*/ 540 w 580"/>
                  <a:gd name="T63" fmla="*/ 120 h 216"/>
                  <a:gd name="T64" fmla="*/ 534 w 580"/>
                  <a:gd name="T65" fmla="*/ 138 h 216"/>
                  <a:gd name="T66" fmla="*/ 530 w 580"/>
                  <a:gd name="T67" fmla="*/ 148 h 216"/>
                  <a:gd name="T68" fmla="*/ 524 w 580"/>
                  <a:gd name="T69" fmla="*/ 156 h 216"/>
                  <a:gd name="T70" fmla="*/ 524 w 580"/>
                  <a:gd name="T71" fmla="*/ 156 h 216"/>
                  <a:gd name="T72" fmla="*/ 512 w 580"/>
                  <a:gd name="T73" fmla="*/ 164 h 216"/>
                  <a:gd name="T74" fmla="*/ 498 w 580"/>
                  <a:gd name="T75" fmla="*/ 172 h 216"/>
                  <a:gd name="T76" fmla="*/ 482 w 580"/>
                  <a:gd name="T77" fmla="*/ 176 h 216"/>
                  <a:gd name="T78" fmla="*/ 462 w 580"/>
                  <a:gd name="T79" fmla="*/ 176 h 216"/>
                  <a:gd name="T80" fmla="*/ 40 w 580"/>
                  <a:gd name="T81" fmla="*/ 176 h 216"/>
                  <a:gd name="T82" fmla="*/ 40 w 580"/>
                  <a:gd name="T83" fmla="*/ 76 h 216"/>
                  <a:gd name="T84" fmla="*/ 40 w 580"/>
                  <a:gd name="T85" fmla="*/ 76 h 216"/>
                  <a:gd name="T86" fmla="*/ 40 w 580"/>
                  <a:gd name="T87" fmla="*/ 74 h 216"/>
                  <a:gd name="T88" fmla="*/ 40 w 580"/>
                  <a:gd name="T89" fmla="*/ 7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580" h="216">
                    <a:moveTo>
                      <a:pt x="0" y="216"/>
                    </a:moveTo>
                    <a:lnTo>
                      <a:pt x="454" y="216"/>
                    </a:lnTo>
                    <a:lnTo>
                      <a:pt x="454" y="216"/>
                    </a:lnTo>
                    <a:lnTo>
                      <a:pt x="470" y="216"/>
                    </a:lnTo>
                    <a:lnTo>
                      <a:pt x="484" y="214"/>
                    </a:lnTo>
                    <a:lnTo>
                      <a:pt x="498" y="212"/>
                    </a:lnTo>
                    <a:lnTo>
                      <a:pt x="510" y="208"/>
                    </a:lnTo>
                    <a:lnTo>
                      <a:pt x="522" y="202"/>
                    </a:lnTo>
                    <a:lnTo>
                      <a:pt x="532" y="196"/>
                    </a:lnTo>
                    <a:lnTo>
                      <a:pt x="542" y="188"/>
                    </a:lnTo>
                    <a:lnTo>
                      <a:pt x="552" y="180"/>
                    </a:lnTo>
                    <a:lnTo>
                      <a:pt x="552" y="180"/>
                    </a:lnTo>
                    <a:lnTo>
                      <a:pt x="562" y="168"/>
                    </a:lnTo>
                    <a:lnTo>
                      <a:pt x="568" y="154"/>
                    </a:lnTo>
                    <a:lnTo>
                      <a:pt x="574" y="142"/>
                    </a:lnTo>
                    <a:lnTo>
                      <a:pt x="578" y="130"/>
                    </a:lnTo>
                    <a:lnTo>
                      <a:pt x="580" y="108"/>
                    </a:lnTo>
                    <a:lnTo>
                      <a:pt x="580" y="96"/>
                    </a:lnTo>
                    <a:lnTo>
                      <a:pt x="580" y="0"/>
                    </a:lnTo>
                    <a:lnTo>
                      <a:pt x="0" y="0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216"/>
                    </a:lnTo>
                    <a:close/>
                    <a:moveTo>
                      <a:pt x="40" y="74"/>
                    </a:moveTo>
                    <a:lnTo>
                      <a:pt x="40" y="40"/>
                    </a:lnTo>
                    <a:lnTo>
                      <a:pt x="540" y="40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98"/>
                    </a:lnTo>
                    <a:lnTo>
                      <a:pt x="540" y="106"/>
                    </a:lnTo>
                    <a:lnTo>
                      <a:pt x="540" y="120"/>
                    </a:lnTo>
                    <a:lnTo>
                      <a:pt x="534" y="138"/>
                    </a:lnTo>
                    <a:lnTo>
                      <a:pt x="530" y="148"/>
                    </a:lnTo>
                    <a:lnTo>
                      <a:pt x="524" y="156"/>
                    </a:lnTo>
                    <a:lnTo>
                      <a:pt x="524" y="156"/>
                    </a:lnTo>
                    <a:lnTo>
                      <a:pt x="512" y="164"/>
                    </a:lnTo>
                    <a:lnTo>
                      <a:pt x="498" y="172"/>
                    </a:lnTo>
                    <a:lnTo>
                      <a:pt x="482" y="176"/>
                    </a:lnTo>
                    <a:lnTo>
                      <a:pt x="462" y="176"/>
                    </a:lnTo>
                    <a:lnTo>
                      <a:pt x="40" y="176"/>
                    </a:lnTo>
                    <a:lnTo>
                      <a:pt x="40" y="76"/>
                    </a:lnTo>
                    <a:lnTo>
                      <a:pt x="40" y="76"/>
                    </a:lnTo>
                    <a:lnTo>
                      <a:pt x="40" y="74"/>
                    </a:lnTo>
                    <a:lnTo>
                      <a:pt x="4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0" name="Freeform 13"/>
              <p:cNvSpPr>
                <a:spLocks/>
              </p:cNvSpPr>
              <p:nvPr/>
            </p:nvSpPr>
            <p:spPr bwMode="auto">
              <a:xfrm>
                <a:off x="4270375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6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6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1" name="Freeform 14"/>
              <p:cNvSpPr>
                <a:spLocks/>
              </p:cNvSpPr>
              <p:nvPr/>
            </p:nvSpPr>
            <p:spPr bwMode="auto">
              <a:xfrm>
                <a:off x="4270375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6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6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2" name="Freeform 15"/>
              <p:cNvSpPr>
                <a:spLocks/>
              </p:cNvSpPr>
              <p:nvPr/>
            </p:nvSpPr>
            <p:spPr bwMode="auto">
              <a:xfrm>
                <a:off x="447040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68 w 74"/>
                  <a:gd name="T13" fmla="*/ 58 h 74"/>
                  <a:gd name="T14" fmla="*/ 72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68" y="58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3" name="Freeform 16"/>
              <p:cNvSpPr>
                <a:spLocks/>
              </p:cNvSpPr>
              <p:nvPr/>
            </p:nvSpPr>
            <p:spPr bwMode="auto">
              <a:xfrm>
                <a:off x="4667250" y="346551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68 h 74"/>
                  <a:gd name="T10" fmla="*/ 64 w 74"/>
                  <a:gd name="T11" fmla="*/ 64 h 74"/>
                  <a:gd name="T12" fmla="*/ 70 w 74"/>
                  <a:gd name="T13" fmla="*/ 58 h 74"/>
                  <a:gd name="T14" fmla="*/ 74 w 74"/>
                  <a:gd name="T15" fmla="*/ 48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48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4" name="Freeform 17"/>
              <p:cNvSpPr>
                <a:spLocks/>
              </p:cNvSpPr>
              <p:nvPr/>
            </p:nvSpPr>
            <p:spPr bwMode="auto">
              <a:xfrm>
                <a:off x="4270375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6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5" name="Freeform 18"/>
              <p:cNvSpPr>
                <a:spLocks/>
              </p:cNvSpPr>
              <p:nvPr/>
            </p:nvSpPr>
            <p:spPr bwMode="auto">
              <a:xfrm>
                <a:off x="447040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6" name="Freeform 19"/>
              <p:cNvSpPr>
                <a:spLocks/>
              </p:cNvSpPr>
              <p:nvPr/>
            </p:nvSpPr>
            <p:spPr bwMode="auto">
              <a:xfrm>
                <a:off x="4667250" y="3646488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2 h 74"/>
                  <a:gd name="T8" fmla="*/ 58 w 74"/>
                  <a:gd name="T9" fmla="*/ 70 h 74"/>
                  <a:gd name="T10" fmla="*/ 64 w 74"/>
                  <a:gd name="T11" fmla="*/ 64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4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2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4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7" name="Freeform 20"/>
              <p:cNvSpPr>
                <a:spLocks/>
              </p:cNvSpPr>
              <p:nvPr/>
            </p:nvSpPr>
            <p:spPr bwMode="auto">
              <a:xfrm>
                <a:off x="447040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6 w 74"/>
                  <a:gd name="T3" fmla="*/ 74 h 74"/>
                  <a:gd name="T4" fmla="*/ 36 w 74"/>
                  <a:gd name="T5" fmla="*/ 74 h 74"/>
                  <a:gd name="T6" fmla="*/ 48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68 w 74"/>
                  <a:gd name="T13" fmla="*/ 60 h 74"/>
                  <a:gd name="T14" fmla="*/ 72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6" y="74"/>
                    </a:lnTo>
                    <a:lnTo>
                      <a:pt x="36" y="74"/>
                    </a:lnTo>
                    <a:lnTo>
                      <a:pt x="48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68" y="60"/>
                    </a:lnTo>
                    <a:lnTo>
                      <a:pt x="72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8" name="Freeform 21"/>
              <p:cNvSpPr>
                <a:spLocks/>
              </p:cNvSpPr>
              <p:nvPr/>
            </p:nvSpPr>
            <p:spPr bwMode="auto">
              <a:xfrm>
                <a:off x="4667250" y="3281363"/>
                <a:ext cx="117475" cy="117475"/>
              </a:xfrm>
              <a:custGeom>
                <a:avLst/>
                <a:gdLst>
                  <a:gd name="T0" fmla="*/ 0 w 74"/>
                  <a:gd name="T1" fmla="*/ 74 h 74"/>
                  <a:gd name="T2" fmla="*/ 38 w 74"/>
                  <a:gd name="T3" fmla="*/ 74 h 74"/>
                  <a:gd name="T4" fmla="*/ 38 w 74"/>
                  <a:gd name="T5" fmla="*/ 74 h 74"/>
                  <a:gd name="T6" fmla="*/ 50 w 74"/>
                  <a:gd name="T7" fmla="*/ 74 h 74"/>
                  <a:gd name="T8" fmla="*/ 58 w 74"/>
                  <a:gd name="T9" fmla="*/ 70 h 74"/>
                  <a:gd name="T10" fmla="*/ 64 w 74"/>
                  <a:gd name="T11" fmla="*/ 66 h 74"/>
                  <a:gd name="T12" fmla="*/ 70 w 74"/>
                  <a:gd name="T13" fmla="*/ 60 h 74"/>
                  <a:gd name="T14" fmla="*/ 74 w 74"/>
                  <a:gd name="T15" fmla="*/ 50 h 74"/>
                  <a:gd name="T16" fmla="*/ 74 w 74"/>
                  <a:gd name="T17" fmla="*/ 46 h 74"/>
                  <a:gd name="T18" fmla="*/ 74 w 74"/>
                  <a:gd name="T19" fmla="*/ 0 h 74"/>
                  <a:gd name="T20" fmla="*/ 0 w 74"/>
                  <a:gd name="T21" fmla="*/ 0 h 74"/>
                  <a:gd name="T22" fmla="*/ 0 w 74"/>
                  <a:gd name="T2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74">
                    <a:moveTo>
                      <a:pt x="0" y="74"/>
                    </a:moveTo>
                    <a:lnTo>
                      <a:pt x="38" y="74"/>
                    </a:lnTo>
                    <a:lnTo>
                      <a:pt x="38" y="74"/>
                    </a:lnTo>
                    <a:lnTo>
                      <a:pt x="50" y="74"/>
                    </a:lnTo>
                    <a:lnTo>
                      <a:pt x="58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4" y="50"/>
                    </a:lnTo>
                    <a:lnTo>
                      <a:pt x="74" y="46"/>
                    </a:lnTo>
                    <a:lnTo>
                      <a:pt x="74" y="0"/>
                    </a:lnTo>
                    <a:lnTo>
                      <a:pt x="0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39" name="Rectangle 22"/>
              <p:cNvSpPr>
                <a:spLocks noChangeArrowheads="1"/>
              </p:cNvSpPr>
              <p:nvPr/>
            </p:nvSpPr>
            <p:spPr bwMode="auto">
              <a:xfrm>
                <a:off x="3835400" y="2747963"/>
                <a:ext cx="187325" cy="381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40" name="Freeform 23"/>
              <p:cNvSpPr>
                <a:spLocks noEditPoints="1"/>
              </p:cNvSpPr>
              <p:nvPr/>
            </p:nvSpPr>
            <p:spPr bwMode="auto">
              <a:xfrm>
                <a:off x="3835400" y="2808288"/>
                <a:ext cx="187325" cy="127000"/>
              </a:xfrm>
              <a:custGeom>
                <a:avLst/>
                <a:gdLst>
                  <a:gd name="T0" fmla="*/ 118 w 118"/>
                  <a:gd name="T1" fmla="*/ 10 h 80"/>
                  <a:gd name="T2" fmla="*/ 116 w 118"/>
                  <a:gd name="T3" fmla="*/ 6 h 80"/>
                  <a:gd name="T4" fmla="*/ 114 w 118"/>
                  <a:gd name="T5" fmla="*/ 2 h 80"/>
                  <a:gd name="T6" fmla="*/ 108 w 118"/>
                  <a:gd name="T7" fmla="*/ 0 h 80"/>
                  <a:gd name="T8" fmla="*/ 0 w 118"/>
                  <a:gd name="T9" fmla="*/ 22 h 80"/>
                  <a:gd name="T10" fmla="*/ 40 w 118"/>
                  <a:gd name="T11" fmla="*/ 22 h 80"/>
                  <a:gd name="T12" fmla="*/ 40 w 118"/>
                  <a:gd name="T13" fmla="*/ 24 h 80"/>
                  <a:gd name="T14" fmla="*/ 40 w 118"/>
                  <a:gd name="T15" fmla="*/ 36 h 80"/>
                  <a:gd name="T16" fmla="*/ 40 w 118"/>
                  <a:gd name="T17" fmla="*/ 48 h 80"/>
                  <a:gd name="T18" fmla="*/ 48 w 118"/>
                  <a:gd name="T19" fmla="*/ 70 h 80"/>
                  <a:gd name="T20" fmla="*/ 56 w 118"/>
                  <a:gd name="T21" fmla="*/ 76 h 80"/>
                  <a:gd name="T22" fmla="*/ 90 w 118"/>
                  <a:gd name="T23" fmla="*/ 80 h 80"/>
                  <a:gd name="T24" fmla="*/ 102 w 118"/>
                  <a:gd name="T25" fmla="*/ 76 h 80"/>
                  <a:gd name="T26" fmla="*/ 110 w 118"/>
                  <a:gd name="T27" fmla="*/ 70 h 80"/>
                  <a:gd name="T28" fmla="*/ 116 w 118"/>
                  <a:gd name="T29" fmla="*/ 60 h 80"/>
                  <a:gd name="T30" fmla="*/ 118 w 118"/>
                  <a:gd name="T31" fmla="*/ 48 h 80"/>
                  <a:gd name="T32" fmla="*/ 118 w 118"/>
                  <a:gd name="T33" fmla="*/ 32 h 80"/>
                  <a:gd name="T34" fmla="*/ 118 w 118"/>
                  <a:gd name="T35" fmla="*/ 14 h 80"/>
                  <a:gd name="T36" fmla="*/ 118 w 118"/>
                  <a:gd name="T37" fmla="*/ 10 h 80"/>
                  <a:gd name="T38" fmla="*/ 98 w 118"/>
                  <a:gd name="T39" fmla="*/ 44 h 80"/>
                  <a:gd name="T40" fmla="*/ 96 w 118"/>
                  <a:gd name="T41" fmla="*/ 50 h 80"/>
                  <a:gd name="T42" fmla="*/ 94 w 118"/>
                  <a:gd name="T43" fmla="*/ 54 h 80"/>
                  <a:gd name="T44" fmla="*/ 88 w 118"/>
                  <a:gd name="T45" fmla="*/ 56 h 80"/>
                  <a:gd name="T46" fmla="*/ 70 w 118"/>
                  <a:gd name="T47" fmla="*/ 56 h 80"/>
                  <a:gd name="T48" fmla="*/ 64 w 118"/>
                  <a:gd name="T49" fmla="*/ 54 h 80"/>
                  <a:gd name="T50" fmla="*/ 62 w 118"/>
                  <a:gd name="T51" fmla="*/ 50 h 80"/>
                  <a:gd name="T52" fmla="*/ 60 w 118"/>
                  <a:gd name="T53" fmla="*/ 40 h 80"/>
                  <a:gd name="T54" fmla="*/ 58 w 118"/>
                  <a:gd name="T55" fmla="*/ 32 h 80"/>
                  <a:gd name="T56" fmla="*/ 60 w 118"/>
                  <a:gd name="T57" fmla="*/ 24 h 80"/>
                  <a:gd name="T58" fmla="*/ 98 w 118"/>
                  <a:gd name="T59" fmla="*/ 22 h 80"/>
                  <a:gd name="T60" fmla="*/ 98 w 118"/>
                  <a:gd name="T61" fmla="*/ 22 h 80"/>
                  <a:gd name="T62" fmla="*/ 98 w 118"/>
                  <a:gd name="T63" fmla="*/ 32 h 80"/>
                  <a:gd name="T64" fmla="*/ 98 w 118"/>
                  <a:gd name="T65" fmla="*/ 44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80">
                    <a:moveTo>
                      <a:pt x="118" y="10"/>
                    </a:moveTo>
                    <a:lnTo>
                      <a:pt x="118" y="10"/>
                    </a:lnTo>
                    <a:lnTo>
                      <a:pt x="116" y="6"/>
                    </a:lnTo>
                    <a:lnTo>
                      <a:pt x="116" y="6"/>
                    </a:lnTo>
                    <a:lnTo>
                      <a:pt x="114" y="2"/>
                    </a:lnTo>
                    <a:lnTo>
                      <a:pt x="114" y="2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0" y="0"/>
                    </a:lnTo>
                    <a:lnTo>
                      <a:pt x="0" y="22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60"/>
                    </a:lnTo>
                    <a:lnTo>
                      <a:pt x="48" y="70"/>
                    </a:lnTo>
                    <a:lnTo>
                      <a:pt x="48" y="70"/>
                    </a:lnTo>
                    <a:lnTo>
                      <a:pt x="56" y="76"/>
                    </a:lnTo>
                    <a:lnTo>
                      <a:pt x="66" y="80"/>
                    </a:lnTo>
                    <a:lnTo>
                      <a:pt x="90" y="80"/>
                    </a:lnTo>
                    <a:lnTo>
                      <a:pt x="90" y="80"/>
                    </a:lnTo>
                    <a:lnTo>
                      <a:pt x="102" y="76"/>
                    </a:lnTo>
                    <a:lnTo>
                      <a:pt x="102" y="76"/>
                    </a:lnTo>
                    <a:lnTo>
                      <a:pt x="110" y="70"/>
                    </a:lnTo>
                    <a:lnTo>
                      <a:pt x="110" y="70"/>
                    </a:lnTo>
                    <a:lnTo>
                      <a:pt x="116" y="60"/>
                    </a:lnTo>
                    <a:lnTo>
                      <a:pt x="116" y="60"/>
                    </a:lnTo>
                    <a:lnTo>
                      <a:pt x="118" y="48"/>
                    </a:lnTo>
                    <a:lnTo>
                      <a:pt x="118" y="48"/>
                    </a:lnTo>
                    <a:lnTo>
                      <a:pt x="118" y="32"/>
                    </a:lnTo>
                    <a:lnTo>
                      <a:pt x="118" y="32"/>
                    </a:lnTo>
                    <a:lnTo>
                      <a:pt x="118" y="14"/>
                    </a:lnTo>
                    <a:lnTo>
                      <a:pt x="118" y="14"/>
                    </a:lnTo>
                    <a:lnTo>
                      <a:pt x="118" y="10"/>
                    </a:lnTo>
                    <a:lnTo>
                      <a:pt x="118" y="10"/>
                    </a:lnTo>
                    <a:close/>
                    <a:moveTo>
                      <a:pt x="98" y="44"/>
                    </a:moveTo>
                    <a:lnTo>
                      <a:pt x="98" y="44"/>
                    </a:lnTo>
                    <a:lnTo>
                      <a:pt x="96" y="50"/>
                    </a:lnTo>
                    <a:lnTo>
                      <a:pt x="94" y="54"/>
                    </a:lnTo>
                    <a:lnTo>
                      <a:pt x="94" y="54"/>
                    </a:lnTo>
                    <a:lnTo>
                      <a:pt x="92" y="56"/>
                    </a:lnTo>
                    <a:lnTo>
                      <a:pt x="88" y="56"/>
                    </a:lnTo>
                    <a:lnTo>
                      <a:pt x="70" y="56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4" y="54"/>
                    </a:lnTo>
                    <a:lnTo>
                      <a:pt x="64" y="54"/>
                    </a:lnTo>
                    <a:lnTo>
                      <a:pt x="62" y="50"/>
                    </a:lnTo>
                    <a:lnTo>
                      <a:pt x="60" y="40"/>
                    </a:lnTo>
                    <a:lnTo>
                      <a:pt x="60" y="40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0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22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98" y="44"/>
                    </a:lnTo>
                    <a:lnTo>
                      <a:pt x="98" y="4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0" name="TextBox 299"/>
            <p:cNvSpPr txBox="1"/>
            <p:nvPr/>
          </p:nvSpPr>
          <p:spPr>
            <a:xfrm>
              <a:off x="6891590" y="5600727"/>
              <a:ext cx="565015" cy="302791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LKA</a:t>
              </a:r>
            </a:p>
          </p:txBody>
        </p:sp>
        <p:grpSp>
          <p:nvGrpSpPr>
            <p:cNvPr id="301" name="그룹 10"/>
            <p:cNvGrpSpPr>
              <a:grpSpLocks noChangeAspect="1"/>
            </p:cNvGrpSpPr>
            <p:nvPr/>
          </p:nvGrpSpPr>
          <p:grpSpPr>
            <a:xfrm>
              <a:off x="7880597" y="5374494"/>
              <a:ext cx="200026" cy="279342"/>
              <a:chOff x="3802063" y="2674938"/>
              <a:chExt cx="1038225" cy="1765300"/>
            </a:xfrm>
            <a:solidFill>
              <a:schemeClr val="tx1">
                <a:lumMod val="50000"/>
              </a:schemeClr>
            </a:solidFill>
          </p:grpSpPr>
          <p:sp>
            <p:nvSpPr>
              <p:cNvPr id="320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1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2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23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2" name="TextBox 301"/>
            <p:cNvSpPr txBox="1"/>
            <p:nvPr/>
          </p:nvSpPr>
          <p:spPr>
            <a:xfrm>
              <a:off x="8219697" y="3975093"/>
              <a:ext cx="712864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굴림" pitchFamily="50" charset="-127"/>
                  <a:cs typeface="Arial" panose="020B0604020202020204" pitchFamily="34" charset="0"/>
                </a:rPr>
                <a:t>1 MEX</a:t>
              </a:r>
            </a:p>
          </p:txBody>
        </p:sp>
        <p:sp>
          <p:nvSpPr>
            <p:cNvPr id="303" name="TextBox 302"/>
            <p:cNvSpPr txBox="1"/>
            <p:nvPr/>
          </p:nvSpPr>
          <p:spPr>
            <a:xfrm>
              <a:off x="8219697" y="4614223"/>
              <a:ext cx="712864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굴림" pitchFamily="50" charset="-127"/>
                  <a:cs typeface="Arial" panose="020B0604020202020204" pitchFamily="34" charset="0"/>
                </a:rPr>
                <a:t>1 MEX</a:t>
              </a:r>
            </a:p>
          </p:txBody>
        </p:sp>
        <p:sp>
          <p:nvSpPr>
            <p:cNvPr id="304" name="TextBox 303"/>
            <p:cNvSpPr txBox="1"/>
            <p:nvPr/>
          </p:nvSpPr>
          <p:spPr>
            <a:xfrm>
              <a:off x="8219697" y="5395090"/>
              <a:ext cx="712864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kern="0" dirty="0">
                  <a:solidFill>
                    <a:schemeClr val="tx1">
                      <a:lumMod val="95000"/>
                      <a:lumOff val="5000"/>
                    </a:schemeClr>
                  </a:solidFill>
                  <a:ea typeface="굴림" pitchFamily="50" charset="-127"/>
                  <a:cs typeface="Arial" panose="020B0604020202020204" pitchFamily="34" charset="0"/>
                </a:rPr>
                <a:t>1 MEX</a:t>
              </a:r>
            </a:p>
          </p:txBody>
        </p:sp>
        <p:grpSp>
          <p:nvGrpSpPr>
            <p:cNvPr id="305" name="그룹 10"/>
            <p:cNvGrpSpPr>
              <a:grpSpLocks noChangeAspect="1"/>
            </p:cNvGrpSpPr>
            <p:nvPr/>
          </p:nvGrpSpPr>
          <p:grpSpPr>
            <a:xfrm>
              <a:off x="7880597" y="6130793"/>
              <a:ext cx="200026" cy="279342"/>
              <a:chOff x="3802063" y="2674938"/>
              <a:chExt cx="1038225" cy="1765300"/>
            </a:xfrm>
            <a:solidFill>
              <a:schemeClr val="tx1">
                <a:lumMod val="50000"/>
              </a:schemeClr>
            </a:solidFill>
          </p:grpSpPr>
          <p:sp>
            <p:nvSpPr>
              <p:cNvPr id="316" name="Freeform 7"/>
              <p:cNvSpPr>
                <a:spLocks noEditPoints="1"/>
              </p:cNvSpPr>
              <p:nvPr/>
            </p:nvSpPr>
            <p:spPr bwMode="auto">
              <a:xfrm>
                <a:off x="3802063" y="2674938"/>
                <a:ext cx="1038225" cy="1765300"/>
              </a:xfrm>
              <a:custGeom>
                <a:avLst/>
                <a:gdLst>
                  <a:gd name="T0" fmla="*/ 172 w 654"/>
                  <a:gd name="T1" fmla="*/ 0 h 1112"/>
                  <a:gd name="T2" fmla="*/ 0 w 654"/>
                  <a:gd name="T3" fmla="*/ 172 h 1112"/>
                  <a:gd name="T4" fmla="*/ 0 w 654"/>
                  <a:gd name="T5" fmla="*/ 1112 h 1112"/>
                  <a:gd name="T6" fmla="*/ 362 w 654"/>
                  <a:gd name="T7" fmla="*/ 1112 h 1112"/>
                  <a:gd name="T8" fmla="*/ 362 w 654"/>
                  <a:gd name="T9" fmla="*/ 1112 h 1112"/>
                  <a:gd name="T10" fmla="*/ 362 w 654"/>
                  <a:gd name="T11" fmla="*/ 1112 h 1112"/>
                  <a:gd name="T12" fmla="*/ 638 w 654"/>
                  <a:gd name="T13" fmla="*/ 1112 h 1112"/>
                  <a:gd name="T14" fmla="*/ 638 w 654"/>
                  <a:gd name="T15" fmla="*/ 1112 h 1112"/>
                  <a:gd name="T16" fmla="*/ 644 w 654"/>
                  <a:gd name="T17" fmla="*/ 1112 h 1112"/>
                  <a:gd name="T18" fmla="*/ 650 w 654"/>
                  <a:gd name="T19" fmla="*/ 1108 h 1112"/>
                  <a:gd name="T20" fmla="*/ 654 w 654"/>
                  <a:gd name="T21" fmla="*/ 1102 h 1112"/>
                  <a:gd name="T22" fmla="*/ 654 w 654"/>
                  <a:gd name="T23" fmla="*/ 1096 h 1112"/>
                  <a:gd name="T24" fmla="*/ 654 w 654"/>
                  <a:gd name="T25" fmla="*/ 938 h 1112"/>
                  <a:gd name="T26" fmla="*/ 654 w 654"/>
                  <a:gd name="T27" fmla="*/ 938 h 1112"/>
                  <a:gd name="T28" fmla="*/ 654 w 654"/>
                  <a:gd name="T29" fmla="*/ 934 h 1112"/>
                  <a:gd name="T30" fmla="*/ 654 w 654"/>
                  <a:gd name="T31" fmla="*/ 0 h 1112"/>
                  <a:gd name="T32" fmla="*/ 172 w 654"/>
                  <a:gd name="T33" fmla="*/ 0 h 1112"/>
                  <a:gd name="T34" fmla="*/ 622 w 654"/>
                  <a:gd name="T35" fmla="*/ 934 h 1112"/>
                  <a:gd name="T36" fmla="*/ 622 w 654"/>
                  <a:gd name="T37" fmla="*/ 934 h 1112"/>
                  <a:gd name="T38" fmla="*/ 622 w 654"/>
                  <a:gd name="T39" fmla="*/ 942 h 1112"/>
                  <a:gd name="T40" fmla="*/ 620 w 654"/>
                  <a:gd name="T41" fmla="*/ 960 h 1112"/>
                  <a:gd name="T42" fmla="*/ 614 w 654"/>
                  <a:gd name="T43" fmla="*/ 982 h 1112"/>
                  <a:gd name="T44" fmla="*/ 610 w 654"/>
                  <a:gd name="T45" fmla="*/ 996 h 1112"/>
                  <a:gd name="T46" fmla="*/ 604 w 654"/>
                  <a:gd name="T47" fmla="*/ 1010 h 1112"/>
                  <a:gd name="T48" fmla="*/ 596 w 654"/>
                  <a:gd name="T49" fmla="*/ 1022 h 1112"/>
                  <a:gd name="T50" fmla="*/ 586 w 654"/>
                  <a:gd name="T51" fmla="*/ 1036 h 1112"/>
                  <a:gd name="T52" fmla="*/ 574 w 654"/>
                  <a:gd name="T53" fmla="*/ 1048 h 1112"/>
                  <a:gd name="T54" fmla="*/ 560 w 654"/>
                  <a:gd name="T55" fmla="*/ 1058 h 1112"/>
                  <a:gd name="T56" fmla="*/ 544 w 654"/>
                  <a:gd name="T57" fmla="*/ 1068 h 1112"/>
                  <a:gd name="T58" fmla="*/ 524 w 654"/>
                  <a:gd name="T59" fmla="*/ 1074 h 1112"/>
                  <a:gd name="T60" fmla="*/ 502 w 654"/>
                  <a:gd name="T61" fmla="*/ 1078 h 1112"/>
                  <a:gd name="T62" fmla="*/ 476 w 654"/>
                  <a:gd name="T63" fmla="*/ 1080 h 1112"/>
                  <a:gd name="T64" fmla="*/ 32 w 654"/>
                  <a:gd name="T65" fmla="*/ 1080 h 1112"/>
                  <a:gd name="T66" fmla="*/ 32 w 654"/>
                  <a:gd name="T67" fmla="*/ 186 h 1112"/>
                  <a:gd name="T68" fmla="*/ 186 w 654"/>
                  <a:gd name="T69" fmla="*/ 32 h 1112"/>
                  <a:gd name="T70" fmla="*/ 622 w 654"/>
                  <a:gd name="T71" fmla="*/ 32 h 1112"/>
                  <a:gd name="T72" fmla="*/ 622 w 654"/>
                  <a:gd name="T73" fmla="*/ 934 h 1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54" h="1112">
                    <a:moveTo>
                      <a:pt x="172" y="0"/>
                    </a:moveTo>
                    <a:lnTo>
                      <a:pt x="0" y="172"/>
                    </a:lnTo>
                    <a:lnTo>
                      <a:pt x="0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362" y="1112"/>
                    </a:lnTo>
                    <a:lnTo>
                      <a:pt x="638" y="1112"/>
                    </a:lnTo>
                    <a:lnTo>
                      <a:pt x="638" y="1112"/>
                    </a:lnTo>
                    <a:lnTo>
                      <a:pt x="644" y="1112"/>
                    </a:lnTo>
                    <a:lnTo>
                      <a:pt x="650" y="1108"/>
                    </a:lnTo>
                    <a:lnTo>
                      <a:pt x="654" y="1102"/>
                    </a:lnTo>
                    <a:lnTo>
                      <a:pt x="654" y="1096"/>
                    </a:lnTo>
                    <a:lnTo>
                      <a:pt x="654" y="938"/>
                    </a:lnTo>
                    <a:lnTo>
                      <a:pt x="654" y="938"/>
                    </a:lnTo>
                    <a:lnTo>
                      <a:pt x="654" y="934"/>
                    </a:lnTo>
                    <a:lnTo>
                      <a:pt x="654" y="0"/>
                    </a:lnTo>
                    <a:lnTo>
                      <a:pt x="172" y="0"/>
                    </a:lnTo>
                    <a:close/>
                    <a:moveTo>
                      <a:pt x="622" y="934"/>
                    </a:moveTo>
                    <a:lnTo>
                      <a:pt x="622" y="934"/>
                    </a:lnTo>
                    <a:lnTo>
                      <a:pt x="622" y="942"/>
                    </a:lnTo>
                    <a:lnTo>
                      <a:pt x="620" y="960"/>
                    </a:lnTo>
                    <a:lnTo>
                      <a:pt x="614" y="982"/>
                    </a:lnTo>
                    <a:lnTo>
                      <a:pt x="610" y="996"/>
                    </a:lnTo>
                    <a:lnTo>
                      <a:pt x="604" y="1010"/>
                    </a:lnTo>
                    <a:lnTo>
                      <a:pt x="596" y="1022"/>
                    </a:lnTo>
                    <a:lnTo>
                      <a:pt x="586" y="1036"/>
                    </a:lnTo>
                    <a:lnTo>
                      <a:pt x="574" y="1048"/>
                    </a:lnTo>
                    <a:lnTo>
                      <a:pt x="560" y="1058"/>
                    </a:lnTo>
                    <a:lnTo>
                      <a:pt x="544" y="1068"/>
                    </a:lnTo>
                    <a:lnTo>
                      <a:pt x="524" y="1074"/>
                    </a:lnTo>
                    <a:lnTo>
                      <a:pt x="502" y="1078"/>
                    </a:lnTo>
                    <a:lnTo>
                      <a:pt x="476" y="1080"/>
                    </a:lnTo>
                    <a:lnTo>
                      <a:pt x="32" y="1080"/>
                    </a:lnTo>
                    <a:lnTo>
                      <a:pt x="32" y="186"/>
                    </a:lnTo>
                    <a:lnTo>
                      <a:pt x="186" y="32"/>
                    </a:lnTo>
                    <a:lnTo>
                      <a:pt x="622" y="32"/>
                    </a:lnTo>
                    <a:lnTo>
                      <a:pt x="622" y="93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17" name="Freeform 8"/>
              <p:cNvSpPr>
                <a:spLocks noEditPoints="1"/>
              </p:cNvSpPr>
              <p:nvPr/>
            </p:nvSpPr>
            <p:spPr bwMode="auto">
              <a:xfrm>
                <a:off x="3938588" y="2881313"/>
                <a:ext cx="765175" cy="1295400"/>
              </a:xfrm>
              <a:custGeom>
                <a:avLst/>
                <a:gdLst>
                  <a:gd name="T0" fmla="*/ 0 w 482"/>
                  <a:gd name="T1" fmla="*/ 816 h 816"/>
                  <a:gd name="T2" fmla="*/ 482 w 482"/>
                  <a:gd name="T3" fmla="*/ 816 h 816"/>
                  <a:gd name="T4" fmla="*/ 482 w 482"/>
                  <a:gd name="T5" fmla="*/ 0 h 816"/>
                  <a:gd name="T6" fmla="*/ 102 w 482"/>
                  <a:gd name="T7" fmla="*/ 0 h 816"/>
                  <a:gd name="T8" fmla="*/ 0 w 482"/>
                  <a:gd name="T9" fmla="*/ 100 h 816"/>
                  <a:gd name="T10" fmla="*/ 0 w 482"/>
                  <a:gd name="T11" fmla="*/ 816 h 816"/>
                  <a:gd name="T12" fmla="*/ 32 w 482"/>
                  <a:gd name="T13" fmla="*/ 114 h 816"/>
                  <a:gd name="T14" fmla="*/ 114 w 482"/>
                  <a:gd name="T15" fmla="*/ 32 h 816"/>
                  <a:gd name="T16" fmla="*/ 450 w 482"/>
                  <a:gd name="T17" fmla="*/ 32 h 816"/>
                  <a:gd name="T18" fmla="*/ 450 w 482"/>
                  <a:gd name="T19" fmla="*/ 784 h 816"/>
                  <a:gd name="T20" fmla="*/ 32 w 482"/>
                  <a:gd name="T21" fmla="*/ 784 h 816"/>
                  <a:gd name="T22" fmla="*/ 32 w 482"/>
                  <a:gd name="T23" fmla="*/ 114 h 8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2" h="816">
                    <a:moveTo>
                      <a:pt x="0" y="816"/>
                    </a:moveTo>
                    <a:lnTo>
                      <a:pt x="482" y="816"/>
                    </a:lnTo>
                    <a:lnTo>
                      <a:pt x="482" y="0"/>
                    </a:lnTo>
                    <a:lnTo>
                      <a:pt x="102" y="0"/>
                    </a:lnTo>
                    <a:lnTo>
                      <a:pt x="0" y="100"/>
                    </a:lnTo>
                    <a:lnTo>
                      <a:pt x="0" y="816"/>
                    </a:lnTo>
                    <a:close/>
                    <a:moveTo>
                      <a:pt x="32" y="114"/>
                    </a:moveTo>
                    <a:lnTo>
                      <a:pt x="114" y="32"/>
                    </a:lnTo>
                    <a:lnTo>
                      <a:pt x="450" y="32"/>
                    </a:lnTo>
                    <a:lnTo>
                      <a:pt x="450" y="784"/>
                    </a:lnTo>
                    <a:lnTo>
                      <a:pt x="32" y="784"/>
                    </a:lnTo>
                    <a:lnTo>
                      <a:pt x="32" y="11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18" name="Rectangle 9"/>
              <p:cNvSpPr>
                <a:spLocks noChangeArrowheads="1"/>
              </p:cNvSpPr>
              <p:nvPr/>
            </p:nvSpPr>
            <p:spPr bwMode="auto">
              <a:xfrm>
                <a:off x="4268788" y="4233863"/>
                <a:ext cx="101600" cy="1016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  <p:sp>
            <p:nvSpPr>
              <p:cNvPr id="319" name="Rectangle 10"/>
              <p:cNvSpPr>
                <a:spLocks noChangeArrowheads="1"/>
              </p:cNvSpPr>
              <p:nvPr/>
            </p:nvSpPr>
            <p:spPr bwMode="auto">
              <a:xfrm>
                <a:off x="4278313" y="2779713"/>
                <a:ext cx="171450" cy="50800"/>
              </a:xfrm>
              <a:prstGeom prst="rect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 defTabSz="1042744">
                  <a:defRPr/>
                </a:pPr>
                <a:endParaRPr lang="ko-KR" altLang="en-US" sz="18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맑은 고딕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6" name="TextBox 305"/>
            <p:cNvSpPr txBox="1"/>
            <p:nvPr/>
          </p:nvSpPr>
          <p:spPr>
            <a:xfrm>
              <a:off x="8219697" y="6163450"/>
              <a:ext cx="712864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>
              <a:defPPr>
                <a:defRPr lang="en-US"/>
              </a:defPPr>
              <a:lvl1pPr defTabSz="1042744">
                <a:defRPr sz="1300" kern="0">
                  <a:solidFill>
                    <a:schemeClr val="tx1">
                      <a:lumMod val="95000"/>
                      <a:lumOff val="5000"/>
                    </a:schemeClr>
                  </a:solidFill>
                  <a:ea typeface="굴림" pitchFamily="50" charset="-127"/>
                  <a:cs typeface="Arial" panose="020B0604020202020204" pitchFamily="34" charset="0"/>
                </a:defRPr>
              </a:lvl1pPr>
            </a:lstStyle>
            <a:p>
              <a:r>
                <a:rPr lang="en-US" sz="1050" dirty="0"/>
                <a:t>1 MEX</a:t>
              </a:r>
            </a:p>
          </p:txBody>
        </p:sp>
        <p:sp>
          <p:nvSpPr>
            <p:cNvPr id="307" name="Rounded Rectangle 306"/>
            <p:cNvSpPr/>
            <p:nvPr/>
          </p:nvSpPr>
          <p:spPr bwMode="auto">
            <a:xfrm>
              <a:off x="6908783" y="6078252"/>
              <a:ext cx="473316" cy="384425"/>
            </a:xfrm>
            <a:prstGeom prst="roundRect">
              <a:avLst/>
            </a:prstGeom>
            <a:solidFill>
              <a:srgbClr val="FFFFFF">
                <a:lumMod val="65000"/>
              </a:srgb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52138" rIns="0" bIns="5213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1042744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sz="90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Virtual Port</a:t>
              </a:r>
            </a:p>
          </p:txBody>
        </p:sp>
        <p:sp>
          <p:nvSpPr>
            <p:cNvPr id="308" name="TextBox 307"/>
            <p:cNvSpPr txBox="1"/>
            <p:nvPr/>
          </p:nvSpPr>
          <p:spPr>
            <a:xfrm>
              <a:off x="6297714" y="3975093"/>
              <a:ext cx="678607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1 SPL</a:t>
              </a:r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6297714" y="4614223"/>
              <a:ext cx="678607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1 SPL</a:t>
              </a:r>
            </a:p>
          </p:txBody>
        </p:sp>
        <p:sp>
          <p:nvSpPr>
            <p:cNvPr id="310" name="TextBox 309"/>
            <p:cNvSpPr txBox="1"/>
            <p:nvPr/>
          </p:nvSpPr>
          <p:spPr>
            <a:xfrm>
              <a:off x="6297713" y="5395090"/>
              <a:ext cx="678607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1 SPL</a:t>
              </a:r>
            </a:p>
          </p:txBody>
        </p:sp>
        <p:sp>
          <p:nvSpPr>
            <p:cNvPr id="311" name="TextBox 310"/>
            <p:cNvSpPr txBox="1"/>
            <p:nvPr/>
          </p:nvSpPr>
          <p:spPr>
            <a:xfrm>
              <a:off x="6297713" y="6136802"/>
              <a:ext cx="678607" cy="302791"/>
            </a:xfrm>
            <a:prstGeom prst="rect">
              <a:avLst/>
            </a:prstGeom>
            <a:noFill/>
          </p:spPr>
          <p:txBody>
            <a:bodyPr wrap="none" lIns="104274" tIns="52138" rIns="104274" bIns="52138" rtlCol="0">
              <a:spAutoFit/>
            </a:bodyPr>
            <a:lstStyle/>
            <a:p>
              <a:pPr defTabSz="1042744">
                <a:defRPr/>
              </a:pPr>
              <a:r>
                <a:rPr lang="en-US" sz="1050" b="1" kern="0" dirty="0">
                  <a:solidFill>
                    <a:srgbClr val="0000CC"/>
                  </a:solidFill>
                  <a:ea typeface="굴림" pitchFamily="50" charset="-127"/>
                  <a:cs typeface="Arial" panose="020B0604020202020204" pitchFamily="34" charset="0"/>
                </a:rPr>
                <a:t>1 SPL</a:t>
              </a:r>
            </a:p>
          </p:txBody>
        </p:sp>
        <p:sp>
          <p:nvSpPr>
            <p:cNvPr id="312" name="Oval 311"/>
            <p:cNvSpPr/>
            <p:nvPr/>
          </p:nvSpPr>
          <p:spPr>
            <a:xfrm>
              <a:off x="6208415" y="3810335"/>
              <a:ext cx="2893606" cy="62294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ko-KR" altLang="en-US" sz="1100"/>
            </a:p>
          </p:txBody>
        </p:sp>
        <p:sp>
          <p:nvSpPr>
            <p:cNvPr id="313" name="Oval 312"/>
            <p:cNvSpPr/>
            <p:nvPr/>
          </p:nvSpPr>
          <p:spPr>
            <a:xfrm>
              <a:off x="6208415" y="4499170"/>
              <a:ext cx="2893606" cy="62294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ko-KR" altLang="en-US" sz="1100"/>
            </a:p>
          </p:txBody>
        </p:sp>
        <p:sp>
          <p:nvSpPr>
            <p:cNvPr id="314" name="Oval 313"/>
            <p:cNvSpPr/>
            <p:nvPr/>
          </p:nvSpPr>
          <p:spPr>
            <a:xfrm>
              <a:off x="6208415" y="5221585"/>
              <a:ext cx="2893606" cy="62294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ko-KR" altLang="en-US" sz="1100"/>
            </a:p>
          </p:txBody>
        </p:sp>
        <p:sp>
          <p:nvSpPr>
            <p:cNvPr id="315" name="Oval 314"/>
            <p:cNvSpPr/>
            <p:nvPr/>
          </p:nvSpPr>
          <p:spPr>
            <a:xfrm>
              <a:off x="6208415" y="5954469"/>
              <a:ext cx="2893606" cy="622946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285750" indent="-285750" algn="ctr">
                <a:buFont typeface="Wingdings" panose="05000000000000000000" pitchFamily="2" charset="2"/>
                <a:buChar char="Ø"/>
              </a:pPr>
              <a:endParaRPr lang="ko-KR" altLang="en-US" sz="1100"/>
            </a:p>
          </p:txBody>
        </p:sp>
      </p:grpSp>
    </p:spTree>
    <p:extLst>
      <p:ext uri="{BB962C8B-B14F-4D97-AF65-F5344CB8AC3E}">
        <p14:creationId xmlns:p14="http://schemas.microsoft.com/office/powerpoint/2010/main" val="390467420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542" y="2975180"/>
            <a:ext cx="2729058" cy="3044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6" name="Content Placeholder 1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1752600"/>
          </a:xfrm>
        </p:spPr>
        <p:txBody>
          <a:bodyPr/>
          <a:lstStyle/>
          <a:p>
            <a:r>
              <a:rPr lang="en-US" altLang="en-US" sz="2000" dirty="0" smtClean="0"/>
              <a:t>An </a:t>
            </a:r>
            <a:r>
              <a:rPr lang="en-US" altLang="en-US" sz="2000" b="1" dirty="0" smtClean="0"/>
              <a:t>innovative </a:t>
            </a:r>
            <a:r>
              <a:rPr lang="en-US" altLang="en-US" sz="2000" b="1" dirty="0"/>
              <a:t>Unified Communication </a:t>
            </a:r>
            <a:r>
              <a:rPr lang="en-US" altLang="en-US" sz="2000" b="1" dirty="0" smtClean="0"/>
              <a:t>Platform</a:t>
            </a:r>
            <a:r>
              <a:rPr lang="en-US" altLang="en-US" sz="2000" dirty="0" smtClean="0"/>
              <a:t> designed for SME from </a:t>
            </a:r>
            <a:r>
              <a:rPr lang="en-US" altLang="en-US" sz="2000" dirty="0"/>
              <a:t>1</a:t>
            </a:r>
            <a:r>
              <a:rPr lang="en-US" altLang="en-US" sz="2000" dirty="0" smtClean="0"/>
              <a:t>0 to 2,000 users</a:t>
            </a:r>
            <a:endParaRPr lang="en-US" altLang="en-US" sz="2000" dirty="0"/>
          </a:p>
          <a:p>
            <a:r>
              <a:rPr lang="en-US" altLang="en-US" sz="2000" b="1" dirty="0" smtClean="0"/>
              <a:t>Delivers what SME need now and for the future</a:t>
            </a:r>
          </a:p>
          <a:p>
            <a:pPr marL="176213" lvl="1" indent="-176213">
              <a:buClr>
                <a:srgbClr val="00A9D4"/>
              </a:buClr>
              <a:buFont typeface="Arial" pitchFamily="34" charset="0"/>
              <a:buChar char="›"/>
            </a:pPr>
            <a:r>
              <a:rPr lang="en-US" altLang="en-US" b="1" dirty="0"/>
              <a:t>Low TCO </a:t>
            </a:r>
            <a:r>
              <a:rPr lang="en-US" altLang="en-US" dirty="0"/>
              <a:t>– Optimized to minimize upfront investment and ongoing </a:t>
            </a:r>
            <a:r>
              <a:rPr lang="en-US" altLang="en-US" dirty="0" smtClean="0"/>
              <a:t>expenses</a:t>
            </a:r>
            <a:endParaRPr lang="en-US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iPECS UCP</a:t>
            </a:r>
            <a:endParaRPr lang="en-US" dirty="0"/>
          </a:p>
        </p:txBody>
      </p:sp>
      <p:sp>
        <p:nvSpPr>
          <p:cNvPr id="252" name="Rounded Rectangle 251"/>
          <p:cNvSpPr/>
          <p:nvPr/>
        </p:nvSpPr>
        <p:spPr bwMode="auto">
          <a:xfrm>
            <a:off x="381000" y="3232336"/>
            <a:ext cx="2915024" cy="1219200"/>
          </a:xfrm>
          <a:prstGeom prst="roundRect">
            <a:avLst/>
          </a:prstGeom>
          <a:solidFill>
            <a:srgbClr val="E1E2E3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ctr" latinLnBrk="0">
              <a:lnSpc>
                <a:spcPts val="1500"/>
              </a:lnSpc>
              <a:spcBef>
                <a:spcPct val="50000"/>
              </a:spcBef>
            </a:pPr>
            <a:r>
              <a:rPr kumimoji="0" lang="en-US" sz="2000" dirty="0" smtClean="0">
                <a:solidFill>
                  <a:schemeClr val="tx1">
                    <a:lumMod val="50000"/>
                  </a:schemeClr>
                </a:solidFill>
                <a:latin typeface="Arial" charset="0"/>
              </a:rPr>
              <a:t>Ultimately Flexible </a:t>
            </a:r>
            <a:endParaRPr kumimoji="0" lang="en-US" sz="2000" dirty="0">
              <a:solidFill>
                <a:schemeClr val="tx1">
                  <a:lumMod val="50000"/>
                </a:schemeClr>
              </a:solidFill>
              <a:latin typeface="Arial" charset="0"/>
            </a:endParaRPr>
          </a:p>
          <a:p>
            <a:pPr algn="ctr" latinLnBrk="0">
              <a:lnSpc>
                <a:spcPts val="1500"/>
              </a:lnSpc>
              <a:spcBef>
                <a:spcPct val="50000"/>
              </a:spcBef>
            </a:pPr>
            <a:endParaRPr kumimoji="0" lang="en-US" sz="2000" dirty="0" smtClean="0">
              <a:solidFill>
                <a:schemeClr val="tx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53" name="Rounded Rectangle 252"/>
          <p:cNvSpPr/>
          <p:nvPr/>
        </p:nvSpPr>
        <p:spPr bwMode="auto">
          <a:xfrm>
            <a:off x="5867400" y="3232336"/>
            <a:ext cx="2915024" cy="1219200"/>
          </a:xfrm>
          <a:prstGeom prst="roundRect">
            <a:avLst/>
          </a:prstGeom>
          <a:solidFill>
            <a:srgbClr val="E1E2E3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ctr" latinLnBrk="0">
              <a:lnSpc>
                <a:spcPts val="1500"/>
              </a:lnSpc>
              <a:spcBef>
                <a:spcPct val="50000"/>
              </a:spcBef>
            </a:pPr>
            <a:r>
              <a:rPr kumimoji="0" lang="en-US" sz="2000" dirty="0">
                <a:solidFill>
                  <a:schemeClr val="tx1">
                    <a:lumMod val="50000"/>
                  </a:schemeClr>
                </a:solidFill>
                <a:latin typeface="Arial" charset="0"/>
              </a:rPr>
              <a:t>Seamlessly Scalable</a:t>
            </a:r>
          </a:p>
          <a:p>
            <a:pPr algn="ctr" latinLnBrk="0">
              <a:lnSpc>
                <a:spcPts val="1500"/>
              </a:lnSpc>
              <a:spcBef>
                <a:spcPct val="50000"/>
              </a:spcBef>
            </a:pPr>
            <a:endParaRPr kumimoji="0" lang="en-US" sz="2000" dirty="0">
              <a:solidFill>
                <a:schemeClr val="tx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54" name="Rounded Rectangle 253"/>
          <p:cNvSpPr/>
          <p:nvPr/>
        </p:nvSpPr>
        <p:spPr bwMode="auto">
          <a:xfrm>
            <a:off x="381000" y="4800600"/>
            <a:ext cx="2915024" cy="1219200"/>
          </a:xfrm>
          <a:prstGeom prst="roundRect">
            <a:avLst/>
          </a:prstGeom>
          <a:solidFill>
            <a:srgbClr val="E1E2E3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ctr" latinLnBrk="0">
              <a:lnSpc>
                <a:spcPts val="1500"/>
              </a:lnSpc>
              <a:spcBef>
                <a:spcPct val="50000"/>
              </a:spcBef>
            </a:pPr>
            <a:r>
              <a:rPr kumimoji="0" lang="en-US" sz="2000" dirty="0">
                <a:solidFill>
                  <a:schemeClr val="tx1">
                    <a:lumMod val="50000"/>
                  </a:schemeClr>
                </a:solidFill>
                <a:latin typeface="Arial" charset="0"/>
              </a:rPr>
              <a:t>Embedded UC &amp; Mobility</a:t>
            </a:r>
          </a:p>
          <a:p>
            <a:pPr algn="ctr" latinLnBrk="0">
              <a:lnSpc>
                <a:spcPts val="1500"/>
              </a:lnSpc>
              <a:spcBef>
                <a:spcPct val="50000"/>
              </a:spcBef>
            </a:pPr>
            <a:endParaRPr kumimoji="0" lang="en-US" sz="2000" dirty="0">
              <a:solidFill>
                <a:schemeClr val="tx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55" name="Rounded Rectangle 254"/>
          <p:cNvSpPr/>
          <p:nvPr/>
        </p:nvSpPr>
        <p:spPr bwMode="auto">
          <a:xfrm>
            <a:off x="5867400" y="4800600"/>
            <a:ext cx="2915024" cy="1219200"/>
          </a:xfrm>
          <a:prstGeom prst="roundRect">
            <a:avLst/>
          </a:prstGeom>
          <a:solidFill>
            <a:srgbClr val="E1E2E3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algn="ctr" latinLnBrk="0">
              <a:lnSpc>
                <a:spcPts val="1500"/>
              </a:lnSpc>
              <a:spcBef>
                <a:spcPct val="50000"/>
              </a:spcBef>
            </a:pPr>
            <a:r>
              <a:rPr kumimoji="0" lang="en-US" sz="2000" dirty="0">
                <a:solidFill>
                  <a:schemeClr val="tx1">
                    <a:lumMod val="50000"/>
                  </a:schemeClr>
                </a:solidFill>
                <a:latin typeface="Arial" charset="0"/>
              </a:rPr>
              <a:t>Simple &amp; Reliable</a:t>
            </a:r>
          </a:p>
          <a:p>
            <a:pPr algn="ctr" latinLnBrk="0">
              <a:lnSpc>
                <a:spcPts val="1500"/>
              </a:lnSpc>
              <a:spcBef>
                <a:spcPct val="50000"/>
              </a:spcBef>
            </a:pPr>
            <a:endParaRPr kumimoji="0" lang="en-US" sz="2000" dirty="0">
              <a:solidFill>
                <a:schemeClr val="tx1">
                  <a:lumMod val="50000"/>
                </a:schemeClr>
              </a:solidFill>
              <a:latin typeface="Arial" charset="0"/>
            </a:endParaRPr>
          </a:p>
        </p:txBody>
      </p:sp>
      <p:sp>
        <p:nvSpPr>
          <p:cNvPr id="257" name="TextBox 256"/>
          <p:cNvSpPr txBox="1"/>
          <p:nvPr/>
        </p:nvSpPr>
        <p:spPr>
          <a:xfrm>
            <a:off x="457200" y="5410200"/>
            <a:ext cx="2838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63" lvl="1" indent="-93663" eaLnBrk="0" latinLnBrk="0" hangingPunct="0">
              <a:spcBef>
                <a:spcPct val="20000"/>
              </a:spcBef>
              <a:buClr>
                <a:srgbClr val="58585A"/>
              </a:buClr>
              <a:buFont typeface="Arial" panose="020B0604020202020204" pitchFamily="34" charset="0"/>
              <a:buChar char="•"/>
            </a:pPr>
            <a:r>
              <a:rPr kumimoji="0" lang="en-US" altLang="en-US" sz="1000" kern="0" dirty="0">
                <a:solidFill>
                  <a:srgbClr val="58585A"/>
                </a:solidFill>
                <a:latin typeface="Arial"/>
                <a:ea typeface="MS PGothic" pitchFamily="34" charset="-128"/>
              </a:rPr>
              <a:t>Built-in UC in a single server and expandable to full UC &amp; Collaboration </a:t>
            </a:r>
            <a:r>
              <a:rPr kumimoji="0" lang="en-US" altLang="en-US" sz="1000" kern="0" dirty="0" smtClean="0">
                <a:solidFill>
                  <a:srgbClr val="58585A"/>
                </a:solidFill>
                <a:latin typeface="Arial"/>
                <a:ea typeface="MS PGothic" pitchFamily="34" charset="-128"/>
              </a:rPr>
              <a:t>services with growing business</a:t>
            </a:r>
            <a:endParaRPr kumimoji="0" lang="en-US" altLang="en-US" sz="1000" kern="0" dirty="0">
              <a:solidFill>
                <a:srgbClr val="58585A"/>
              </a:solidFill>
              <a:latin typeface="Arial"/>
              <a:ea typeface="MS PGothic" pitchFamily="34" charset="-128"/>
            </a:endParaRPr>
          </a:p>
        </p:txBody>
      </p:sp>
      <p:sp>
        <p:nvSpPr>
          <p:cNvPr id="258" name="TextBox 257"/>
          <p:cNvSpPr txBox="1"/>
          <p:nvPr/>
        </p:nvSpPr>
        <p:spPr>
          <a:xfrm>
            <a:off x="5943600" y="3870158"/>
            <a:ext cx="2838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lvl="1" indent="-88900" latinLnBrk="0">
              <a:buFont typeface="Arial" panose="020B0604020202020204" pitchFamily="34" charset="0"/>
              <a:buChar char="•"/>
            </a:pPr>
            <a:r>
              <a:rPr lang="en-US" altLang="en-US" sz="1000" dirty="0"/>
              <a:t>Unmatched scalability to grow and evolve with business </a:t>
            </a:r>
            <a:r>
              <a:rPr lang="en-US" altLang="en-US" sz="1000" dirty="0" smtClean="0"/>
              <a:t>needs</a:t>
            </a:r>
          </a:p>
          <a:p>
            <a:pPr marL="88900" lvl="1" indent="-88900" latinLnBrk="0">
              <a:buFont typeface="Arial" panose="020B0604020202020204" pitchFamily="34" charset="0"/>
              <a:buChar char="•"/>
            </a:pPr>
            <a:r>
              <a:rPr lang="en-US" altLang="en-US" sz="1000" dirty="0" smtClean="0"/>
              <a:t>Investment protection</a:t>
            </a:r>
            <a:endParaRPr lang="en-US" altLang="en-US" sz="1000" dirty="0"/>
          </a:p>
        </p:txBody>
      </p:sp>
      <p:sp>
        <p:nvSpPr>
          <p:cNvPr id="260" name="TextBox 259"/>
          <p:cNvSpPr txBox="1"/>
          <p:nvPr/>
        </p:nvSpPr>
        <p:spPr>
          <a:xfrm>
            <a:off x="457200" y="3865602"/>
            <a:ext cx="28388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lvl="1" indent="-88900" latinLnBrk="0">
              <a:buFont typeface="Arial" panose="020B0604020202020204" pitchFamily="34" charset="0"/>
              <a:buChar char="•"/>
            </a:pPr>
            <a:r>
              <a:rPr lang="en-US" altLang="en-US" sz="1000" dirty="0"/>
              <a:t>Industry-unique distributed </a:t>
            </a:r>
            <a:r>
              <a:rPr lang="en-US" altLang="en-US" sz="1000" dirty="0" smtClean="0"/>
              <a:t>modular, all -IP architecture delivers great flexibility for multi-site dispersed and mobile environments </a:t>
            </a:r>
            <a:endParaRPr lang="en-US" altLang="en-US" sz="1000" dirty="0"/>
          </a:p>
        </p:txBody>
      </p:sp>
      <p:sp>
        <p:nvSpPr>
          <p:cNvPr id="261" name="TextBox 260"/>
          <p:cNvSpPr txBox="1"/>
          <p:nvPr/>
        </p:nvSpPr>
        <p:spPr>
          <a:xfrm>
            <a:off x="5943601" y="5465801"/>
            <a:ext cx="28388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8900" lvl="1" indent="-88900" latinLnBrk="0">
              <a:buFont typeface="Arial" panose="020B0604020202020204" pitchFamily="34" charset="0"/>
              <a:buChar char="•"/>
            </a:pPr>
            <a:r>
              <a:rPr lang="en-US" altLang="en-US" sz="1000" dirty="0" smtClean="0"/>
              <a:t>Simple &amp; easy to install and manage</a:t>
            </a:r>
          </a:p>
          <a:p>
            <a:pPr marL="88900" lvl="1" indent="-88900" latinLnBrk="0">
              <a:buFont typeface="Arial" panose="020B0604020202020204" pitchFamily="34" charset="0"/>
              <a:buChar char="•"/>
            </a:pPr>
            <a:r>
              <a:rPr lang="en-US" altLang="en-US" sz="1000" dirty="0" smtClean="0"/>
              <a:t>Powerful resiliency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779448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1"/>
            <a:ext cx="8750300" cy="853440"/>
          </a:xfrm>
          <a:prstGeom prst="rect">
            <a:avLst/>
          </a:prstGeom>
        </p:spPr>
        <p:txBody>
          <a:bodyPr/>
          <a:lstStyle/>
          <a:p>
            <a:pPr marL="719138">
              <a:defRPr/>
            </a:pP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software assurance – what and why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30" name="Content Placeholder 1"/>
          <p:cNvSpPr>
            <a:spLocks noGrp="1"/>
          </p:cNvSpPr>
          <p:nvPr>
            <p:ph idx="1"/>
          </p:nvPr>
        </p:nvSpPr>
        <p:spPr>
          <a:xfrm>
            <a:off x="276106" y="1093505"/>
            <a:ext cx="8351838" cy="455679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 dirty="0" smtClean="0"/>
              <a:t>Software Assurance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All new software releases are free of charge during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year of UCP installation by registering the customer information in the license portal of Ericsson-LG Enterprise by authorized distributors.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From 2</a:t>
            </a:r>
            <a:r>
              <a:rPr lang="en-US" sz="1200" baseline="30000" dirty="0" smtClean="0"/>
              <a:t>nd</a:t>
            </a:r>
            <a:r>
              <a:rPr lang="en-US" sz="1200" dirty="0" smtClean="0"/>
              <a:t> year, this full service can be extended with the subscription. (1, 2, 3, 4, 5 year subscription options)</a:t>
            </a:r>
          </a:p>
          <a:p>
            <a:pPr lvl="1">
              <a:lnSpc>
                <a:spcPct val="90000"/>
              </a:lnSpc>
            </a:pPr>
            <a:endParaRPr lang="en-US" sz="1200" dirty="0"/>
          </a:p>
          <a:p>
            <a:pPr lvl="1">
              <a:lnSpc>
                <a:spcPct val="90000"/>
              </a:lnSpc>
            </a:pPr>
            <a:endParaRPr lang="en-US" sz="1200" dirty="0" smtClean="0"/>
          </a:p>
          <a:p>
            <a:pPr lvl="1">
              <a:lnSpc>
                <a:spcPct val="90000"/>
              </a:lnSpc>
            </a:pPr>
            <a:endParaRPr lang="en-US" sz="1200" dirty="0"/>
          </a:p>
          <a:p>
            <a:pPr lvl="1">
              <a:lnSpc>
                <a:spcPct val="90000"/>
              </a:lnSpc>
            </a:pPr>
            <a:endParaRPr lang="en-US" sz="1200" dirty="0" smtClean="0"/>
          </a:p>
          <a:p>
            <a:pPr lvl="1">
              <a:lnSpc>
                <a:spcPct val="90000"/>
              </a:lnSpc>
            </a:pPr>
            <a:endParaRPr lang="en-US" sz="1800" dirty="0" smtClean="0"/>
          </a:p>
          <a:p>
            <a:pPr>
              <a:lnSpc>
                <a:spcPct val="90000"/>
              </a:lnSpc>
            </a:pPr>
            <a:r>
              <a:rPr lang="en-US" sz="1800" dirty="0" smtClean="0"/>
              <a:t>Value proposition to customers</a:t>
            </a:r>
            <a:endParaRPr lang="en-US" sz="1400" dirty="0" smtClean="0"/>
          </a:p>
          <a:p>
            <a:pPr lvl="1">
              <a:lnSpc>
                <a:spcPct val="90000"/>
              </a:lnSpc>
            </a:pPr>
            <a:r>
              <a:rPr lang="en-US" sz="1200" dirty="0" smtClean="0"/>
              <a:t>Benefit from newest communication features and maximize the business performance by improving the communications for employees and customers effectively.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Save on the new technologies only with the subscription.</a:t>
            </a:r>
          </a:p>
          <a:p>
            <a:pPr lvl="1">
              <a:lnSpc>
                <a:spcPct val="90000"/>
              </a:lnSpc>
            </a:pPr>
            <a:endParaRPr lang="en-US" sz="1800" dirty="0"/>
          </a:p>
          <a:p>
            <a:pPr>
              <a:lnSpc>
                <a:spcPct val="90000"/>
              </a:lnSpc>
            </a:pPr>
            <a:r>
              <a:rPr lang="en-US" sz="1800" dirty="0" smtClean="0"/>
              <a:t>Benefits to partners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Keep improving long-term relationships with our installed customers.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Easy management of the customer database by taking advantage of the database of license portal provided by Ericsson-LG Enterprise.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Great chance to extend the service business and add-on sales with enhanced offerings.</a:t>
            </a:r>
          </a:p>
          <a:p>
            <a:pPr lvl="1">
              <a:lnSpc>
                <a:spcPct val="90000"/>
              </a:lnSpc>
            </a:pPr>
            <a:r>
              <a:rPr lang="en-US" sz="1200" dirty="0" smtClean="0"/>
              <a:t>Increasing the value of software and applications by aligning with the market and customer expectations.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346075" y="5714999"/>
            <a:ext cx="8445500" cy="45540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/>
              <a:t>win / win business approach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466196" y="771513"/>
            <a:ext cx="3502882" cy="2616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r"/>
            <a:r>
              <a:rPr lang="en-US" sz="1100" dirty="0" smtClean="0"/>
              <a:t>For details, refer to the maintenance policy document</a:t>
            </a:r>
            <a:endParaRPr lang="en-US" sz="1100" dirty="0"/>
          </a:p>
        </p:txBody>
      </p:sp>
      <p:sp>
        <p:nvSpPr>
          <p:cNvPr id="14" name="Right Arrow 13"/>
          <p:cNvSpPr/>
          <p:nvPr/>
        </p:nvSpPr>
        <p:spPr bwMode="auto">
          <a:xfrm>
            <a:off x="859635" y="2036432"/>
            <a:ext cx="3683071" cy="719671"/>
          </a:xfrm>
          <a:prstGeom prst="rightArrow">
            <a:avLst>
              <a:gd name="adj1" fmla="val 100000"/>
              <a:gd name="adj2" fmla="val 28082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13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1</a:t>
            </a:r>
            <a:r>
              <a:rPr kumimoji="0" lang="en-US" sz="1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st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Year of Installation</a:t>
            </a:r>
          </a:p>
          <a:p>
            <a:pPr marL="0" marR="0" indent="0" algn="l" defTabSz="914400" rtl="0" eaLnBrk="1" fontAlgn="base" latinLnBrk="0" hangingPunct="1">
              <a:lnSpc>
                <a:spcPts val="13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b="1" dirty="0" smtClean="0">
                <a:latin typeface="Arial" charset="0"/>
              </a:rPr>
              <a:t>Free access to all new software releases only with customer registration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Right Arrow 35"/>
          <p:cNvSpPr/>
          <p:nvPr/>
        </p:nvSpPr>
        <p:spPr bwMode="auto">
          <a:xfrm>
            <a:off x="4537572" y="2036432"/>
            <a:ext cx="3683071" cy="719671"/>
          </a:xfrm>
          <a:prstGeom prst="rightArrow">
            <a:avLst>
              <a:gd name="adj1" fmla="val 100000"/>
              <a:gd name="adj2" fmla="val 28082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72000" tIns="45720" rIns="7200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ts val="13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From 2</a:t>
            </a:r>
            <a:r>
              <a:rPr kumimoji="0" lang="en-US" sz="1400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nd</a:t>
            </a:r>
            <a:r>
              <a:rPr kumimoji="0" 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year</a:t>
            </a:r>
          </a:p>
          <a:p>
            <a:pPr marL="0" marR="0" indent="0" algn="l" defTabSz="914400" rtl="0" eaLnBrk="1" fontAlgn="base" latinLnBrk="0" hangingPunct="1">
              <a:lnSpc>
                <a:spcPts val="13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100" b="1" dirty="0" smtClean="0">
                <a:latin typeface="Arial" charset="0"/>
              </a:rPr>
              <a:t>Extending the access to new software releases with software assurance subscription</a:t>
            </a:r>
            <a:endParaRPr kumimoji="0" lang="en-US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384148" y="125337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5879526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93700" y="1"/>
            <a:ext cx="8750300" cy="841248"/>
          </a:xfrm>
          <a:prstGeom prst="rect">
            <a:avLst/>
          </a:prstGeom>
        </p:spPr>
        <p:txBody>
          <a:bodyPr/>
          <a:lstStyle/>
          <a:p>
            <a:pPr marL="719138">
              <a:defRPr/>
            </a:pPr>
            <a:r>
              <a:rPr lang="en-US" sz="2800" dirty="0">
                <a:latin typeface="iPECS" panose="020B0603000000000000" pitchFamily="50" charset="-127"/>
                <a:ea typeface="iPECS" panose="020B0603000000000000" pitchFamily="50" charset="-127"/>
              </a:rPr>
              <a:t>l</a:t>
            </a:r>
            <a:r>
              <a:rPr lang="en-US" sz="2800" dirty="0" smtClean="0">
                <a:latin typeface="iPECS" panose="020B0603000000000000" pitchFamily="50" charset="-127"/>
                <a:ea typeface="iPECS" panose="020B0603000000000000" pitchFamily="50" charset="-127"/>
              </a:rPr>
              <a:t>icense download process improvement</a:t>
            </a:r>
            <a:endParaRPr lang="en-US" sz="2800" dirty="0">
              <a:latin typeface="iPECS" panose="020B0603000000000000" pitchFamily="50" charset="-127"/>
              <a:ea typeface="iPECS" panose="020B0603000000000000" pitchFamily="50" charset="-127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50825" y="3628794"/>
            <a:ext cx="8596313" cy="2410055"/>
          </a:xfrm>
          <a:prstGeom prst="roundRect">
            <a:avLst>
              <a:gd name="adj" fmla="val 5032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50825" y="1412412"/>
            <a:ext cx="8596313" cy="2090058"/>
          </a:xfrm>
          <a:prstGeom prst="roundRect">
            <a:avLst>
              <a:gd name="adj" fmla="val 7917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endParaRPr lang="en-US" sz="1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49250" y="2567194"/>
            <a:ext cx="7127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License</a:t>
            </a:r>
          </a:p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Server</a:t>
            </a: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4052888" y="2567194"/>
            <a:ext cx="1238250" cy="633413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Issue</a:t>
            </a:r>
          </a:p>
          <a:p>
            <a:pPr algn="ctr">
              <a:defRPr/>
            </a:pPr>
            <a:r>
              <a:rPr lang="en-US" altLang="ko-KR" sz="1200" b="1" i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License Key</a:t>
            </a:r>
          </a:p>
        </p:txBody>
      </p:sp>
      <p:sp>
        <p:nvSpPr>
          <p:cNvPr id="9" name="Line 17"/>
          <p:cNvSpPr>
            <a:spLocks noChangeShapeType="1"/>
          </p:cNvSpPr>
          <p:nvPr/>
        </p:nvSpPr>
        <p:spPr bwMode="auto">
          <a:xfrm flipH="1">
            <a:off x="1760538" y="2859294"/>
            <a:ext cx="277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2038350" y="2567194"/>
            <a:ext cx="1093788" cy="633413"/>
          </a:xfrm>
          <a:prstGeom prst="rect">
            <a:avLst/>
          </a:prstGeom>
          <a:solidFill>
            <a:srgbClr val="99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Enter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order with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 serial #</a:t>
            </a: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 flipV="1">
            <a:off x="3132138" y="2856119"/>
            <a:ext cx="919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4" name="Rectangle 39"/>
          <p:cNvSpPr>
            <a:spLocks noChangeArrowheads="1"/>
          </p:cNvSpPr>
          <p:nvPr/>
        </p:nvSpPr>
        <p:spPr bwMode="auto">
          <a:xfrm>
            <a:off x="2043950" y="1716294"/>
            <a:ext cx="1228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Distributors</a:t>
            </a:r>
          </a:p>
        </p:txBody>
      </p:sp>
      <p:sp>
        <p:nvSpPr>
          <p:cNvPr id="15" name="AutoShape 36"/>
          <p:cNvSpPr>
            <a:spLocks noChangeArrowheads="1"/>
          </p:cNvSpPr>
          <p:nvPr/>
        </p:nvSpPr>
        <p:spPr bwMode="auto">
          <a:xfrm>
            <a:off x="1139825" y="2567194"/>
            <a:ext cx="622300" cy="633413"/>
          </a:xfrm>
          <a:prstGeom prst="can">
            <a:avLst>
              <a:gd name="adj" fmla="val 25446"/>
            </a:avLst>
          </a:prstGeom>
          <a:solidFill>
            <a:srgbClr val="99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Price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DB</a:t>
            </a:r>
          </a:p>
        </p:txBody>
      </p:sp>
      <p:sp>
        <p:nvSpPr>
          <p:cNvPr id="16" name="Line 42"/>
          <p:cNvSpPr>
            <a:spLocks noChangeShapeType="1"/>
          </p:cNvSpPr>
          <p:nvPr/>
        </p:nvSpPr>
        <p:spPr bwMode="auto">
          <a:xfrm>
            <a:off x="2652713" y="1997282"/>
            <a:ext cx="0" cy="569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33375" y="4479695"/>
            <a:ext cx="7127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License</a:t>
            </a:r>
          </a:p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Server</a:t>
            </a:r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4037013" y="4479695"/>
            <a:ext cx="1341437" cy="6334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Issue</a:t>
            </a:r>
          </a:p>
          <a:p>
            <a:pPr algn="ctr">
              <a:defRPr/>
            </a:pPr>
            <a:r>
              <a:rPr lang="en-US" altLang="ko-KR" sz="1200" b="1" i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Activation Key</a:t>
            </a: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H="1">
            <a:off x="1744663" y="4771795"/>
            <a:ext cx="2778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2022475" y="4479695"/>
            <a:ext cx="1093788" cy="6334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Enter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order list</a:t>
            </a:r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3116263" y="4768620"/>
            <a:ext cx="9191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7378700" y="4479695"/>
            <a:ext cx="1238250" cy="6334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Issue</a:t>
            </a:r>
          </a:p>
          <a:p>
            <a:pPr algn="ctr">
              <a:defRPr/>
            </a:pPr>
            <a:r>
              <a:rPr lang="en-US" altLang="ko-KR" sz="1200" b="1" i="1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License File</a:t>
            </a:r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5378450" y="4771795"/>
            <a:ext cx="3286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707063" y="4479695"/>
            <a:ext cx="1238250" cy="63341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Enter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Site info. &amp;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Serial #</a:t>
            </a:r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>
            <a:off x="6945313" y="477179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2028075" y="3628795"/>
            <a:ext cx="12287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Distributors</a:t>
            </a:r>
          </a:p>
        </p:txBody>
      </p:sp>
      <p:sp>
        <p:nvSpPr>
          <p:cNvPr id="27" name="AutoShape 36"/>
          <p:cNvSpPr>
            <a:spLocks noChangeArrowheads="1"/>
          </p:cNvSpPr>
          <p:nvPr/>
        </p:nvSpPr>
        <p:spPr bwMode="auto">
          <a:xfrm>
            <a:off x="1123950" y="4479695"/>
            <a:ext cx="622300" cy="633412"/>
          </a:xfrm>
          <a:prstGeom prst="can">
            <a:avLst>
              <a:gd name="adj" fmla="val 25446"/>
            </a:avLst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Price</a:t>
            </a:r>
          </a:p>
          <a:p>
            <a:pPr algn="ctr"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DB</a:t>
            </a:r>
          </a:p>
        </p:txBody>
      </p:sp>
      <p:sp>
        <p:nvSpPr>
          <p:cNvPr id="28" name="Line 42"/>
          <p:cNvSpPr>
            <a:spLocks noChangeShapeType="1"/>
          </p:cNvSpPr>
          <p:nvPr/>
        </p:nvSpPr>
        <p:spPr bwMode="auto">
          <a:xfrm>
            <a:off x="2636838" y="3909782"/>
            <a:ext cx="0" cy="569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9" name="Rectangle 45"/>
          <p:cNvSpPr>
            <a:spLocks noChangeArrowheads="1"/>
          </p:cNvSpPr>
          <p:nvPr/>
        </p:nvSpPr>
        <p:spPr bwMode="auto">
          <a:xfrm>
            <a:off x="3762375" y="4308245"/>
            <a:ext cx="4949825" cy="15668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 sz="1200">
              <a:solidFill>
                <a:schemeClr val="tx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379413" y="1568657"/>
            <a:ext cx="788999" cy="33855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600" dirty="0">
                <a:solidFill>
                  <a:schemeClr val="bg1"/>
                </a:solidFill>
                <a:latin typeface="+mn-lt"/>
              </a:rPr>
              <a:t>Before</a:t>
            </a: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441325" y="3700232"/>
            <a:ext cx="619080" cy="338554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600" dirty="0">
                <a:solidFill>
                  <a:schemeClr val="bg1"/>
                </a:solidFill>
                <a:latin typeface="+mn-lt"/>
              </a:rPr>
              <a:t>After</a:t>
            </a:r>
          </a:p>
        </p:txBody>
      </p:sp>
      <p:sp>
        <p:nvSpPr>
          <p:cNvPr id="32" name="Text Box 24"/>
          <p:cNvSpPr txBox="1">
            <a:spLocks noChangeArrowheads="1"/>
          </p:cNvSpPr>
          <p:nvPr/>
        </p:nvSpPr>
        <p:spPr bwMode="auto">
          <a:xfrm>
            <a:off x="4037013" y="5113107"/>
            <a:ext cx="13414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</a:schemeClr>
                </a:solidFill>
                <a:latin typeface="+mn-lt"/>
              </a:rPr>
              <a:t>* Unique ID is assigned to each Activation Key</a:t>
            </a:r>
          </a:p>
        </p:txBody>
      </p:sp>
      <p:sp>
        <p:nvSpPr>
          <p:cNvPr id="13" name="Rounded Rectangular Callout 12"/>
          <p:cNvSpPr/>
          <p:nvPr/>
        </p:nvSpPr>
        <p:spPr bwMode="auto">
          <a:xfrm>
            <a:off x="5057430" y="1137788"/>
            <a:ext cx="1618457" cy="869826"/>
          </a:xfrm>
          <a:prstGeom prst="wedgeRoundRectCallout">
            <a:avLst>
              <a:gd name="adj1" fmla="val -53979"/>
              <a:gd name="adj2" fmla="val 131182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 altLang="ko-KR" sz="1200" i="1" dirty="0" smtClean="0">
                <a:latin typeface="Arial" charset="0"/>
              </a:rPr>
              <a:t>Partners </a:t>
            </a:r>
            <a:r>
              <a:rPr lang="en-US" altLang="ko-KR" sz="1200" i="1" dirty="0">
                <a:latin typeface="Arial" charset="0"/>
              </a:rPr>
              <a:t>need to deal with multiple </a:t>
            </a:r>
            <a:r>
              <a:rPr lang="en-US" altLang="ko-KR" sz="1200" i="1" dirty="0" smtClean="0">
                <a:latin typeface="Arial" charset="0"/>
              </a:rPr>
              <a:t>licenses</a:t>
            </a:r>
            <a:endParaRPr lang="en-US" altLang="ko-KR" sz="1200" i="1" dirty="0">
              <a:latin typeface="Arial" charset="0"/>
            </a:endParaRPr>
          </a:p>
        </p:txBody>
      </p:sp>
      <p:sp>
        <p:nvSpPr>
          <p:cNvPr id="35" name="Rounded Rectangular Callout 34"/>
          <p:cNvSpPr/>
          <p:nvPr/>
        </p:nvSpPr>
        <p:spPr bwMode="auto">
          <a:xfrm>
            <a:off x="7013254" y="3324912"/>
            <a:ext cx="1618457" cy="869826"/>
          </a:xfrm>
          <a:prstGeom prst="wedgeRoundRectCallout">
            <a:avLst>
              <a:gd name="adj1" fmla="val 30392"/>
              <a:gd name="adj2" fmla="val 107354"/>
              <a:gd name="adj3" fmla="val 16667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lang="en-US" altLang="ko-KR" sz="1200" i="1" dirty="0" smtClean="0">
                <a:latin typeface="Arial" charset="0"/>
              </a:rPr>
              <a:t>Partners </a:t>
            </a:r>
            <a:r>
              <a:rPr lang="en-US" altLang="ko-KR" sz="1200" i="1" dirty="0">
                <a:latin typeface="Arial" charset="0"/>
              </a:rPr>
              <a:t>simply deal with a single license file for multiple </a:t>
            </a:r>
            <a:r>
              <a:rPr lang="en-US" altLang="ko-KR" sz="1200" i="1" dirty="0" smtClean="0">
                <a:latin typeface="Arial" charset="0"/>
              </a:rPr>
              <a:t>licenses</a:t>
            </a:r>
            <a:endParaRPr lang="en-US" altLang="ko-KR" sz="1200" i="1" dirty="0">
              <a:latin typeface="Arial" charset="0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384148" y="134112"/>
            <a:ext cx="475488" cy="46329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none" lIns="72000" tIns="45720" rIns="72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765426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 txBox="1">
            <a:spLocks/>
          </p:cNvSpPr>
          <p:nvPr/>
        </p:nvSpPr>
        <p:spPr>
          <a:xfrm>
            <a:off x="217238" y="1"/>
            <a:ext cx="7494588" cy="829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iPECS" panose="020B0603000000000000" pitchFamily="50" charset="-127"/>
                <a:ea typeface="iPECS" panose="020B0603000000000000" pitchFamily="50" charset="-127"/>
                <a:cs typeface="iPECS" panose="020B0603000000000000" pitchFamily="50" charset="-127"/>
              </a:defRPr>
            </a:lvl1pPr>
            <a:lvl2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>
              <a:defRPr/>
            </a:pPr>
            <a:r>
              <a:rPr lang="en-US" dirty="0" smtClean="0"/>
              <a:t>Temporary License Activation</a:t>
            </a:r>
            <a:endParaRPr lang="en-US" dirty="0"/>
          </a:p>
        </p:txBody>
      </p:sp>
      <p:sp>
        <p:nvSpPr>
          <p:cNvPr id="24" name="Content Placeholder 56"/>
          <p:cNvSpPr txBox="1">
            <a:spLocks/>
          </p:cNvSpPr>
          <p:nvPr/>
        </p:nvSpPr>
        <p:spPr bwMode="auto">
          <a:xfrm>
            <a:off x="463919" y="970280"/>
            <a:ext cx="8407366" cy="1701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106" tIns="0" rIns="82106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00946" indent="-200946" defTabSz="1042744">
              <a:defRPr/>
            </a:pPr>
            <a:r>
              <a:rPr lang="en-US" sz="2300" kern="0" dirty="0" smtClea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“Temporary </a:t>
            </a:r>
            <a:r>
              <a:rPr lang="en-US" sz="23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license activation” </a:t>
            </a:r>
            <a:r>
              <a:rPr lang="en-US" sz="2300" kern="0" dirty="0" err="1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upto</a:t>
            </a:r>
            <a:r>
              <a:rPr lang="en-US" sz="23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6 times</a:t>
            </a:r>
          </a:p>
          <a:p>
            <a:pPr marL="608267" lvl="1" indent="-202756" defTabSz="1042744">
              <a:buClr>
                <a:srgbClr val="58585A"/>
              </a:buClr>
              <a:defRPr/>
            </a:pPr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1400" kern="0" baseline="3000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US" sz="14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time : 60days, next 5 times : 30days each</a:t>
            </a:r>
          </a:p>
          <a:p>
            <a:pPr marL="608267" lvl="1" indent="-202756" defTabSz="1042744">
              <a:buClr>
                <a:srgbClr val="58585A"/>
              </a:buClr>
              <a:defRPr/>
            </a:pPr>
            <a:r>
              <a:rPr lang="en-US" sz="12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Activation by System Admin - No need to download temporary license from the license </a:t>
            </a:r>
            <a:r>
              <a:rPr lang="en-US" sz="1200" kern="0" dirty="0" smtClea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portal</a:t>
            </a:r>
            <a:endParaRPr lang="en-US" sz="1200" kern="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8267" lvl="1" indent="-202756" defTabSz="1042744">
              <a:buClr>
                <a:srgbClr val="58585A"/>
              </a:buClr>
              <a:defRPr/>
            </a:pPr>
            <a:r>
              <a:rPr lang="en-US" sz="1200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Show Pop-up notice when enabling “Temporary License Activation” about “license upload required before expiration,  limited service mode without valid licenses after expiration and recommendation on database download</a:t>
            </a:r>
            <a:r>
              <a:rPr lang="en-US" sz="1200" kern="0" dirty="0" smtClean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”</a:t>
            </a:r>
            <a:endParaRPr lang="en-US" sz="1200" kern="0" dirty="0">
              <a:solidFill>
                <a:schemeClr val="tx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08267" lvl="1" indent="-202756" defTabSz="1042744">
              <a:buClr>
                <a:srgbClr val="58585A"/>
              </a:buClr>
              <a:defRPr/>
            </a:pPr>
            <a:r>
              <a:rPr lang="en-US" sz="1200" kern="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Daily Email Notice to pre-registered email </a:t>
            </a:r>
            <a:r>
              <a:rPr lang="en-US" sz="1200" kern="0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address in Web-Admin </a:t>
            </a:r>
            <a:r>
              <a:rPr lang="en-US" sz="1200" kern="0" dirty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Daily notice to system attendant from 7 days prior to </a:t>
            </a:r>
            <a:r>
              <a:rPr lang="en-US" sz="1200" kern="0" dirty="0" smtClean="0">
                <a:solidFill>
                  <a:srgbClr val="0000CC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expiration</a:t>
            </a:r>
            <a:endParaRPr lang="en-US" sz="1200" kern="0" dirty="0">
              <a:solidFill>
                <a:srgbClr val="0000CC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91791" y="2732448"/>
            <a:ext cx="8159177" cy="2955147"/>
          </a:xfrm>
          <a:prstGeom prst="roundRect">
            <a:avLst>
              <a:gd name="adj" fmla="val 281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864396" y="3083832"/>
            <a:ext cx="7636741" cy="23928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864396" y="2986179"/>
            <a:ext cx="963168" cy="434010"/>
          </a:xfrm>
          <a:prstGeom prst="rightArrow">
            <a:avLst>
              <a:gd name="adj1" fmla="val 100000"/>
              <a:gd name="adj2" fmla="val 202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Right Arrow 27"/>
          <p:cNvSpPr/>
          <p:nvPr/>
        </p:nvSpPr>
        <p:spPr>
          <a:xfrm>
            <a:off x="2175263" y="2986179"/>
            <a:ext cx="602606" cy="434010"/>
          </a:xfrm>
          <a:prstGeom prst="rightArrow">
            <a:avLst>
              <a:gd name="adj1" fmla="val 100000"/>
              <a:gd name="adj2" fmla="val 202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3159290" y="2986179"/>
            <a:ext cx="602606" cy="434010"/>
          </a:xfrm>
          <a:prstGeom prst="rightArrow">
            <a:avLst>
              <a:gd name="adj1" fmla="val 100000"/>
              <a:gd name="adj2" fmla="val 202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4151008" y="2986179"/>
            <a:ext cx="602606" cy="434010"/>
          </a:xfrm>
          <a:prstGeom prst="rightArrow">
            <a:avLst>
              <a:gd name="adj1" fmla="val 100000"/>
              <a:gd name="adj2" fmla="val 202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5122672" y="2986179"/>
            <a:ext cx="602606" cy="434010"/>
          </a:xfrm>
          <a:prstGeom prst="rightArrow">
            <a:avLst>
              <a:gd name="adj1" fmla="val 100000"/>
              <a:gd name="adj2" fmla="val 202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6101722" y="2986179"/>
            <a:ext cx="602606" cy="434010"/>
          </a:xfrm>
          <a:prstGeom prst="rightArrow">
            <a:avLst>
              <a:gd name="adj1" fmla="val 100000"/>
              <a:gd name="adj2" fmla="val 2021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42873" fontAlgn="base" latinLnBrk="1">
              <a:spcBef>
                <a:spcPct val="0"/>
              </a:spcBef>
              <a:spcAft>
                <a:spcPct val="0"/>
              </a:spcAft>
            </a:pPr>
            <a:endParaRPr kumimoji="1" lang="en-US" sz="1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42920" y="5467508"/>
            <a:ext cx="7186680" cy="75967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wrap="none" rtlCol="0" anchor="ctr">
            <a:noAutofit/>
          </a:bodyPr>
          <a:lstStyle/>
          <a:p>
            <a:pPr marL="177800" indent="-177800" algn="l" defTabSz="1042744">
              <a:buFont typeface="Arial" panose="020B0604020202020204" pitchFamily="34" charset="0"/>
              <a:buChar char="•"/>
              <a:defRPr/>
            </a:pPr>
            <a:r>
              <a:rPr lang="en-US" sz="1800" kern="0" dirty="0">
                <a:solidFill>
                  <a:schemeClr val="bg1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Support emergency installation as well as multiple application trials</a:t>
            </a:r>
          </a:p>
          <a:p>
            <a:pPr marL="177800" indent="-177800" algn="l" defTabSz="1042744">
              <a:buFont typeface="Arial" panose="020B0604020202020204" pitchFamily="34" charset="0"/>
              <a:buChar char="•"/>
              <a:defRPr/>
            </a:pPr>
            <a:r>
              <a:rPr kumimoji="1" lang="en-US" sz="1800" kern="0" dirty="0">
                <a:solidFill>
                  <a:schemeClr val="bg1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Simple and Quick to implement via Web-Admin</a:t>
            </a:r>
            <a:endParaRPr lang="en-US" sz="1800" kern="0" dirty="0">
              <a:solidFill>
                <a:schemeClr val="bg1"/>
              </a:solidFill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91262" y="3033156"/>
            <a:ext cx="595701" cy="3734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1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st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 time</a:t>
            </a:r>
          </a:p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(60days)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89474" y="3033156"/>
            <a:ext cx="595701" cy="3734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2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nd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 time</a:t>
            </a:r>
          </a:p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(30days)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148983" y="3033156"/>
            <a:ext cx="595701" cy="3734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3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rd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 time</a:t>
            </a:r>
          </a:p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(30days)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157811" y="3033156"/>
            <a:ext cx="595701" cy="3734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4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th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 time</a:t>
            </a:r>
          </a:p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(30days)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143598" y="3033156"/>
            <a:ext cx="595701" cy="3734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5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th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 time</a:t>
            </a:r>
          </a:p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(30days)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094416" y="3033156"/>
            <a:ext cx="595701" cy="3734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6</a:t>
            </a:r>
            <a:r>
              <a:rPr lang="en-US" sz="1200" kern="0" baseline="3000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th</a:t>
            </a: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 time</a:t>
            </a:r>
          </a:p>
          <a:p>
            <a:pPr algn="ctr" defTabSz="1042744">
              <a:defRPr/>
            </a:pPr>
            <a:r>
              <a:rPr lang="en-US" sz="1200" kern="0" dirty="0">
                <a:solidFill>
                  <a:sysClr val="windowText" lastClr="0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(30days)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544669" y="3475052"/>
            <a:ext cx="5145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l" defTabSz="1042744"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</a:rPr>
              <a:t>If valid licenses at expiration </a:t>
            </a:r>
            <a:r>
              <a:rPr lang="en-US" sz="1200" b="1" kern="0" dirty="0">
                <a:solidFill>
                  <a:schemeClr val="tx1">
                    <a:lumMod val="50000"/>
                  </a:schemeClr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Wingdings" panose="05000000000000000000" pitchFamily="2" charset="2"/>
              </a:rPr>
              <a:t> Normal operation</a:t>
            </a:r>
          </a:p>
          <a:p>
            <a:pPr marL="325858" indent="-325858" algn="l" defTabSz="1042744">
              <a:buFont typeface="Arial" panose="020B0604020202020204" pitchFamily="34" charset="0"/>
              <a:buChar char="•"/>
              <a:defRPr/>
            </a:pPr>
            <a:endParaRPr lang="en-US" sz="1200" b="1" kern="0" dirty="0">
              <a:solidFill>
                <a:srgbClr val="58585A"/>
              </a:solidFill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  <a:sym typeface="Wingdings" panose="05000000000000000000" pitchFamily="2" charset="2"/>
            </a:endParaRPr>
          </a:p>
          <a:p>
            <a:pPr marL="176213" indent="-176213" algn="l" defTabSz="1042744">
              <a:buFont typeface="Arial" panose="020B0604020202020204" pitchFamily="34" charset="0"/>
              <a:buChar char="•"/>
              <a:defRPr/>
            </a:pPr>
            <a:r>
              <a:rPr lang="en-US" sz="1200" b="1" kern="0" dirty="0">
                <a:solidFill>
                  <a:srgbClr val="C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Wingdings" panose="05000000000000000000" pitchFamily="2" charset="2"/>
              </a:rPr>
              <a:t>If license </a:t>
            </a:r>
            <a:r>
              <a:rPr lang="en-US" sz="12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Wingdings" panose="05000000000000000000" pitchFamily="2" charset="2"/>
              </a:rPr>
              <a:t>in-valid </a:t>
            </a:r>
            <a:r>
              <a:rPr lang="en-US" sz="1200" b="1" kern="0" dirty="0">
                <a:solidFill>
                  <a:srgbClr val="C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Wingdings" panose="05000000000000000000" pitchFamily="2" charset="2"/>
              </a:rPr>
              <a:t>at </a:t>
            </a:r>
            <a:r>
              <a:rPr lang="en-US" sz="1200" b="1" kern="0" dirty="0" smtClean="0">
                <a:solidFill>
                  <a:srgbClr val="C00000"/>
                </a:solidFill>
                <a:latin typeface="Calibri" panose="020F0502020204030204" pitchFamily="34" charset="0"/>
                <a:ea typeface="굴림" pitchFamily="50" charset="-127"/>
                <a:cs typeface="Calibri" panose="020F0502020204030204" pitchFamily="34" charset="0"/>
                <a:sym typeface="Wingdings" panose="05000000000000000000" pitchFamily="2" charset="2"/>
              </a:rPr>
              <a:t>expiration</a:t>
            </a:r>
            <a:endParaRPr lang="en-US" sz="1200" b="1" kern="0" dirty="0">
              <a:solidFill>
                <a:srgbClr val="C00000"/>
              </a:solidFill>
              <a:latin typeface="Calibri" panose="020F0502020204030204" pitchFamily="34" charset="0"/>
              <a:ea typeface="굴림" pitchFamily="50" charset="-127"/>
              <a:cs typeface="Calibri" panose="020F0502020204030204" pitchFamily="34" charset="0"/>
              <a:sym typeface="Wingdings" panose="05000000000000000000" pitchFamily="2" charset="2"/>
            </a:endParaRPr>
          </a:p>
        </p:txBody>
      </p:sp>
      <p:cxnSp>
        <p:nvCxnSpPr>
          <p:cNvPr id="61" name="Straight Arrow Connector 60"/>
          <p:cNvCxnSpPr/>
          <p:nvPr/>
        </p:nvCxnSpPr>
        <p:spPr bwMode="auto">
          <a:xfrm flipH="1">
            <a:off x="7017503" y="2928854"/>
            <a:ext cx="124282" cy="241736"/>
          </a:xfrm>
          <a:prstGeom prst="straightConnector1">
            <a:avLst/>
          </a:prstGeom>
          <a:solidFill>
            <a:srgbClr val="89BA17"/>
          </a:solidFill>
          <a:ln w="12700" cap="flat" cmpd="sng" algn="ctr">
            <a:solidFill>
              <a:srgbClr val="CC3300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sp>
        <p:nvSpPr>
          <p:cNvPr id="62" name="TextBox 61"/>
          <p:cNvSpPr txBox="1"/>
          <p:nvPr/>
        </p:nvSpPr>
        <p:spPr>
          <a:xfrm>
            <a:off x="7079644" y="2732449"/>
            <a:ext cx="1485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042744">
              <a:defRPr/>
            </a:pPr>
            <a:r>
              <a:rPr lang="en-US" altLang="ko-KR" sz="1200" kern="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Need valid licenses from </a:t>
            </a:r>
            <a:r>
              <a:rPr lang="en-US" altLang="ko-KR" sz="1200" kern="0" dirty="0" smtClean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this</a:t>
            </a:r>
            <a:endParaRPr lang="en-US" altLang="ko-KR" sz="1200" kern="0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572071"/>
              </p:ext>
            </p:extLst>
          </p:nvPr>
        </p:nvGraphicFramePr>
        <p:xfrm>
          <a:off x="1411706" y="4121383"/>
          <a:ext cx="7243011" cy="120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65159"/>
                <a:gridCol w="2101516"/>
                <a:gridCol w="3176336"/>
              </a:tblGrid>
              <a:tr h="138805">
                <a:tc>
                  <a:txBody>
                    <a:bodyPr/>
                    <a:lstStyle/>
                    <a:p>
                      <a:pPr algn="ctr" latinLnBrk="1"/>
                      <a:endParaRPr lang="ko-KR" altLang="en-US" sz="10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eMG80/800/UCP</a:t>
                      </a:r>
                      <a:endParaRPr lang="ko-KR" altLang="en-US" sz="10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1" dirty="0" smtClean="0"/>
                        <a:t>CM</a:t>
                      </a:r>
                      <a:endParaRPr lang="ko-KR" altLang="en-US" sz="1000" b="1" dirty="0"/>
                    </a:p>
                  </a:txBody>
                  <a:tcPr marL="36000" marR="36000" marT="36000" marB="36000"/>
                </a:tc>
              </a:tr>
              <a:tr h="13880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dirty="0" smtClean="0"/>
                        <a:t>1) System feature license</a:t>
                      </a:r>
                      <a:endParaRPr lang="ko-KR" altLang="en-US" sz="10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Disable system</a:t>
                      </a:r>
                      <a:r>
                        <a:rPr lang="en-US" altLang="ko-KR" sz="1000" baseline="0" dirty="0" smtClean="0"/>
                        <a:t> feature</a:t>
                      </a:r>
                      <a:endParaRPr lang="ko-KR" altLang="en-US" sz="10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Disable system feature except TAPI, LNKGW, GR.</a:t>
                      </a:r>
                    </a:p>
                    <a:p>
                      <a:pPr latinLnBrk="1"/>
                      <a:r>
                        <a:rPr lang="en-US" altLang="ko-KR" sz="1000" dirty="0" smtClean="0"/>
                        <a:t>*TAPI, LNKGW, GR </a:t>
                      </a:r>
                      <a:r>
                        <a:rPr lang="en-US" altLang="ko-KR" sz="1000" dirty="0" smtClean="0">
                          <a:sym typeface="Wingdings" panose="05000000000000000000" pitchFamily="2" charset="2"/>
                        </a:rPr>
                        <a:t> Go to “Limited Service Mode”</a:t>
                      </a:r>
                      <a:endParaRPr lang="ko-KR" altLang="en-US" sz="1000" dirty="0"/>
                    </a:p>
                  </a:txBody>
                  <a:tcPr marL="36000" marR="36000" marT="36000" marB="36000"/>
                </a:tc>
              </a:tr>
              <a:tr h="13880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dirty="0" smtClean="0"/>
                        <a:t>2) Seat/Copy base license</a:t>
                      </a:r>
                      <a:endParaRPr lang="ko-KR" altLang="en-US" sz="10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Disable the whole</a:t>
                      </a:r>
                      <a:r>
                        <a:rPr lang="en-US" altLang="ko-KR" sz="1000" baseline="0" dirty="0" smtClean="0"/>
                        <a:t> application or feature with in-valid license</a:t>
                      </a:r>
                      <a:endParaRPr lang="ko-KR" altLang="en-US" sz="10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Goes to “Limited Service</a:t>
                      </a:r>
                      <a:r>
                        <a:rPr lang="en-US" altLang="ko-KR" sz="1000" baseline="0" dirty="0" smtClean="0"/>
                        <a:t> Mode”</a:t>
                      </a:r>
                      <a:endParaRPr lang="ko-KR" altLang="en-US" sz="1000" dirty="0"/>
                    </a:p>
                  </a:txBody>
                  <a:tcPr marL="36000" marR="36000" marT="36000" marB="36000"/>
                </a:tc>
              </a:tr>
              <a:tr h="138805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1" dirty="0" smtClean="0"/>
                        <a:t>3) SPL/IPEXT/3SIPEXT</a:t>
                      </a:r>
                      <a:endParaRPr lang="ko-KR" altLang="en-US" sz="1000" b="1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dirty="0" smtClean="0"/>
                        <a:t>Goes to “Limited Service</a:t>
                      </a:r>
                      <a:r>
                        <a:rPr lang="en-US" altLang="ko-KR" sz="1000" baseline="0" dirty="0" smtClean="0"/>
                        <a:t> Mode”</a:t>
                      </a:r>
                      <a:endParaRPr lang="ko-KR" altLang="en-US" sz="1000" dirty="0"/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 smtClean="0"/>
                        <a:t>Goes to “Limited Service</a:t>
                      </a:r>
                      <a:r>
                        <a:rPr lang="en-US" altLang="ko-KR" sz="1000" baseline="0" dirty="0" smtClean="0"/>
                        <a:t> Mode”</a:t>
                      </a:r>
                      <a:endParaRPr lang="ko-KR" altLang="en-US" sz="1000" dirty="0" smtClean="0"/>
                    </a:p>
                  </a:txBody>
                  <a:tcPr marL="36000" marR="36000" marT="36000" marB="360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81668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 txBox="1">
            <a:spLocks/>
          </p:cNvSpPr>
          <p:nvPr/>
        </p:nvSpPr>
        <p:spPr>
          <a:xfrm>
            <a:off x="217238" y="1"/>
            <a:ext cx="7494588" cy="829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iPECS" panose="020B0603000000000000" pitchFamily="50" charset="-127"/>
                <a:ea typeface="iPECS" panose="020B0603000000000000" pitchFamily="50" charset="-127"/>
                <a:cs typeface="iPECS" panose="020B0603000000000000" pitchFamily="50" charset="-127"/>
              </a:defRPr>
            </a:lvl1pPr>
            <a:lvl2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>
              <a:defRPr/>
            </a:pPr>
            <a:r>
              <a:rPr lang="en-US" dirty="0" smtClean="0"/>
              <a:t>Temporary </a:t>
            </a:r>
            <a:r>
              <a:rPr lang="en-US" dirty="0"/>
              <a:t>License Activation</a:t>
            </a:r>
          </a:p>
        </p:txBody>
      </p:sp>
      <p:sp>
        <p:nvSpPr>
          <p:cNvPr id="22" name="Content Placeholder 75"/>
          <p:cNvSpPr txBox="1">
            <a:spLocks/>
          </p:cNvSpPr>
          <p:nvPr/>
        </p:nvSpPr>
        <p:spPr bwMode="auto">
          <a:xfrm>
            <a:off x="463917" y="1023777"/>
            <a:ext cx="8150694" cy="1298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106" tIns="0" rIns="82106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200946" marR="0" lvl="0" indent="-200946" algn="l" defTabSz="104274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/>
                <a:ea typeface="MS PGothic" pitchFamily="34" charset="-128"/>
                <a:cs typeface="Arial" panose="020B0604020202020204" pitchFamily="34" charset="0"/>
              </a:rPr>
              <a:t>O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/>
                <a:ea typeface="MS PGothic" pitchFamily="34" charset="-128"/>
                <a:cs typeface="Arial" panose="020B0604020202020204" pitchFamily="34" charset="0"/>
              </a:rPr>
              <a:t>ffer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/>
                <a:ea typeface="MS PGothic" pitchFamily="34" charset="-128"/>
                <a:cs typeface="Arial" panose="020B0604020202020204" pitchFamily="34" charset="0"/>
              </a:rPr>
              <a:t>multiple benefits of temporary uses</a:t>
            </a:r>
          </a:p>
          <a:p>
            <a:pPr marL="200946" marR="0" lvl="0" indent="-200946" algn="l" defTabSz="1042744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/>
                <a:ea typeface="MS PGothic" pitchFamily="34" charset="-128"/>
                <a:cs typeface="Arial" panose="020B0604020202020204" pitchFamily="34" charset="0"/>
              </a:rPr>
              <a:t>Valid licenses should be uploaded before expiration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349618" y="2055866"/>
            <a:ext cx="8502282" cy="3712926"/>
            <a:chOff x="646924" y="2291688"/>
            <a:chExt cx="8329621" cy="4074373"/>
          </a:xfrm>
        </p:grpSpPr>
        <p:sp>
          <p:nvSpPr>
            <p:cNvPr id="24" name="Rectangle 23"/>
            <p:cNvSpPr/>
            <p:nvPr/>
          </p:nvSpPr>
          <p:spPr bwMode="auto">
            <a:xfrm>
              <a:off x="646924" y="2291688"/>
              <a:ext cx="3621356" cy="70520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1) Temporary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license activation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expiration</a:t>
              </a:r>
            </a:p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      (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1</a:t>
              </a:r>
              <a:r>
                <a:rPr kumimoji="0" lang="en-US" sz="1200" b="0" i="0" u="none" strike="noStrike" kern="0" cap="none" spc="0" normalizeH="0" baseline="3000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st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time – 60days, next 5 times – 30days each)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646924" y="3116571"/>
              <a:ext cx="3621357" cy="70520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l" defTabSz="104274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2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)</a:t>
              </a:r>
              <a:r>
                <a:rPr lang="en-US" altLang="ko-KR" sz="1200" kern="0" dirty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</a:t>
              </a:r>
              <a:r>
                <a:rPr lang="en-US" altLang="ko-KR" sz="1200" kern="0" dirty="0" smtClean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Default maintenance license(MNTD) upload within 60days of </a:t>
              </a:r>
              <a:r>
                <a:rPr lang="en-US" altLang="ko-KR" sz="1200" kern="0" dirty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initial </a:t>
              </a:r>
              <a:r>
                <a:rPr lang="en-US" altLang="ko-KR" sz="1200" kern="0" dirty="0" smtClean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installation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for LME products</a:t>
              </a:r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646924" y="3953683"/>
              <a:ext cx="3621357" cy="70520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3) LCM system running as a survivable mode </a:t>
              </a:r>
              <a:endPara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Arial" panose="020B0604020202020204" pitchFamily="34" charset="0"/>
              </a:endParaRPr>
            </a:p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   –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needs reconnection to CCM system within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60days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sp>
          <p:nvSpPr>
            <p:cNvPr id="27" name="Diamond 26"/>
            <p:cNvSpPr/>
            <p:nvPr/>
          </p:nvSpPr>
          <p:spPr bwMode="auto">
            <a:xfrm>
              <a:off x="4998989" y="2896824"/>
              <a:ext cx="1344504" cy="1145560"/>
            </a:xfrm>
            <a:prstGeom prst="diamond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Validity Check</a:t>
              </a:r>
            </a:p>
          </p:txBody>
        </p:sp>
        <p:cxnSp>
          <p:nvCxnSpPr>
            <p:cNvPr id="28" name="Straight Arrow Connector 27"/>
            <p:cNvCxnSpPr>
              <a:stCxn id="27" idx="3"/>
            </p:cNvCxnSpPr>
            <p:nvPr/>
          </p:nvCxnSpPr>
          <p:spPr bwMode="auto">
            <a:xfrm>
              <a:off x="6343492" y="3469604"/>
              <a:ext cx="621102" cy="0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9" name="Rectangle 28"/>
            <p:cNvSpPr/>
            <p:nvPr/>
          </p:nvSpPr>
          <p:spPr bwMode="auto">
            <a:xfrm>
              <a:off x="7023050" y="2930516"/>
              <a:ext cx="1953495" cy="1078175"/>
            </a:xfrm>
            <a:prstGeom prst="rect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Normal Operation</a:t>
              </a:r>
            </a:p>
          </p:txBody>
        </p:sp>
        <p:cxnSp>
          <p:nvCxnSpPr>
            <p:cNvPr id="30" name="Straight Arrow Connector 29"/>
            <p:cNvCxnSpPr>
              <a:stCxn id="24" idx="3"/>
              <a:endCxn id="27" idx="1"/>
            </p:cNvCxnSpPr>
            <p:nvPr/>
          </p:nvCxnSpPr>
          <p:spPr bwMode="auto">
            <a:xfrm>
              <a:off x="4268281" y="2644292"/>
              <a:ext cx="730708" cy="825312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1" name="Straight Arrow Connector 30"/>
            <p:cNvCxnSpPr>
              <a:stCxn id="25" idx="3"/>
              <a:endCxn id="27" idx="1"/>
            </p:cNvCxnSpPr>
            <p:nvPr/>
          </p:nvCxnSpPr>
          <p:spPr bwMode="auto">
            <a:xfrm>
              <a:off x="4268281" y="3469176"/>
              <a:ext cx="730708" cy="429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2" name="Straight Arrow Connector 31"/>
            <p:cNvCxnSpPr>
              <a:stCxn id="26" idx="3"/>
              <a:endCxn id="27" idx="1"/>
            </p:cNvCxnSpPr>
            <p:nvPr/>
          </p:nvCxnSpPr>
          <p:spPr bwMode="auto">
            <a:xfrm flipV="1">
              <a:off x="4268281" y="3469605"/>
              <a:ext cx="730708" cy="836683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3" name="Rectangle 32"/>
            <p:cNvSpPr/>
            <p:nvPr/>
          </p:nvSpPr>
          <p:spPr bwMode="auto">
            <a:xfrm>
              <a:off x="5031871" y="4658891"/>
              <a:ext cx="1278740" cy="1707170"/>
            </a:xfrm>
            <a:prstGeom prst="rect">
              <a:avLst/>
            </a:prstGeom>
            <a:solidFill>
              <a:srgbClr val="FF99CC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Limited Service </a:t>
              </a:r>
              <a:r>
                <a:rPr kumimoji="0" 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Mode</a:t>
              </a:r>
            </a:p>
            <a:p>
              <a:pPr defTabSz="104274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b="1" kern="0" dirty="0" smtClean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(</a:t>
              </a:r>
              <a:r>
                <a:rPr lang="en-US" altLang="ko-KR" sz="1200" kern="0" dirty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Blocking only normal outgoing </a:t>
              </a:r>
              <a:r>
                <a:rPr lang="en-US" altLang="ko-KR" sz="1200" kern="0" dirty="0" smtClean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calls)</a:t>
              </a: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34" name="Straight Arrow Connector 33"/>
            <p:cNvCxnSpPr>
              <a:stCxn id="27" idx="2"/>
              <a:endCxn id="33" idx="0"/>
            </p:cNvCxnSpPr>
            <p:nvPr/>
          </p:nvCxnSpPr>
          <p:spPr bwMode="auto">
            <a:xfrm>
              <a:off x="5671241" y="4042384"/>
              <a:ext cx="0" cy="616507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5" name="TextBox 34"/>
            <p:cNvSpPr txBox="1"/>
            <p:nvPr/>
          </p:nvSpPr>
          <p:spPr>
            <a:xfrm>
              <a:off x="5289129" y="4187590"/>
              <a:ext cx="364641" cy="405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ea typeface="굴림" pitchFamily="50" charset="-127"/>
                  <a:cs typeface="Arial" panose="020B0604020202020204" pitchFamily="34" charset="0"/>
                </a:rPr>
                <a:t>No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375700" y="3114858"/>
              <a:ext cx="401849" cy="4052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ea typeface="굴림" pitchFamily="50" charset="-127"/>
                  <a:cs typeface="Arial" panose="020B0604020202020204" pitchFamily="34" charset="0"/>
                </a:rPr>
                <a:t>Yes</a:t>
              </a: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7023050" y="4658892"/>
              <a:ext cx="1953495" cy="1707169"/>
            </a:xfrm>
            <a:prstGeom prst="rect">
              <a:avLst/>
            </a:prstGeom>
            <a:solidFill>
              <a:srgbClr val="00285E">
                <a:lumMod val="25000"/>
                <a:lumOff val="7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200946" marR="0" lvl="0" indent="-200946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AutoNum type="arabicParenR"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Upload valid licenses</a:t>
              </a:r>
            </a:p>
            <a:p>
              <a:pPr marL="0" marR="0" lvl="0" indent="0" algn="ctr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or</a:t>
              </a:r>
            </a:p>
            <a:p>
              <a:pPr marL="200946" marR="0" lvl="0" indent="-200946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2) Delete temp license from the </a:t>
              </a:r>
              <a:r>
                <a:rPr kumimoji="0" 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DB</a:t>
              </a:r>
            </a:p>
            <a:p>
              <a:pPr marL="200946" marR="0" lvl="0" indent="-200946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sz="1200" b="1" kern="0" dirty="0">
                <a:solidFill>
                  <a:srgbClr val="000000">
                    <a:lumMod val="50000"/>
                  </a:srgbClr>
                </a:solidFill>
                <a:latin typeface="Calibri" panose="020F0502020204030204" pitchFamily="34" charset="0"/>
                <a:ea typeface="굴림" pitchFamily="50" charset="-127"/>
                <a:cs typeface="Arial" panose="020B0604020202020204" pitchFamily="34" charset="0"/>
              </a:endParaRPr>
            </a:p>
            <a:p>
              <a:pPr marL="200946" marR="0" lvl="0" indent="-200946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200" b="1" kern="0" noProof="0" dirty="0" smtClean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* LCM/Slave system – reconnection to CCM/Master system</a:t>
              </a:r>
            </a:p>
          </p:txBody>
        </p:sp>
        <p:cxnSp>
          <p:nvCxnSpPr>
            <p:cNvPr id="38" name="Straight Arrow Connector 37"/>
            <p:cNvCxnSpPr>
              <a:stCxn id="33" idx="3"/>
              <a:endCxn id="37" idx="1"/>
            </p:cNvCxnSpPr>
            <p:nvPr/>
          </p:nvCxnSpPr>
          <p:spPr bwMode="auto">
            <a:xfrm>
              <a:off x="6310611" y="5512477"/>
              <a:ext cx="712439" cy="0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39" name="Straight Arrow Connector 38"/>
            <p:cNvCxnSpPr>
              <a:stCxn id="37" idx="0"/>
              <a:endCxn id="29" idx="2"/>
            </p:cNvCxnSpPr>
            <p:nvPr/>
          </p:nvCxnSpPr>
          <p:spPr bwMode="auto">
            <a:xfrm flipV="1">
              <a:off x="7999798" y="4008691"/>
              <a:ext cx="0" cy="650201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0" name="Rectangle 39"/>
            <p:cNvSpPr/>
            <p:nvPr/>
          </p:nvSpPr>
          <p:spPr bwMode="auto">
            <a:xfrm>
              <a:off x="646924" y="4774232"/>
              <a:ext cx="3621357" cy="70520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4) Stand-by(Slave)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system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running as a redundancy mode </a:t>
              </a:r>
            </a:p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    –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needs reconnection to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Master </a:t>
              </a: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system within </a:t>
              </a: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60days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41" name="Straight Arrow Connector 40"/>
            <p:cNvCxnSpPr>
              <a:stCxn id="40" idx="3"/>
              <a:endCxn id="27" idx="1"/>
            </p:cNvCxnSpPr>
            <p:nvPr/>
          </p:nvCxnSpPr>
          <p:spPr bwMode="auto">
            <a:xfrm flipV="1">
              <a:off x="4268281" y="3469605"/>
              <a:ext cx="730708" cy="1657232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42" name="Rectangle 41"/>
            <p:cNvSpPr/>
            <p:nvPr/>
          </p:nvSpPr>
          <p:spPr bwMode="auto">
            <a:xfrm>
              <a:off x="646924" y="5608358"/>
              <a:ext cx="3621357" cy="705208"/>
            </a:xfrm>
            <a:prstGeom prst="rect">
              <a:avLst/>
            </a:prstGeom>
            <a:solidFill>
              <a:srgbClr val="FFFFFF">
                <a:lumMod val="85000"/>
              </a:srgbClr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45720" rIns="720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04274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</a:srgbClr>
                  </a:solidFill>
                  <a:effectLst/>
                  <a:uLnTx/>
                  <a:uFillTx/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5) </a:t>
              </a:r>
              <a:r>
                <a:rPr lang="en-US" sz="1200" kern="0" dirty="0" smtClean="0">
                  <a:solidFill>
                    <a:srgbClr val="000000">
                      <a:lumMod val="50000"/>
                    </a:srgbClr>
                  </a:solidFill>
                  <a:latin typeface="Calibri" panose="020F0502020204030204" pitchFamily="34" charset="0"/>
                  <a:ea typeface="굴림" pitchFamily="50" charset="-127"/>
                  <a:cs typeface="Arial" panose="020B0604020202020204" pitchFamily="34" charset="0"/>
                </a:rPr>
                <a:t>Illegal (Intentionally changed) license file upload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굴림" pitchFamily="50" charset="-127"/>
                <a:cs typeface="Arial" panose="020B0604020202020204" pitchFamily="34" charset="0"/>
              </a:endParaRPr>
            </a:p>
          </p:txBody>
        </p:sp>
        <p:cxnSp>
          <p:nvCxnSpPr>
            <p:cNvPr id="43" name="Straight Arrow Connector 42"/>
            <p:cNvCxnSpPr>
              <a:stCxn id="42" idx="3"/>
              <a:endCxn id="27" idx="1"/>
            </p:cNvCxnSpPr>
            <p:nvPr/>
          </p:nvCxnSpPr>
          <p:spPr bwMode="auto">
            <a:xfrm flipV="1">
              <a:off x="4268281" y="3469605"/>
              <a:ext cx="730708" cy="2491358"/>
            </a:xfrm>
            <a:prstGeom prst="straightConnector1">
              <a:avLst/>
            </a:prstGeom>
            <a:solidFill>
              <a:srgbClr val="89BA17"/>
            </a:solidFill>
            <a:ln w="12700" cap="flat" cmpd="sng" algn="ctr">
              <a:solidFill>
                <a:srgbClr val="58585A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4" name="TextBox 43"/>
          <p:cNvSpPr txBox="1"/>
          <p:nvPr/>
        </p:nvSpPr>
        <p:spPr>
          <a:xfrm>
            <a:off x="1621890" y="5867400"/>
            <a:ext cx="3868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42744">
              <a:defRPr/>
            </a:pPr>
            <a:r>
              <a:rPr lang="en-US" sz="1100" kern="0" dirty="0">
                <a:solidFill>
                  <a:schemeClr val="tx1">
                    <a:lumMod val="50000"/>
                  </a:schemeClr>
                </a:solidFill>
                <a:ea typeface="굴림" pitchFamily="50" charset="-127"/>
                <a:cs typeface="Arial" panose="020B0604020202020204" pitchFamily="34" charset="0"/>
              </a:rPr>
              <a:t>*</a:t>
            </a:r>
            <a:r>
              <a:rPr lang="en-US" sz="1100" u="sng" kern="0" dirty="0">
                <a:solidFill>
                  <a:schemeClr val="tx1">
                    <a:lumMod val="50000"/>
                  </a:schemeClr>
                </a:solidFill>
                <a:ea typeface="굴림" pitchFamily="50" charset="-127"/>
                <a:cs typeface="Arial" panose="020B0604020202020204" pitchFamily="34" charset="0"/>
              </a:rPr>
              <a:t>Limited Service Mode</a:t>
            </a:r>
          </a:p>
          <a:p>
            <a:pPr marL="200946" indent="-200946" defTabSz="1042744">
              <a:defRPr/>
            </a:pPr>
            <a:r>
              <a:rPr lang="en-US" sz="1100" kern="0" dirty="0">
                <a:solidFill>
                  <a:schemeClr val="tx1">
                    <a:lumMod val="50000"/>
                  </a:schemeClr>
                </a:solidFill>
                <a:ea typeface="굴림" pitchFamily="50" charset="-127"/>
                <a:cs typeface="Arial" panose="020B0604020202020204" pitchFamily="34" charset="0"/>
              </a:rPr>
              <a:t> - Blocking only normal outgoing calls</a:t>
            </a:r>
          </a:p>
        </p:txBody>
      </p:sp>
    </p:spTree>
    <p:extLst>
      <p:ext uri="{BB962C8B-B14F-4D97-AF65-F5344CB8AC3E}">
        <p14:creationId xmlns:p14="http://schemas.microsoft.com/office/powerpoint/2010/main" val="13959135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 txBox="1">
            <a:spLocks/>
          </p:cNvSpPr>
          <p:nvPr/>
        </p:nvSpPr>
        <p:spPr>
          <a:xfrm>
            <a:off x="217238" y="1"/>
            <a:ext cx="7494588" cy="829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iPECS" panose="020B0603000000000000" pitchFamily="50" charset="-127"/>
                <a:ea typeface="iPECS" panose="020B0603000000000000" pitchFamily="50" charset="-127"/>
                <a:cs typeface="iPECS" panose="020B0603000000000000" pitchFamily="50" charset="-127"/>
              </a:defRPr>
            </a:lvl1pPr>
            <a:lvl2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>
              <a:defRPr/>
            </a:pPr>
            <a:r>
              <a:rPr lang="en-US" dirty="0" smtClean="0"/>
              <a:t>Limited Service Mode</a:t>
            </a:r>
            <a:endParaRPr lang="en-US" dirty="0"/>
          </a:p>
        </p:txBody>
      </p:sp>
      <p:sp>
        <p:nvSpPr>
          <p:cNvPr id="22" name="Content Placeholder 3"/>
          <p:cNvSpPr txBox="1">
            <a:spLocks/>
          </p:cNvSpPr>
          <p:nvPr/>
        </p:nvSpPr>
        <p:spPr bwMode="auto">
          <a:xfrm>
            <a:off x="396875" y="1124139"/>
            <a:ext cx="8351839" cy="93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pitchFamily="34" charset="0"/>
              <a:buChar char="›"/>
              <a:defRPr sz="240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defRPr>
            </a:lvl1pPr>
            <a:lvl2pPr marL="533400" indent="-177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2pPr>
            <a:lvl3pPr marL="892175" indent="-1793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3pPr>
            <a:lvl4pPr marL="125253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4pPr>
            <a:lvl5pPr marL="1614488" indent="-18097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  <a:ea typeface="MS PGothic" pitchFamily="34" charset="-128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Internal calls, Incoming calls and emergency outgoing calls are only supported</a:t>
            </a:r>
          </a:p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Remote PPP Connection is supported </a:t>
            </a:r>
          </a:p>
          <a:p>
            <a:pPr marL="176213" marR="0" lvl="0" indent="-1762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SzTx/>
              <a:buFont typeface="Arial" pitchFamily="34" charset="0"/>
              <a:buChar char="›"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58585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91060" y="2344972"/>
            <a:ext cx="7489657" cy="3486638"/>
            <a:chOff x="1291060" y="2344972"/>
            <a:chExt cx="7489657" cy="3486638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8973" y="3644137"/>
              <a:ext cx="1254503" cy="960947"/>
            </a:xfrm>
            <a:prstGeom prst="rect">
              <a:avLst/>
            </a:prstGeom>
          </p:spPr>
        </p:pic>
        <p:grpSp>
          <p:nvGrpSpPr>
            <p:cNvPr id="24" name="Group 14"/>
            <p:cNvGrpSpPr>
              <a:grpSpLocks/>
            </p:cNvGrpSpPr>
            <p:nvPr/>
          </p:nvGrpSpPr>
          <p:grpSpPr bwMode="auto">
            <a:xfrm>
              <a:off x="4135858" y="3454432"/>
              <a:ext cx="1130120" cy="846728"/>
              <a:chOff x="5907088" y="2878138"/>
              <a:chExt cx="1670050" cy="1093787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Freeform 7"/>
              <p:cNvSpPr>
                <a:spLocks noChangeAspect="1"/>
              </p:cNvSpPr>
              <p:nvPr/>
            </p:nvSpPr>
            <p:spPr bwMode="auto">
              <a:xfrm>
                <a:off x="5940425" y="2903538"/>
                <a:ext cx="1614488" cy="1049337"/>
              </a:xfrm>
              <a:custGeom>
                <a:avLst/>
                <a:gdLst>
                  <a:gd name="T0" fmla="*/ 2147483647 w 3053"/>
                  <a:gd name="T1" fmla="*/ 2147483647 h 1982"/>
                  <a:gd name="T2" fmla="*/ 2147483647 w 3053"/>
                  <a:gd name="T3" fmla="*/ 2147483647 h 1982"/>
                  <a:gd name="T4" fmla="*/ 2147483647 w 3053"/>
                  <a:gd name="T5" fmla="*/ 2147483647 h 1982"/>
                  <a:gd name="T6" fmla="*/ 2147483647 w 3053"/>
                  <a:gd name="T7" fmla="*/ 2147483647 h 1982"/>
                  <a:gd name="T8" fmla="*/ 2147483647 w 3053"/>
                  <a:gd name="T9" fmla="*/ 2147483647 h 1982"/>
                  <a:gd name="T10" fmla="*/ 2147483647 w 3053"/>
                  <a:gd name="T11" fmla="*/ 2147483647 h 1982"/>
                  <a:gd name="T12" fmla="*/ 2147483647 w 3053"/>
                  <a:gd name="T13" fmla="*/ 2147483647 h 1982"/>
                  <a:gd name="T14" fmla="*/ 2147483647 w 3053"/>
                  <a:gd name="T15" fmla="*/ 2147483647 h 1982"/>
                  <a:gd name="T16" fmla="*/ 2147483647 w 3053"/>
                  <a:gd name="T17" fmla="*/ 2147483647 h 1982"/>
                  <a:gd name="T18" fmla="*/ 2147483647 w 3053"/>
                  <a:gd name="T19" fmla="*/ 2147483647 h 1982"/>
                  <a:gd name="T20" fmla="*/ 2147483647 w 3053"/>
                  <a:gd name="T21" fmla="*/ 2147483647 h 1982"/>
                  <a:gd name="T22" fmla="*/ 2147483647 w 3053"/>
                  <a:gd name="T23" fmla="*/ 2147483647 h 1982"/>
                  <a:gd name="T24" fmla="*/ 2147483647 w 3053"/>
                  <a:gd name="T25" fmla="*/ 2147483647 h 1982"/>
                  <a:gd name="T26" fmla="*/ 2147483647 w 3053"/>
                  <a:gd name="T27" fmla="*/ 2147483647 h 1982"/>
                  <a:gd name="T28" fmla="*/ 2147483647 w 3053"/>
                  <a:gd name="T29" fmla="*/ 2147483647 h 1982"/>
                  <a:gd name="T30" fmla="*/ 2147483647 w 3053"/>
                  <a:gd name="T31" fmla="*/ 2147483647 h 1982"/>
                  <a:gd name="T32" fmla="*/ 2147483647 w 3053"/>
                  <a:gd name="T33" fmla="*/ 2147483647 h 1982"/>
                  <a:gd name="T34" fmla="*/ 2147483647 w 3053"/>
                  <a:gd name="T35" fmla="*/ 2147483647 h 1982"/>
                  <a:gd name="T36" fmla="*/ 2147483647 w 3053"/>
                  <a:gd name="T37" fmla="*/ 2147483647 h 1982"/>
                  <a:gd name="T38" fmla="*/ 2147483647 w 3053"/>
                  <a:gd name="T39" fmla="*/ 2147483647 h 1982"/>
                  <a:gd name="T40" fmla="*/ 2147483647 w 3053"/>
                  <a:gd name="T41" fmla="*/ 2147483647 h 1982"/>
                  <a:gd name="T42" fmla="*/ 2147483647 w 3053"/>
                  <a:gd name="T43" fmla="*/ 2147483647 h 1982"/>
                  <a:gd name="T44" fmla="*/ 2147483647 w 3053"/>
                  <a:gd name="T45" fmla="*/ 2147483647 h 1982"/>
                  <a:gd name="T46" fmla="*/ 2147483647 w 3053"/>
                  <a:gd name="T47" fmla="*/ 2147483647 h 1982"/>
                  <a:gd name="T48" fmla="*/ 2147483647 w 3053"/>
                  <a:gd name="T49" fmla="*/ 2147483647 h 1982"/>
                  <a:gd name="T50" fmla="*/ 2147483647 w 3053"/>
                  <a:gd name="T51" fmla="*/ 2147483647 h 1982"/>
                  <a:gd name="T52" fmla="*/ 2147483647 w 3053"/>
                  <a:gd name="T53" fmla="*/ 2147483647 h 1982"/>
                  <a:gd name="T54" fmla="*/ 2147483647 w 3053"/>
                  <a:gd name="T55" fmla="*/ 2147483647 h 1982"/>
                  <a:gd name="T56" fmla="*/ 2147483647 w 3053"/>
                  <a:gd name="T57" fmla="*/ 2147483647 h 1982"/>
                  <a:gd name="T58" fmla="*/ 0 w 3053"/>
                  <a:gd name="T59" fmla="*/ 2147483647 h 1982"/>
                  <a:gd name="T60" fmla="*/ 2147483647 w 3053"/>
                  <a:gd name="T61" fmla="*/ 2147483647 h 1982"/>
                  <a:gd name="T62" fmla="*/ 2147483647 w 3053"/>
                  <a:gd name="T63" fmla="*/ 2147483647 h 1982"/>
                  <a:gd name="T64" fmla="*/ 2147483647 w 3053"/>
                  <a:gd name="T65" fmla="*/ 2147483647 h 1982"/>
                  <a:gd name="T66" fmla="*/ 2147483647 w 3053"/>
                  <a:gd name="T67" fmla="*/ 2147483647 h 1982"/>
                  <a:gd name="T68" fmla="*/ 2147483647 w 3053"/>
                  <a:gd name="T69" fmla="*/ 2147483647 h 1982"/>
                  <a:gd name="T70" fmla="*/ 2147483647 w 3053"/>
                  <a:gd name="T71" fmla="*/ 2147483647 h 1982"/>
                  <a:gd name="T72" fmla="*/ 2147483647 w 3053"/>
                  <a:gd name="T73" fmla="*/ 2147483647 h 1982"/>
                  <a:gd name="T74" fmla="*/ 2147483647 w 3053"/>
                  <a:gd name="T75" fmla="*/ 2147483647 h 1982"/>
                  <a:gd name="T76" fmla="*/ 2147483647 w 3053"/>
                  <a:gd name="T77" fmla="*/ 2147483647 h 1982"/>
                  <a:gd name="T78" fmla="*/ 2147483647 w 3053"/>
                  <a:gd name="T79" fmla="*/ 2147483647 h 1982"/>
                  <a:gd name="T80" fmla="*/ 2147483647 w 3053"/>
                  <a:gd name="T81" fmla="*/ 2147483647 h 1982"/>
                  <a:gd name="T82" fmla="*/ 2147483647 w 3053"/>
                  <a:gd name="T83" fmla="*/ 2147483647 h 1982"/>
                  <a:gd name="T84" fmla="*/ 2147483647 w 3053"/>
                  <a:gd name="T85" fmla="*/ 2147483647 h 1982"/>
                  <a:gd name="T86" fmla="*/ 2147483647 w 3053"/>
                  <a:gd name="T87" fmla="*/ 2147483647 h 1982"/>
                  <a:gd name="T88" fmla="*/ 2147483647 w 3053"/>
                  <a:gd name="T89" fmla="*/ 2147483647 h 1982"/>
                  <a:gd name="T90" fmla="*/ 2147483647 w 3053"/>
                  <a:gd name="T91" fmla="*/ 2147483647 h 1982"/>
                  <a:gd name="T92" fmla="*/ 2147483647 w 3053"/>
                  <a:gd name="T93" fmla="*/ 2147483647 h 1982"/>
                  <a:gd name="T94" fmla="*/ 2147483647 w 3053"/>
                  <a:gd name="T95" fmla="*/ 2147483647 h 1982"/>
                  <a:gd name="T96" fmla="*/ 2147483647 w 3053"/>
                  <a:gd name="T97" fmla="*/ 0 h 198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053" h="1982">
                    <a:moveTo>
                      <a:pt x="1321" y="0"/>
                    </a:moveTo>
                    <a:lnTo>
                      <a:pt x="1388" y="5"/>
                    </a:lnTo>
                    <a:lnTo>
                      <a:pt x="1454" y="16"/>
                    </a:lnTo>
                    <a:lnTo>
                      <a:pt x="1518" y="32"/>
                    </a:lnTo>
                    <a:lnTo>
                      <a:pt x="1580" y="54"/>
                    </a:lnTo>
                    <a:lnTo>
                      <a:pt x="1640" y="80"/>
                    </a:lnTo>
                    <a:lnTo>
                      <a:pt x="1696" y="112"/>
                    </a:lnTo>
                    <a:lnTo>
                      <a:pt x="1749" y="148"/>
                    </a:lnTo>
                    <a:lnTo>
                      <a:pt x="1799" y="187"/>
                    </a:lnTo>
                    <a:lnTo>
                      <a:pt x="1844" y="230"/>
                    </a:lnTo>
                    <a:lnTo>
                      <a:pt x="1885" y="277"/>
                    </a:lnTo>
                    <a:lnTo>
                      <a:pt x="1921" y="327"/>
                    </a:lnTo>
                    <a:lnTo>
                      <a:pt x="1952" y="379"/>
                    </a:lnTo>
                    <a:lnTo>
                      <a:pt x="1954" y="378"/>
                    </a:lnTo>
                    <a:lnTo>
                      <a:pt x="1963" y="375"/>
                    </a:lnTo>
                    <a:lnTo>
                      <a:pt x="1977" y="370"/>
                    </a:lnTo>
                    <a:lnTo>
                      <a:pt x="1995" y="363"/>
                    </a:lnTo>
                    <a:lnTo>
                      <a:pt x="2018" y="357"/>
                    </a:lnTo>
                    <a:lnTo>
                      <a:pt x="2044" y="349"/>
                    </a:lnTo>
                    <a:lnTo>
                      <a:pt x="2074" y="343"/>
                    </a:lnTo>
                    <a:lnTo>
                      <a:pt x="2106" y="337"/>
                    </a:lnTo>
                    <a:lnTo>
                      <a:pt x="2141" y="332"/>
                    </a:lnTo>
                    <a:lnTo>
                      <a:pt x="2177" y="329"/>
                    </a:lnTo>
                    <a:lnTo>
                      <a:pt x="2214" y="328"/>
                    </a:lnTo>
                    <a:lnTo>
                      <a:pt x="2254" y="330"/>
                    </a:lnTo>
                    <a:lnTo>
                      <a:pt x="2293" y="337"/>
                    </a:lnTo>
                    <a:lnTo>
                      <a:pt x="2331" y="347"/>
                    </a:lnTo>
                    <a:lnTo>
                      <a:pt x="2370" y="360"/>
                    </a:lnTo>
                    <a:lnTo>
                      <a:pt x="2408" y="379"/>
                    </a:lnTo>
                    <a:lnTo>
                      <a:pt x="2444" y="403"/>
                    </a:lnTo>
                    <a:lnTo>
                      <a:pt x="2478" y="434"/>
                    </a:lnTo>
                    <a:lnTo>
                      <a:pt x="2509" y="470"/>
                    </a:lnTo>
                    <a:lnTo>
                      <a:pt x="2546" y="523"/>
                    </a:lnTo>
                    <a:lnTo>
                      <a:pt x="2576" y="574"/>
                    </a:lnTo>
                    <a:lnTo>
                      <a:pt x="2600" y="624"/>
                    </a:lnTo>
                    <a:lnTo>
                      <a:pt x="2617" y="671"/>
                    </a:lnTo>
                    <a:lnTo>
                      <a:pt x="2630" y="716"/>
                    </a:lnTo>
                    <a:lnTo>
                      <a:pt x="2637" y="757"/>
                    </a:lnTo>
                    <a:lnTo>
                      <a:pt x="2642" y="794"/>
                    </a:lnTo>
                    <a:lnTo>
                      <a:pt x="2643" y="829"/>
                    </a:lnTo>
                    <a:lnTo>
                      <a:pt x="2642" y="858"/>
                    </a:lnTo>
                    <a:lnTo>
                      <a:pt x="2640" y="884"/>
                    </a:lnTo>
                    <a:lnTo>
                      <a:pt x="2636" y="904"/>
                    </a:lnTo>
                    <a:lnTo>
                      <a:pt x="2633" y="919"/>
                    </a:lnTo>
                    <a:lnTo>
                      <a:pt x="2631" y="927"/>
                    </a:lnTo>
                    <a:lnTo>
                      <a:pt x="2630" y="931"/>
                    </a:lnTo>
                    <a:lnTo>
                      <a:pt x="2633" y="932"/>
                    </a:lnTo>
                    <a:lnTo>
                      <a:pt x="2642" y="935"/>
                    </a:lnTo>
                    <a:lnTo>
                      <a:pt x="2657" y="941"/>
                    </a:lnTo>
                    <a:lnTo>
                      <a:pt x="2677" y="948"/>
                    </a:lnTo>
                    <a:lnTo>
                      <a:pt x="2701" y="960"/>
                    </a:lnTo>
                    <a:lnTo>
                      <a:pt x="2728" y="972"/>
                    </a:lnTo>
                    <a:lnTo>
                      <a:pt x="2757" y="987"/>
                    </a:lnTo>
                    <a:lnTo>
                      <a:pt x="2789" y="1006"/>
                    </a:lnTo>
                    <a:lnTo>
                      <a:pt x="2821" y="1027"/>
                    </a:lnTo>
                    <a:lnTo>
                      <a:pt x="2854" y="1052"/>
                    </a:lnTo>
                    <a:lnTo>
                      <a:pt x="2886" y="1078"/>
                    </a:lnTo>
                    <a:lnTo>
                      <a:pt x="2918" y="1108"/>
                    </a:lnTo>
                    <a:lnTo>
                      <a:pt x="2947" y="1141"/>
                    </a:lnTo>
                    <a:lnTo>
                      <a:pt x="2974" y="1177"/>
                    </a:lnTo>
                    <a:lnTo>
                      <a:pt x="2998" y="1217"/>
                    </a:lnTo>
                    <a:lnTo>
                      <a:pt x="3019" y="1261"/>
                    </a:lnTo>
                    <a:lnTo>
                      <a:pt x="3034" y="1307"/>
                    </a:lnTo>
                    <a:lnTo>
                      <a:pt x="3044" y="1358"/>
                    </a:lnTo>
                    <a:lnTo>
                      <a:pt x="3050" y="1412"/>
                    </a:lnTo>
                    <a:lnTo>
                      <a:pt x="3053" y="1463"/>
                    </a:lnTo>
                    <a:lnTo>
                      <a:pt x="3053" y="1507"/>
                    </a:lnTo>
                    <a:lnTo>
                      <a:pt x="3051" y="1547"/>
                    </a:lnTo>
                    <a:lnTo>
                      <a:pt x="3046" y="1580"/>
                    </a:lnTo>
                    <a:lnTo>
                      <a:pt x="3041" y="1610"/>
                    </a:lnTo>
                    <a:lnTo>
                      <a:pt x="3034" y="1636"/>
                    </a:lnTo>
                    <a:lnTo>
                      <a:pt x="3026" y="1657"/>
                    </a:lnTo>
                    <a:lnTo>
                      <a:pt x="3018" y="1675"/>
                    </a:lnTo>
                    <a:lnTo>
                      <a:pt x="3009" y="1690"/>
                    </a:lnTo>
                    <a:lnTo>
                      <a:pt x="3002" y="1701"/>
                    </a:lnTo>
                    <a:lnTo>
                      <a:pt x="2994" y="1710"/>
                    </a:lnTo>
                    <a:lnTo>
                      <a:pt x="2988" y="1716"/>
                    </a:lnTo>
                    <a:lnTo>
                      <a:pt x="2982" y="1721"/>
                    </a:lnTo>
                    <a:lnTo>
                      <a:pt x="2979" y="1723"/>
                    </a:lnTo>
                    <a:lnTo>
                      <a:pt x="2978" y="1723"/>
                    </a:lnTo>
                    <a:lnTo>
                      <a:pt x="2620" y="1973"/>
                    </a:lnTo>
                    <a:lnTo>
                      <a:pt x="2222" y="1982"/>
                    </a:lnTo>
                    <a:lnTo>
                      <a:pt x="956" y="1970"/>
                    </a:lnTo>
                    <a:lnTo>
                      <a:pt x="452" y="1970"/>
                    </a:lnTo>
                    <a:lnTo>
                      <a:pt x="181" y="1819"/>
                    </a:lnTo>
                    <a:lnTo>
                      <a:pt x="2" y="1501"/>
                    </a:lnTo>
                    <a:lnTo>
                      <a:pt x="2" y="1497"/>
                    </a:lnTo>
                    <a:lnTo>
                      <a:pt x="0" y="1487"/>
                    </a:lnTo>
                    <a:lnTo>
                      <a:pt x="0" y="1470"/>
                    </a:lnTo>
                    <a:lnTo>
                      <a:pt x="0" y="1448"/>
                    </a:lnTo>
                    <a:lnTo>
                      <a:pt x="2" y="1422"/>
                    </a:lnTo>
                    <a:lnTo>
                      <a:pt x="3" y="1391"/>
                    </a:lnTo>
                    <a:lnTo>
                      <a:pt x="5" y="1358"/>
                    </a:lnTo>
                    <a:lnTo>
                      <a:pt x="10" y="1320"/>
                    </a:lnTo>
                    <a:lnTo>
                      <a:pt x="15" y="1282"/>
                    </a:lnTo>
                    <a:lnTo>
                      <a:pt x="24" y="1242"/>
                    </a:lnTo>
                    <a:lnTo>
                      <a:pt x="34" y="1201"/>
                    </a:lnTo>
                    <a:lnTo>
                      <a:pt x="46" y="1161"/>
                    </a:lnTo>
                    <a:lnTo>
                      <a:pt x="61" y="1120"/>
                    </a:lnTo>
                    <a:lnTo>
                      <a:pt x="79" y="1082"/>
                    </a:lnTo>
                    <a:lnTo>
                      <a:pt x="100" y="1045"/>
                    </a:lnTo>
                    <a:lnTo>
                      <a:pt x="125" y="1011"/>
                    </a:lnTo>
                    <a:lnTo>
                      <a:pt x="152" y="980"/>
                    </a:lnTo>
                    <a:lnTo>
                      <a:pt x="184" y="953"/>
                    </a:lnTo>
                    <a:lnTo>
                      <a:pt x="222" y="931"/>
                    </a:lnTo>
                    <a:lnTo>
                      <a:pt x="268" y="907"/>
                    </a:lnTo>
                    <a:lnTo>
                      <a:pt x="311" y="890"/>
                    </a:lnTo>
                    <a:lnTo>
                      <a:pt x="350" y="875"/>
                    </a:lnTo>
                    <a:lnTo>
                      <a:pt x="385" y="864"/>
                    </a:lnTo>
                    <a:lnTo>
                      <a:pt x="416" y="855"/>
                    </a:lnTo>
                    <a:lnTo>
                      <a:pt x="444" y="849"/>
                    </a:lnTo>
                    <a:lnTo>
                      <a:pt x="468" y="847"/>
                    </a:lnTo>
                    <a:lnTo>
                      <a:pt x="489" y="845"/>
                    </a:lnTo>
                    <a:lnTo>
                      <a:pt x="507" y="845"/>
                    </a:lnTo>
                    <a:lnTo>
                      <a:pt x="521" y="845"/>
                    </a:lnTo>
                    <a:lnTo>
                      <a:pt x="534" y="848"/>
                    </a:lnTo>
                    <a:lnTo>
                      <a:pt x="543" y="849"/>
                    </a:lnTo>
                    <a:lnTo>
                      <a:pt x="549" y="851"/>
                    </a:lnTo>
                    <a:lnTo>
                      <a:pt x="553" y="853"/>
                    </a:lnTo>
                    <a:lnTo>
                      <a:pt x="554" y="854"/>
                    </a:lnTo>
                    <a:lnTo>
                      <a:pt x="553" y="850"/>
                    </a:lnTo>
                    <a:lnTo>
                      <a:pt x="553" y="840"/>
                    </a:lnTo>
                    <a:lnTo>
                      <a:pt x="553" y="824"/>
                    </a:lnTo>
                    <a:lnTo>
                      <a:pt x="553" y="803"/>
                    </a:lnTo>
                    <a:lnTo>
                      <a:pt x="554" y="777"/>
                    </a:lnTo>
                    <a:lnTo>
                      <a:pt x="555" y="746"/>
                    </a:lnTo>
                    <a:lnTo>
                      <a:pt x="559" y="711"/>
                    </a:lnTo>
                    <a:lnTo>
                      <a:pt x="564" y="672"/>
                    </a:lnTo>
                    <a:lnTo>
                      <a:pt x="570" y="631"/>
                    </a:lnTo>
                    <a:lnTo>
                      <a:pt x="580" y="589"/>
                    </a:lnTo>
                    <a:lnTo>
                      <a:pt x="591" y="543"/>
                    </a:lnTo>
                    <a:lnTo>
                      <a:pt x="605" y="497"/>
                    </a:lnTo>
                    <a:lnTo>
                      <a:pt x="623" y="450"/>
                    </a:lnTo>
                    <a:lnTo>
                      <a:pt x="645" y="401"/>
                    </a:lnTo>
                    <a:lnTo>
                      <a:pt x="668" y="354"/>
                    </a:lnTo>
                    <a:lnTo>
                      <a:pt x="698" y="308"/>
                    </a:lnTo>
                    <a:lnTo>
                      <a:pt x="730" y="262"/>
                    </a:lnTo>
                    <a:lnTo>
                      <a:pt x="769" y="218"/>
                    </a:lnTo>
                    <a:lnTo>
                      <a:pt x="811" y="177"/>
                    </a:lnTo>
                    <a:lnTo>
                      <a:pt x="860" y="139"/>
                    </a:lnTo>
                    <a:lnTo>
                      <a:pt x="913" y="104"/>
                    </a:lnTo>
                    <a:lnTo>
                      <a:pt x="980" y="68"/>
                    </a:lnTo>
                    <a:lnTo>
                      <a:pt x="1048" y="41"/>
                    </a:lnTo>
                    <a:lnTo>
                      <a:pt x="1116" y="21"/>
                    </a:lnTo>
                    <a:lnTo>
                      <a:pt x="1184" y="7"/>
                    </a:lnTo>
                    <a:lnTo>
                      <a:pt x="1253" y="0"/>
                    </a:lnTo>
                    <a:lnTo>
                      <a:pt x="1321" y="0"/>
                    </a:lnTo>
                    <a:close/>
                  </a:path>
                </a:pathLst>
              </a:custGeom>
              <a:grpFill/>
              <a:ln w="0">
                <a:solidFill>
                  <a:srgbClr val="FFFFFF">
                    <a:lumMod val="5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26" name="Freeform 8"/>
              <p:cNvSpPr>
                <a:spLocks noChangeAspect="1" noEditPoints="1"/>
              </p:cNvSpPr>
              <p:nvPr/>
            </p:nvSpPr>
            <p:spPr bwMode="auto">
              <a:xfrm>
                <a:off x="5907088" y="2878138"/>
                <a:ext cx="1670050" cy="1093787"/>
              </a:xfrm>
              <a:custGeom>
                <a:avLst/>
                <a:gdLst>
                  <a:gd name="T0" fmla="*/ 2147483647 w 3158"/>
                  <a:gd name="T1" fmla="*/ 2147483647 h 2067"/>
                  <a:gd name="T2" fmla="*/ 2147483647 w 3158"/>
                  <a:gd name="T3" fmla="*/ 2147483647 h 2067"/>
                  <a:gd name="T4" fmla="*/ 2147483647 w 3158"/>
                  <a:gd name="T5" fmla="*/ 2147483647 h 2067"/>
                  <a:gd name="T6" fmla="*/ 2147483647 w 3158"/>
                  <a:gd name="T7" fmla="*/ 2147483647 h 2067"/>
                  <a:gd name="T8" fmla="*/ 2147483647 w 3158"/>
                  <a:gd name="T9" fmla="*/ 2147483647 h 2067"/>
                  <a:gd name="T10" fmla="*/ 2147483647 w 3158"/>
                  <a:gd name="T11" fmla="*/ 2147483647 h 2067"/>
                  <a:gd name="T12" fmla="*/ 2147483647 w 3158"/>
                  <a:gd name="T13" fmla="*/ 2147483647 h 2067"/>
                  <a:gd name="T14" fmla="*/ 2147483647 w 3158"/>
                  <a:gd name="T15" fmla="*/ 2147483647 h 2067"/>
                  <a:gd name="T16" fmla="*/ 2147483647 w 3158"/>
                  <a:gd name="T17" fmla="*/ 2147483647 h 2067"/>
                  <a:gd name="T18" fmla="*/ 2147483647 w 3158"/>
                  <a:gd name="T19" fmla="*/ 2147483647 h 2067"/>
                  <a:gd name="T20" fmla="*/ 2147483647 w 3158"/>
                  <a:gd name="T21" fmla="*/ 2147483647 h 2067"/>
                  <a:gd name="T22" fmla="*/ 2147483647 w 3158"/>
                  <a:gd name="T23" fmla="*/ 2147483647 h 2067"/>
                  <a:gd name="T24" fmla="*/ 2147483647 w 3158"/>
                  <a:gd name="T25" fmla="*/ 2147483647 h 2067"/>
                  <a:gd name="T26" fmla="*/ 2147483647 w 3158"/>
                  <a:gd name="T27" fmla="*/ 2147483647 h 2067"/>
                  <a:gd name="T28" fmla="*/ 2147483647 w 3158"/>
                  <a:gd name="T29" fmla="*/ 2147483647 h 2067"/>
                  <a:gd name="T30" fmla="*/ 2147483647 w 3158"/>
                  <a:gd name="T31" fmla="*/ 2147483647 h 2067"/>
                  <a:gd name="T32" fmla="*/ 2147483647 w 3158"/>
                  <a:gd name="T33" fmla="*/ 2147483647 h 2067"/>
                  <a:gd name="T34" fmla="*/ 2147483647 w 3158"/>
                  <a:gd name="T35" fmla="*/ 2147483647 h 2067"/>
                  <a:gd name="T36" fmla="*/ 2147483647 w 3158"/>
                  <a:gd name="T37" fmla="*/ 2147483647 h 2067"/>
                  <a:gd name="T38" fmla="*/ 2147483647 w 3158"/>
                  <a:gd name="T39" fmla="*/ 2147483647 h 2067"/>
                  <a:gd name="T40" fmla="*/ 2147483647 w 3158"/>
                  <a:gd name="T41" fmla="*/ 2147483647 h 2067"/>
                  <a:gd name="T42" fmla="*/ 2147483647 w 3158"/>
                  <a:gd name="T43" fmla="*/ 2147483647 h 2067"/>
                  <a:gd name="T44" fmla="*/ 2147483647 w 3158"/>
                  <a:gd name="T45" fmla="*/ 2147483647 h 2067"/>
                  <a:gd name="T46" fmla="*/ 2147483647 w 3158"/>
                  <a:gd name="T47" fmla="*/ 2147483647 h 2067"/>
                  <a:gd name="T48" fmla="*/ 2147483647 w 3158"/>
                  <a:gd name="T49" fmla="*/ 2147483647 h 2067"/>
                  <a:gd name="T50" fmla="*/ 2147483647 w 3158"/>
                  <a:gd name="T51" fmla="*/ 2147483647 h 2067"/>
                  <a:gd name="T52" fmla="*/ 2147483647 w 3158"/>
                  <a:gd name="T53" fmla="*/ 2147483647 h 2067"/>
                  <a:gd name="T54" fmla="*/ 2147483647 w 3158"/>
                  <a:gd name="T55" fmla="*/ 2147483647 h 2067"/>
                  <a:gd name="T56" fmla="*/ 2147483647 w 3158"/>
                  <a:gd name="T57" fmla="*/ 2147483647 h 2067"/>
                  <a:gd name="T58" fmla="*/ 2147483647 w 3158"/>
                  <a:gd name="T59" fmla="*/ 2147483647 h 2067"/>
                  <a:gd name="T60" fmla="*/ 2147483647 w 3158"/>
                  <a:gd name="T61" fmla="*/ 2147483647 h 2067"/>
                  <a:gd name="T62" fmla="*/ 2147483647 w 3158"/>
                  <a:gd name="T63" fmla="*/ 2147483647 h 2067"/>
                  <a:gd name="T64" fmla="*/ 2147483647 w 3158"/>
                  <a:gd name="T65" fmla="*/ 2147483647 h 2067"/>
                  <a:gd name="T66" fmla="*/ 2147483647 w 3158"/>
                  <a:gd name="T67" fmla="*/ 2147483647 h 2067"/>
                  <a:gd name="T68" fmla="*/ 2147483647 w 3158"/>
                  <a:gd name="T69" fmla="*/ 2147483647 h 2067"/>
                  <a:gd name="T70" fmla="*/ 2147483647 w 3158"/>
                  <a:gd name="T71" fmla="*/ 2147483647 h 2067"/>
                  <a:gd name="T72" fmla="*/ 2147483647 w 3158"/>
                  <a:gd name="T73" fmla="*/ 2147483647 h 2067"/>
                  <a:gd name="T74" fmla="*/ 2147483647 w 3158"/>
                  <a:gd name="T75" fmla="*/ 2147483647 h 2067"/>
                  <a:gd name="T76" fmla="*/ 2147483647 w 3158"/>
                  <a:gd name="T77" fmla="*/ 2147483647 h 2067"/>
                  <a:gd name="T78" fmla="*/ 2147483647 w 3158"/>
                  <a:gd name="T79" fmla="*/ 2147483647 h 2067"/>
                  <a:gd name="T80" fmla="*/ 2147483647 w 3158"/>
                  <a:gd name="T81" fmla="*/ 2147483647 h 2067"/>
                  <a:gd name="T82" fmla="*/ 2147483647 w 3158"/>
                  <a:gd name="T83" fmla="*/ 2147483647 h 2067"/>
                  <a:gd name="T84" fmla="*/ 2147483647 w 3158"/>
                  <a:gd name="T85" fmla="*/ 2147483647 h 2067"/>
                  <a:gd name="T86" fmla="*/ 2147483647 w 3158"/>
                  <a:gd name="T87" fmla="*/ 2147483647 h 2067"/>
                  <a:gd name="T88" fmla="*/ 2147483647 w 3158"/>
                  <a:gd name="T89" fmla="*/ 2147483647 h 2067"/>
                  <a:gd name="T90" fmla="*/ 2147483647 w 3158"/>
                  <a:gd name="T91" fmla="*/ 2147483647 h 2067"/>
                  <a:gd name="T92" fmla="*/ 2147483647 w 3158"/>
                  <a:gd name="T93" fmla="*/ 2147483647 h 2067"/>
                  <a:gd name="T94" fmla="*/ 2147483647 w 3158"/>
                  <a:gd name="T95" fmla="*/ 2147483647 h 2067"/>
                  <a:gd name="T96" fmla="*/ 2147483647 w 3158"/>
                  <a:gd name="T97" fmla="*/ 2147483647 h 2067"/>
                  <a:gd name="T98" fmla="*/ 2147483647 w 3158"/>
                  <a:gd name="T99" fmla="*/ 2147483647 h 2067"/>
                  <a:gd name="T100" fmla="*/ 2147483647 w 3158"/>
                  <a:gd name="T101" fmla="*/ 2147483647 h 2067"/>
                  <a:gd name="T102" fmla="*/ 2147483647 w 3158"/>
                  <a:gd name="T103" fmla="*/ 2147483647 h 2067"/>
                  <a:gd name="T104" fmla="*/ 2147483647 w 3158"/>
                  <a:gd name="T105" fmla="*/ 2147483647 h 2067"/>
                  <a:gd name="T106" fmla="*/ 2147483647 w 3158"/>
                  <a:gd name="T107" fmla="*/ 2147483647 h 2067"/>
                  <a:gd name="T108" fmla="*/ 0 w 3158"/>
                  <a:gd name="T109" fmla="*/ 2147483647 h 2067"/>
                  <a:gd name="T110" fmla="*/ 2147483647 w 3158"/>
                  <a:gd name="T111" fmla="*/ 2147483647 h 2067"/>
                  <a:gd name="T112" fmla="*/ 2147483647 w 3158"/>
                  <a:gd name="T113" fmla="*/ 2147483647 h 2067"/>
                  <a:gd name="T114" fmla="*/ 2147483647 w 3158"/>
                  <a:gd name="T115" fmla="*/ 2147483647 h 2067"/>
                  <a:gd name="T116" fmla="*/ 2147483647 w 3158"/>
                  <a:gd name="T117" fmla="*/ 2147483647 h 2067"/>
                  <a:gd name="T118" fmla="*/ 2147483647 w 3158"/>
                  <a:gd name="T119" fmla="*/ 2147483647 h 2067"/>
                  <a:gd name="T120" fmla="*/ 2147483647 w 3158"/>
                  <a:gd name="T121" fmla="*/ 2147483647 h 2067"/>
                  <a:gd name="T122" fmla="*/ 2147483647 w 3158"/>
                  <a:gd name="T123" fmla="*/ 2147483647 h 2067"/>
                  <a:gd name="T124" fmla="*/ 2147483647 w 3158"/>
                  <a:gd name="T125" fmla="*/ 2147483647 h 206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3158" h="2067">
                    <a:moveTo>
                      <a:pt x="1368" y="97"/>
                    </a:moveTo>
                    <a:lnTo>
                      <a:pt x="1298" y="101"/>
                    </a:lnTo>
                    <a:lnTo>
                      <a:pt x="1230" y="111"/>
                    </a:lnTo>
                    <a:lnTo>
                      <a:pt x="1164" y="128"/>
                    </a:lnTo>
                    <a:lnTo>
                      <a:pt x="1101" y="151"/>
                    </a:lnTo>
                    <a:lnTo>
                      <a:pt x="1041" y="181"/>
                    </a:lnTo>
                    <a:lnTo>
                      <a:pt x="984" y="214"/>
                    </a:lnTo>
                    <a:lnTo>
                      <a:pt x="930" y="254"/>
                    </a:lnTo>
                    <a:lnTo>
                      <a:pt x="882" y="299"/>
                    </a:lnTo>
                    <a:lnTo>
                      <a:pt x="837" y="347"/>
                    </a:lnTo>
                    <a:lnTo>
                      <a:pt x="797" y="401"/>
                    </a:lnTo>
                    <a:lnTo>
                      <a:pt x="764" y="458"/>
                    </a:lnTo>
                    <a:lnTo>
                      <a:pt x="734" y="518"/>
                    </a:lnTo>
                    <a:lnTo>
                      <a:pt x="711" y="581"/>
                    </a:lnTo>
                    <a:lnTo>
                      <a:pt x="694" y="647"/>
                    </a:lnTo>
                    <a:lnTo>
                      <a:pt x="684" y="715"/>
                    </a:lnTo>
                    <a:lnTo>
                      <a:pt x="680" y="785"/>
                    </a:lnTo>
                    <a:lnTo>
                      <a:pt x="681" y="820"/>
                    </a:lnTo>
                    <a:lnTo>
                      <a:pt x="684" y="857"/>
                    </a:lnTo>
                    <a:lnTo>
                      <a:pt x="690" y="897"/>
                    </a:lnTo>
                    <a:lnTo>
                      <a:pt x="700" y="957"/>
                    </a:lnTo>
                    <a:lnTo>
                      <a:pt x="639" y="953"/>
                    </a:lnTo>
                    <a:lnTo>
                      <a:pt x="617" y="950"/>
                    </a:lnTo>
                    <a:lnTo>
                      <a:pt x="597" y="950"/>
                    </a:lnTo>
                    <a:lnTo>
                      <a:pt x="533" y="954"/>
                    </a:lnTo>
                    <a:lnTo>
                      <a:pt x="474" y="965"/>
                    </a:lnTo>
                    <a:lnTo>
                      <a:pt x="415" y="984"/>
                    </a:lnTo>
                    <a:lnTo>
                      <a:pt x="362" y="1009"/>
                    </a:lnTo>
                    <a:lnTo>
                      <a:pt x="311" y="1040"/>
                    </a:lnTo>
                    <a:lnTo>
                      <a:pt x="264" y="1077"/>
                    </a:lnTo>
                    <a:lnTo>
                      <a:pt x="223" y="1118"/>
                    </a:lnTo>
                    <a:lnTo>
                      <a:pt x="185" y="1166"/>
                    </a:lnTo>
                    <a:lnTo>
                      <a:pt x="154" y="1217"/>
                    </a:lnTo>
                    <a:lnTo>
                      <a:pt x="129" y="1270"/>
                    </a:lnTo>
                    <a:lnTo>
                      <a:pt x="111" y="1329"/>
                    </a:lnTo>
                    <a:lnTo>
                      <a:pt x="99" y="1388"/>
                    </a:lnTo>
                    <a:lnTo>
                      <a:pt x="96" y="1452"/>
                    </a:lnTo>
                    <a:lnTo>
                      <a:pt x="99" y="1510"/>
                    </a:lnTo>
                    <a:lnTo>
                      <a:pt x="109" y="1567"/>
                    </a:lnTo>
                    <a:lnTo>
                      <a:pt x="126" y="1622"/>
                    </a:lnTo>
                    <a:lnTo>
                      <a:pt x="148" y="1674"/>
                    </a:lnTo>
                    <a:lnTo>
                      <a:pt x="177" y="1724"/>
                    </a:lnTo>
                    <a:lnTo>
                      <a:pt x="210" y="1770"/>
                    </a:lnTo>
                    <a:lnTo>
                      <a:pt x="249" y="1811"/>
                    </a:lnTo>
                    <a:lnTo>
                      <a:pt x="292" y="1848"/>
                    </a:lnTo>
                    <a:lnTo>
                      <a:pt x="339" y="1882"/>
                    </a:lnTo>
                    <a:lnTo>
                      <a:pt x="392" y="1908"/>
                    </a:lnTo>
                    <a:lnTo>
                      <a:pt x="419" y="1922"/>
                    </a:lnTo>
                    <a:lnTo>
                      <a:pt x="439" y="1928"/>
                    </a:lnTo>
                    <a:lnTo>
                      <a:pt x="464" y="1937"/>
                    </a:lnTo>
                    <a:lnTo>
                      <a:pt x="495" y="1944"/>
                    </a:lnTo>
                    <a:lnTo>
                      <a:pt x="532" y="1953"/>
                    </a:lnTo>
                    <a:lnTo>
                      <a:pt x="575" y="1959"/>
                    </a:lnTo>
                    <a:lnTo>
                      <a:pt x="622" y="1965"/>
                    </a:lnTo>
                    <a:lnTo>
                      <a:pt x="674" y="1969"/>
                    </a:lnTo>
                    <a:lnTo>
                      <a:pt x="732" y="1970"/>
                    </a:lnTo>
                    <a:lnTo>
                      <a:pt x="2476" y="1970"/>
                    </a:lnTo>
                    <a:lnTo>
                      <a:pt x="2480" y="1970"/>
                    </a:lnTo>
                    <a:lnTo>
                      <a:pt x="2490" y="1970"/>
                    </a:lnTo>
                    <a:lnTo>
                      <a:pt x="2506" y="1970"/>
                    </a:lnTo>
                    <a:lnTo>
                      <a:pt x="2526" y="1969"/>
                    </a:lnTo>
                    <a:lnTo>
                      <a:pt x="2551" y="1968"/>
                    </a:lnTo>
                    <a:lnTo>
                      <a:pt x="2577" y="1967"/>
                    </a:lnTo>
                    <a:lnTo>
                      <a:pt x="2607" y="1964"/>
                    </a:lnTo>
                    <a:lnTo>
                      <a:pt x="2609" y="1964"/>
                    </a:lnTo>
                    <a:lnTo>
                      <a:pt x="2665" y="1959"/>
                    </a:lnTo>
                    <a:lnTo>
                      <a:pt x="2720" y="1948"/>
                    </a:lnTo>
                    <a:lnTo>
                      <a:pt x="2747" y="1940"/>
                    </a:lnTo>
                    <a:lnTo>
                      <a:pt x="2767" y="1934"/>
                    </a:lnTo>
                    <a:lnTo>
                      <a:pt x="2781" y="1928"/>
                    </a:lnTo>
                    <a:lnTo>
                      <a:pt x="2790" y="1923"/>
                    </a:lnTo>
                    <a:lnTo>
                      <a:pt x="2796" y="1919"/>
                    </a:lnTo>
                    <a:lnTo>
                      <a:pt x="2842" y="1893"/>
                    </a:lnTo>
                    <a:lnTo>
                      <a:pt x="2885" y="1863"/>
                    </a:lnTo>
                    <a:lnTo>
                      <a:pt x="2924" y="1828"/>
                    </a:lnTo>
                    <a:lnTo>
                      <a:pt x="2959" y="1789"/>
                    </a:lnTo>
                    <a:lnTo>
                      <a:pt x="2990" y="1746"/>
                    </a:lnTo>
                    <a:lnTo>
                      <a:pt x="3015" y="1702"/>
                    </a:lnTo>
                    <a:lnTo>
                      <a:pt x="3035" y="1653"/>
                    </a:lnTo>
                    <a:lnTo>
                      <a:pt x="3050" y="1603"/>
                    </a:lnTo>
                    <a:lnTo>
                      <a:pt x="3060" y="1551"/>
                    </a:lnTo>
                    <a:lnTo>
                      <a:pt x="3062" y="1499"/>
                    </a:lnTo>
                    <a:lnTo>
                      <a:pt x="3058" y="1440"/>
                    </a:lnTo>
                    <a:lnTo>
                      <a:pt x="3048" y="1384"/>
                    </a:lnTo>
                    <a:lnTo>
                      <a:pt x="3031" y="1331"/>
                    </a:lnTo>
                    <a:lnTo>
                      <a:pt x="3009" y="1281"/>
                    </a:lnTo>
                    <a:lnTo>
                      <a:pt x="2979" y="1234"/>
                    </a:lnTo>
                    <a:lnTo>
                      <a:pt x="2945" y="1190"/>
                    </a:lnTo>
                    <a:lnTo>
                      <a:pt x="2907" y="1151"/>
                    </a:lnTo>
                    <a:lnTo>
                      <a:pt x="2863" y="1117"/>
                    </a:lnTo>
                    <a:lnTo>
                      <a:pt x="2816" y="1087"/>
                    </a:lnTo>
                    <a:lnTo>
                      <a:pt x="2765" y="1065"/>
                    </a:lnTo>
                    <a:lnTo>
                      <a:pt x="2711" y="1047"/>
                    </a:lnTo>
                    <a:lnTo>
                      <a:pt x="2654" y="1036"/>
                    </a:lnTo>
                    <a:lnTo>
                      <a:pt x="2594" y="1029"/>
                    </a:lnTo>
                    <a:lnTo>
                      <a:pt x="2616" y="972"/>
                    </a:lnTo>
                    <a:lnTo>
                      <a:pt x="2629" y="926"/>
                    </a:lnTo>
                    <a:lnTo>
                      <a:pt x="2638" y="880"/>
                    </a:lnTo>
                    <a:lnTo>
                      <a:pt x="2642" y="832"/>
                    </a:lnTo>
                    <a:lnTo>
                      <a:pt x="2638" y="779"/>
                    </a:lnTo>
                    <a:lnTo>
                      <a:pt x="2627" y="727"/>
                    </a:lnTo>
                    <a:lnTo>
                      <a:pt x="2611" y="678"/>
                    </a:lnTo>
                    <a:lnTo>
                      <a:pt x="2587" y="632"/>
                    </a:lnTo>
                    <a:lnTo>
                      <a:pt x="2558" y="590"/>
                    </a:lnTo>
                    <a:lnTo>
                      <a:pt x="2525" y="553"/>
                    </a:lnTo>
                    <a:lnTo>
                      <a:pt x="2487" y="519"/>
                    </a:lnTo>
                    <a:lnTo>
                      <a:pt x="2445" y="490"/>
                    </a:lnTo>
                    <a:lnTo>
                      <a:pt x="2399" y="467"/>
                    </a:lnTo>
                    <a:lnTo>
                      <a:pt x="2351" y="451"/>
                    </a:lnTo>
                    <a:lnTo>
                      <a:pt x="2298" y="439"/>
                    </a:lnTo>
                    <a:lnTo>
                      <a:pt x="2245" y="436"/>
                    </a:lnTo>
                    <a:lnTo>
                      <a:pt x="2194" y="439"/>
                    </a:lnTo>
                    <a:lnTo>
                      <a:pt x="2143" y="449"/>
                    </a:lnTo>
                    <a:lnTo>
                      <a:pt x="2093" y="467"/>
                    </a:lnTo>
                    <a:lnTo>
                      <a:pt x="2047" y="489"/>
                    </a:lnTo>
                    <a:lnTo>
                      <a:pt x="2004" y="515"/>
                    </a:lnTo>
                    <a:lnTo>
                      <a:pt x="1980" y="470"/>
                    </a:lnTo>
                    <a:lnTo>
                      <a:pt x="1948" y="414"/>
                    </a:lnTo>
                    <a:lnTo>
                      <a:pt x="1912" y="362"/>
                    </a:lnTo>
                    <a:lnTo>
                      <a:pt x="1871" y="315"/>
                    </a:lnTo>
                    <a:lnTo>
                      <a:pt x="1826" y="271"/>
                    </a:lnTo>
                    <a:lnTo>
                      <a:pt x="1777" y="232"/>
                    </a:lnTo>
                    <a:lnTo>
                      <a:pt x="1726" y="197"/>
                    </a:lnTo>
                    <a:lnTo>
                      <a:pt x="1672" y="167"/>
                    </a:lnTo>
                    <a:lnTo>
                      <a:pt x="1616" y="142"/>
                    </a:lnTo>
                    <a:lnTo>
                      <a:pt x="1556" y="123"/>
                    </a:lnTo>
                    <a:lnTo>
                      <a:pt x="1495" y="109"/>
                    </a:lnTo>
                    <a:lnTo>
                      <a:pt x="1433" y="100"/>
                    </a:lnTo>
                    <a:lnTo>
                      <a:pt x="1368" y="97"/>
                    </a:lnTo>
                    <a:close/>
                    <a:moveTo>
                      <a:pt x="1368" y="0"/>
                    </a:moveTo>
                    <a:lnTo>
                      <a:pt x="1438" y="4"/>
                    </a:lnTo>
                    <a:lnTo>
                      <a:pt x="1505" y="13"/>
                    </a:lnTo>
                    <a:lnTo>
                      <a:pt x="1571" y="28"/>
                    </a:lnTo>
                    <a:lnTo>
                      <a:pt x="1635" y="48"/>
                    </a:lnTo>
                    <a:lnTo>
                      <a:pt x="1698" y="72"/>
                    </a:lnTo>
                    <a:lnTo>
                      <a:pt x="1756" y="104"/>
                    </a:lnTo>
                    <a:lnTo>
                      <a:pt x="1813" y="138"/>
                    </a:lnTo>
                    <a:lnTo>
                      <a:pt x="1867" y="179"/>
                    </a:lnTo>
                    <a:lnTo>
                      <a:pt x="1917" y="224"/>
                    </a:lnTo>
                    <a:lnTo>
                      <a:pt x="1963" y="273"/>
                    </a:lnTo>
                    <a:lnTo>
                      <a:pt x="2005" y="326"/>
                    </a:lnTo>
                    <a:lnTo>
                      <a:pt x="2042" y="385"/>
                    </a:lnTo>
                    <a:lnTo>
                      <a:pt x="2091" y="365"/>
                    </a:lnTo>
                    <a:lnTo>
                      <a:pt x="2142" y="351"/>
                    </a:lnTo>
                    <a:lnTo>
                      <a:pt x="2193" y="342"/>
                    </a:lnTo>
                    <a:lnTo>
                      <a:pt x="2245" y="340"/>
                    </a:lnTo>
                    <a:lnTo>
                      <a:pt x="2307" y="344"/>
                    </a:lnTo>
                    <a:lnTo>
                      <a:pt x="2366" y="355"/>
                    </a:lnTo>
                    <a:lnTo>
                      <a:pt x="2423" y="373"/>
                    </a:lnTo>
                    <a:lnTo>
                      <a:pt x="2476" y="398"/>
                    </a:lnTo>
                    <a:lnTo>
                      <a:pt x="2526" y="428"/>
                    </a:lnTo>
                    <a:lnTo>
                      <a:pt x="2572" y="464"/>
                    </a:lnTo>
                    <a:lnTo>
                      <a:pt x="2613" y="505"/>
                    </a:lnTo>
                    <a:lnTo>
                      <a:pt x="2649" y="551"/>
                    </a:lnTo>
                    <a:lnTo>
                      <a:pt x="2679" y="601"/>
                    </a:lnTo>
                    <a:lnTo>
                      <a:pt x="2704" y="654"/>
                    </a:lnTo>
                    <a:lnTo>
                      <a:pt x="2723" y="710"/>
                    </a:lnTo>
                    <a:lnTo>
                      <a:pt x="2734" y="770"/>
                    </a:lnTo>
                    <a:lnTo>
                      <a:pt x="2737" y="832"/>
                    </a:lnTo>
                    <a:lnTo>
                      <a:pt x="2734" y="892"/>
                    </a:lnTo>
                    <a:lnTo>
                      <a:pt x="2723" y="950"/>
                    </a:lnTo>
                    <a:lnTo>
                      <a:pt x="2784" y="969"/>
                    </a:lnTo>
                    <a:lnTo>
                      <a:pt x="2842" y="993"/>
                    </a:lnTo>
                    <a:lnTo>
                      <a:pt x="2897" y="1024"/>
                    </a:lnTo>
                    <a:lnTo>
                      <a:pt x="2948" y="1060"/>
                    </a:lnTo>
                    <a:lnTo>
                      <a:pt x="2994" y="1101"/>
                    </a:lnTo>
                    <a:lnTo>
                      <a:pt x="3035" y="1148"/>
                    </a:lnTo>
                    <a:lnTo>
                      <a:pt x="3071" y="1198"/>
                    </a:lnTo>
                    <a:lnTo>
                      <a:pt x="3101" y="1253"/>
                    </a:lnTo>
                    <a:lnTo>
                      <a:pt x="3126" y="1310"/>
                    </a:lnTo>
                    <a:lnTo>
                      <a:pt x="3143" y="1371"/>
                    </a:lnTo>
                    <a:lnTo>
                      <a:pt x="3154" y="1433"/>
                    </a:lnTo>
                    <a:lnTo>
                      <a:pt x="3158" y="1499"/>
                    </a:lnTo>
                    <a:lnTo>
                      <a:pt x="3155" y="1556"/>
                    </a:lnTo>
                    <a:lnTo>
                      <a:pt x="3147" y="1613"/>
                    </a:lnTo>
                    <a:lnTo>
                      <a:pt x="3132" y="1668"/>
                    </a:lnTo>
                    <a:lnTo>
                      <a:pt x="3112" y="1722"/>
                    </a:lnTo>
                    <a:lnTo>
                      <a:pt x="3086" y="1773"/>
                    </a:lnTo>
                    <a:lnTo>
                      <a:pt x="3056" y="1821"/>
                    </a:lnTo>
                    <a:lnTo>
                      <a:pt x="3021" y="1866"/>
                    </a:lnTo>
                    <a:lnTo>
                      <a:pt x="2981" y="1907"/>
                    </a:lnTo>
                    <a:lnTo>
                      <a:pt x="2938" y="1944"/>
                    </a:lnTo>
                    <a:lnTo>
                      <a:pt x="2890" y="1976"/>
                    </a:lnTo>
                    <a:lnTo>
                      <a:pt x="2839" y="2005"/>
                    </a:lnTo>
                    <a:lnTo>
                      <a:pt x="2813" y="2019"/>
                    </a:lnTo>
                    <a:lnTo>
                      <a:pt x="2782" y="2030"/>
                    </a:lnTo>
                    <a:lnTo>
                      <a:pt x="2744" y="2040"/>
                    </a:lnTo>
                    <a:lnTo>
                      <a:pt x="2701" y="2050"/>
                    </a:lnTo>
                    <a:lnTo>
                      <a:pt x="2659" y="2056"/>
                    </a:lnTo>
                    <a:lnTo>
                      <a:pt x="2614" y="2060"/>
                    </a:lnTo>
                    <a:lnTo>
                      <a:pt x="2578" y="2062"/>
                    </a:lnTo>
                    <a:lnTo>
                      <a:pt x="2546" y="2065"/>
                    </a:lnTo>
                    <a:lnTo>
                      <a:pt x="2519" y="2066"/>
                    </a:lnTo>
                    <a:lnTo>
                      <a:pt x="2496" y="2066"/>
                    </a:lnTo>
                    <a:lnTo>
                      <a:pt x="2483" y="2066"/>
                    </a:lnTo>
                    <a:lnTo>
                      <a:pt x="2476" y="2067"/>
                    </a:lnTo>
                    <a:lnTo>
                      <a:pt x="732" y="2067"/>
                    </a:lnTo>
                    <a:lnTo>
                      <a:pt x="668" y="2065"/>
                    </a:lnTo>
                    <a:lnTo>
                      <a:pt x="609" y="2061"/>
                    </a:lnTo>
                    <a:lnTo>
                      <a:pt x="556" y="2054"/>
                    </a:lnTo>
                    <a:lnTo>
                      <a:pt x="509" y="2046"/>
                    </a:lnTo>
                    <a:lnTo>
                      <a:pt x="468" y="2036"/>
                    </a:lnTo>
                    <a:lnTo>
                      <a:pt x="433" y="2027"/>
                    </a:lnTo>
                    <a:lnTo>
                      <a:pt x="404" y="2018"/>
                    </a:lnTo>
                    <a:lnTo>
                      <a:pt x="380" y="2009"/>
                    </a:lnTo>
                    <a:lnTo>
                      <a:pt x="364" y="2003"/>
                    </a:lnTo>
                    <a:lnTo>
                      <a:pt x="353" y="1998"/>
                    </a:lnTo>
                    <a:lnTo>
                      <a:pt x="349" y="1995"/>
                    </a:lnTo>
                    <a:lnTo>
                      <a:pt x="346" y="1994"/>
                    </a:lnTo>
                    <a:lnTo>
                      <a:pt x="291" y="1964"/>
                    </a:lnTo>
                    <a:lnTo>
                      <a:pt x="239" y="1929"/>
                    </a:lnTo>
                    <a:lnTo>
                      <a:pt x="191" y="1889"/>
                    </a:lnTo>
                    <a:lnTo>
                      <a:pt x="149" y="1846"/>
                    </a:lnTo>
                    <a:lnTo>
                      <a:pt x="111" y="1799"/>
                    </a:lnTo>
                    <a:lnTo>
                      <a:pt x="78" y="1746"/>
                    </a:lnTo>
                    <a:lnTo>
                      <a:pt x="51" y="1693"/>
                    </a:lnTo>
                    <a:lnTo>
                      <a:pt x="28" y="1636"/>
                    </a:lnTo>
                    <a:lnTo>
                      <a:pt x="12" y="1576"/>
                    </a:lnTo>
                    <a:lnTo>
                      <a:pt x="2" y="1514"/>
                    </a:lnTo>
                    <a:lnTo>
                      <a:pt x="0" y="1452"/>
                    </a:lnTo>
                    <a:lnTo>
                      <a:pt x="4" y="1383"/>
                    </a:lnTo>
                    <a:lnTo>
                      <a:pt x="15" y="1316"/>
                    </a:lnTo>
                    <a:lnTo>
                      <a:pt x="33" y="1253"/>
                    </a:lnTo>
                    <a:lnTo>
                      <a:pt x="60" y="1192"/>
                    </a:lnTo>
                    <a:lnTo>
                      <a:pt x="91" y="1135"/>
                    </a:lnTo>
                    <a:lnTo>
                      <a:pt x="128" y="1081"/>
                    </a:lnTo>
                    <a:lnTo>
                      <a:pt x="172" y="1033"/>
                    </a:lnTo>
                    <a:lnTo>
                      <a:pt x="220" y="989"/>
                    </a:lnTo>
                    <a:lnTo>
                      <a:pt x="272" y="950"/>
                    </a:lnTo>
                    <a:lnTo>
                      <a:pt x="328" y="918"/>
                    </a:lnTo>
                    <a:lnTo>
                      <a:pt x="389" y="892"/>
                    </a:lnTo>
                    <a:lnTo>
                      <a:pt x="453" y="872"/>
                    </a:lnTo>
                    <a:lnTo>
                      <a:pt x="519" y="860"/>
                    </a:lnTo>
                    <a:lnTo>
                      <a:pt x="587" y="855"/>
                    </a:lnTo>
                    <a:lnTo>
                      <a:pt x="584" y="819"/>
                    </a:lnTo>
                    <a:lnTo>
                      <a:pt x="584" y="785"/>
                    </a:lnTo>
                    <a:lnTo>
                      <a:pt x="587" y="710"/>
                    </a:lnTo>
                    <a:lnTo>
                      <a:pt x="598" y="636"/>
                    </a:lnTo>
                    <a:lnTo>
                      <a:pt x="616" y="565"/>
                    </a:lnTo>
                    <a:lnTo>
                      <a:pt x="639" y="497"/>
                    </a:lnTo>
                    <a:lnTo>
                      <a:pt x="668" y="432"/>
                    </a:lnTo>
                    <a:lnTo>
                      <a:pt x="704" y="370"/>
                    </a:lnTo>
                    <a:lnTo>
                      <a:pt x="744" y="311"/>
                    </a:lnTo>
                    <a:lnTo>
                      <a:pt x="790" y="257"/>
                    </a:lnTo>
                    <a:lnTo>
                      <a:pt x="839" y="207"/>
                    </a:lnTo>
                    <a:lnTo>
                      <a:pt x="894" y="161"/>
                    </a:lnTo>
                    <a:lnTo>
                      <a:pt x="953" y="121"/>
                    </a:lnTo>
                    <a:lnTo>
                      <a:pt x="1015" y="85"/>
                    </a:lnTo>
                    <a:lnTo>
                      <a:pt x="1080" y="56"/>
                    </a:lnTo>
                    <a:lnTo>
                      <a:pt x="1148" y="33"/>
                    </a:lnTo>
                    <a:lnTo>
                      <a:pt x="1220" y="15"/>
                    </a:lnTo>
                    <a:lnTo>
                      <a:pt x="1293" y="4"/>
                    </a:lnTo>
                    <a:lnTo>
                      <a:pt x="1368" y="0"/>
                    </a:lnTo>
                    <a:close/>
                  </a:path>
                </a:pathLst>
              </a:custGeom>
              <a:grpFill/>
              <a:ln w="0">
                <a:solidFill>
                  <a:srgbClr val="FFFFFF">
                    <a:lumMod val="50000"/>
                  </a:srgb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0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7" name="그룹 65"/>
            <p:cNvGrpSpPr>
              <a:grpSpLocks noChangeAspect="1"/>
            </p:cNvGrpSpPr>
            <p:nvPr/>
          </p:nvGrpSpPr>
          <p:grpSpPr bwMode="auto">
            <a:xfrm>
              <a:off x="1309500" y="2545755"/>
              <a:ext cx="308724" cy="349780"/>
              <a:chOff x="1550988" y="2484438"/>
              <a:chExt cx="1792288" cy="2035175"/>
            </a:xfrm>
            <a:solidFill>
              <a:srgbClr val="FFFFFF">
                <a:lumMod val="50000"/>
              </a:srgbClr>
            </a:solidFill>
          </p:grpSpPr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1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2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3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42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43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5" name="그룹 65"/>
            <p:cNvGrpSpPr>
              <a:grpSpLocks noChangeAspect="1"/>
            </p:cNvGrpSpPr>
            <p:nvPr/>
          </p:nvGrpSpPr>
          <p:grpSpPr bwMode="auto">
            <a:xfrm>
              <a:off x="1291060" y="5421371"/>
              <a:ext cx="308724" cy="349780"/>
              <a:chOff x="1550988" y="2484438"/>
              <a:chExt cx="1792288" cy="2035175"/>
            </a:xfrm>
            <a:solidFill>
              <a:srgbClr val="FFFFFF">
                <a:lumMod val="50000"/>
              </a:srgbClr>
            </a:solidFill>
          </p:grpSpPr>
          <p:sp>
            <p:nvSpPr>
              <p:cNvPr id="63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66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67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68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1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3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4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5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6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7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78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79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0" name="Freeform 8"/>
            <p:cNvSpPr>
              <a:spLocks noChangeAspect="1" noEditPoints="1"/>
            </p:cNvSpPr>
            <p:nvPr/>
          </p:nvSpPr>
          <p:spPr bwMode="auto">
            <a:xfrm>
              <a:off x="7042119" y="2917806"/>
              <a:ext cx="395288" cy="330200"/>
            </a:xfrm>
            <a:custGeom>
              <a:avLst/>
              <a:gdLst>
                <a:gd name="T0" fmla="*/ 2147483647 w 3373"/>
                <a:gd name="T1" fmla="*/ 2147483647 h 2822"/>
                <a:gd name="T2" fmla="*/ 2147483647 w 3373"/>
                <a:gd name="T3" fmla="*/ 2147483647 h 2822"/>
                <a:gd name="T4" fmla="*/ 2147483647 w 3373"/>
                <a:gd name="T5" fmla="*/ 2147483647 h 2822"/>
                <a:gd name="T6" fmla="*/ 2147483647 w 3373"/>
                <a:gd name="T7" fmla="*/ 2147483647 h 2822"/>
                <a:gd name="T8" fmla="*/ 2147483647 w 3373"/>
                <a:gd name="T9" fmla="*/ 2147483647 h 2822"/>
                <a:gd name="T10" fmla="*/ 2147483647 w 3373"/>
                <a:gd name="T11" fmla="*/ 2147483647 h 2822"/>
                <a:gd name="T12" fmla="*/ 2147483647 w 3373"/>
                <a:gd name="T13" fmla="*/ 2147483647 h 2822"/>
                <a:gd name="T14" fmla="*/ 2147483647 w 3373"/>
                <a:gd name="T15" fmla="*/ 2147483647 h 2822"/>
                <a:gd name="T16" fmla="*/ 2147483647 w 3373"/>
                <a:gd name="T17" fmla="*/ 2147483647 h 2822"/>
                <a:gd name="T18" fmla="*/ 2147483647 w 3373"/>
                <a:gd name="T19" fmla="*/ 2147483647 h 2822"/>
                <a:gd name="T20" fmla="*/ 2147483647 w 3373"/>
                <a:gd name="T21" fmla="*/ 2147483647 h 2822"/>
                <a:gd name="T22" fmla="*/ 2147483647 w 3373"/>
                <a:gd name="T23" fmla="*/ 2147483647 h 2822"/>
                <a:gd name="T24" fmla="*/ 2147483647 w 3373"/>
                <a:gd name="T25" fmla="*/ 2147483647 h 2822"/>
                <a:gd name="T26" fmla="*/ 2147483647 w 3373"/>
                <a:gd name="T27" fmla="*/ 2147483647 h 2822"/>
                <a:gd name="T28" fmla="*/ 2147483647 w 3373"/>
                <a:gd name="T29" fmla="*/ 2147483647 h 2822"/>
                <a:gd name="T30" fmla="*/ 2147483647 w 3373"/>
                <a:gd name="T31" fmla="*/ 2147483647 h 2822"/>
                <a:gd name="T32" fmla="*/ 2147483647 w 3373"/>
                <a:gd name="T33" fmla="*/ 2147483647 h 2822"/>
                <a:gd name="T34" fmla="*/ 2147483647 w 3373"/>
                <a:gd name="T35" fmla="*/ 2147483647 h 2822"/>
                <a:gd name="T36" fmla="*/ 2147483647 w 3373"/>
                <a:gd name="T37" fmla="*/ 2147483647 h 2822"/>
                <a:gd name="T38" fmla="*/ 2147483647 w 3373"/>
                <a:gd name="T39" fmla="*/ 2147483647 h 2822"/>
                <a:gd name="T40" fmla="*/ 2147483647 w 3373"/>
                <a:gd name="T41" fmla="*/ 2147483647 h 2822"/>
                <a:gd name="T42" fmla="*/ 2147483647 w 3373"/>
                <a:gd name="T43" fmla="*/ 2147483647 h 2822"/>
                <a:gd name="T44" fmla="*/ 2147483647 w 3373"/>
                <a:gd name="T45" fmla="*/ 2147483647 h 2822"/>
                <a:gd name="T46" fmla="*/ 2147483647 w 3373"/>
                <a:gd name="T47" fmla="*/ 2147483647 h 2822"/>
                <a:gd name="T48" fmla="*/ 2147483647 w 3373"/>
                <a:gd name="T49" fmla="*/ 2147483647 h 2822"/>
                <a:gd name="T50" fmla="*/ 2147483647 w 3373"/>
                <a:gd name="T51" fmla="*/ 2147483647 h 2822"/>
                <a:gd name="T52" fmla="*/ 2147483647 w 3373"/>
                <a:gd name="T53" fmla="*/ 2147483647 h 2822"/>
                <a:gd name="T54" fmla="*/ 2147483647 w 3373"/>
                <a:gd name="T55" fmla="*/ 2147483647 h 2822"/>
                <a:gd name="T56" fmla="*/ 2147483647 w 3373"/>
                <a:gd name="T57" fmla="*/ 2147483647 h 2822"/>
                <a:gd name="T58" fmla="*/ 2147483647 w 3373"/>
                <a:gd name="T59" fmla="*/ 2147483647 h 2822"/>
                <a:gd name="T60" fmla="*/ 2147483647 w 3373"/>
                <a:gd name="T61" fmla="*/ 2147483647 h 2822"/>
                <a:gd name="T62" fmla="*/ 2147483647 w 3373"/>
                <a:gd name="T63" fmla="*/ 0 h 2822"/>
                <a:gd name="T64" fmla="*/ 2147483647 w 3373"/>
                <a:gd name="T65" fmla="*/ 2147483647 h 2822"/>
                <a:gd name="T66" fmla="*/ 2147483647 w 3373"/>
                <a:gd name="T67" fmla="*/ 2147483647 h 2822"/>
                <a:gd name="T68" fmla="*/ 2147483647 w 3373"/>
                <a:gd name="T69" fmla="*/ 2147483647 h 2822"/>
                <a:gd name="T70" fmla="*/ 2147483647 w 3373"/>
                <a:gd name="T71" fmla="*/ 2147483647 h 2822"/>
                <a:gd name="T72" fmla="*/ 2147483647 w 3373"/>
                <a:gd name="T73" fmla="*/ 2147483647 h 2822"/>
                <a:gd name="T74" fmla="*/ 0 w 3373"/>
                <a:gd name="T75" fmla="*/ 2147483647 h 2822"/>
                <a:gd name="T76" fmla="*/ 2147483647 w 3373"/>
                <a:gd name="T77" fmla="*/ 2147483647 h 2822"/>
                <a:gd name="T78" fmla="*/ 2147483647 w 3373"/>
                <a:gd name="T79" fmla="*/ 2147483647 h 2822"/>
                <a:gd name="T80" fmla="*/ 2147483647 w 3373"/>
                <a:gd name="T81" fmla="*/ 0 h 282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73" h="2822">
                  <a:moveTo>
                    <a:pt x="97" y="2614"/>
                  </a:moveTo>
                  <a:lnTo>
                    <a:pt x="97" y="2726"/>
                  </a:lnTo>
                  <a:lnTo>
                    <a:pt x="3278" y="2726"/>
                  </a:lnTo>
                  <a:lnTo>
                    <a:pt x="3278" y="2614"/>
                  </a:lnTo>
                  <a:lnTo>
                    <a:pt x="1812" y="2614"/>
                  </a:lnTo>
                  <a:lnTo>
                    <a:pt x="1805" y="2626"/>
                  </a:lnTo>
                  <a:lnTo>
                    <a:pt x="1795" y="2636"/>
                  </a:lnTo>
                  <a:lnTo>
                    <a:pt x="1783" y="2642"/>
                  </a:lnTo>
                  <a:lnTo>
                    <a:pt x="1768" y="2644"/>
                  </a:lnTo>
                  <a:lnTo>
                    <a:pt x="1607" y="2644"/>
                  </a:lnTo>
                  <a:lnTo>
                    <a:pt x="1592" y="2642"/>
                  </a:lnTo>
                  <a:lnTo>
                    <a:pt x="1580" y="2636"/>
                  </a:lnTo>
                  <a:lnTo>
                    <a:pt x="1570" y="2626"/>
                  </a:lnTo>
                  <a:lnTo>
                    <a:pt x="1562" y="2614"/>
                  </a:lnTo>
                  <a:lnTo>
                    <a:pt x="97" y="2614"/>
                  </a:lnTo>
                  <a:close/>
                  <a:moveTo>
                    <a:pt x="597" y="1777"/>
                  </a:moveTo>
                  <a:lnTo>
                    <a:pt x="482" y="2183"/>
                  </a:lnTo>
                  <a:lnTo>
                    <a:pt x="2887" y="2183"/>
                  </a:lnTo>
                  <a:lnTo>
                    <a:pt x="2766" y="1777"/>
                  </a:lnTo>
                  <a:lnTo>
                    <a:pt x="597" y="1777"/>
                  </a:lnTo>
                  <a:close/>
                  <a:moveTo>
                    <a:pt x="348" y="1777"/>
                  </a:moveTo>
                  <a:lnTo>
                    <a:pt x="100" y="2519"/>
                  </a:lnTo>
                  <a:lnTo>
                    <a:pt x="3275" y="2519"/>
                  </a:lnTo>
                  <a:lnTo>
                    <a:pt x="3026" y="1777"/>
                  </a:lnTo>
                  <a:lnTo>
                    <a:pt x="2867" y="1777"/>
                  </a:lnTo>
                  <a:lnTo>
                    <a:pt x="3016" y="2279"/>
                  </a:lnTo>
                  <a:lnTo>
                    <a:pt x="1970" y="2279"/>
                  </a:lnTo>
                  <a:lnTo>
                    <a:pt x="1978" y="2413"/>
                  </a:lnTo>
                  <a:lnTo>
                    <a:pt x="1392" y="2413"/>
                  </a:lnTo>
                  <a:lnTo>
                    <a:pt x="1398" y="2279"/>
                  </a:lnTo>
                  <a:lnTo>
                    <a:pt x="355" y="2279"/>
                  </a:lnTo>
                  <a:lnTo>
                    <a:pt x="498" y="1777"/>
                  </a:lnTo>
                  <a:lnTo>
                    <a:pt x="348" y="1777"/>
                  </a:lnTo>
                  <a:close/>
                  <a:moveTo>
                    <a:pt x="800" y="97"/>
                  </a:moveTo>
                  <a:lnTo>
                    <a:pt x="341" y="557"/>
                  </a:lnTo>
                  <a:lnTo>
                    <a:pt x="341" y="1680"/>
                  </a:lnTo>
                  <a:lnTo>
                    <a:pt x="2587" y="1680"/>
                  </a:lnTo>
                  <a:lnTo>
                    <a:pt x="2641" y="1678"/>
                  </a:lnTo>
                  <a:lnTo>
                    <a:pt x="2690" y="1672"/>
                  </a:lnTo>
                  <a:lnTo>
                    <a:pt x="2735" y="1661"/>
                  </a:lnTo>
                  <a:lnTo>
                    <a:pt x="2775" y="1647"/>
                  </a:lnTo>
                  <a:lnTo>
                    <a:pt x="2812" y="1629"/>
                  </a:lnTo>
                  <a:lnTo>
                    <a:pt x="2845" y="1610"/>
                  </a:lnTo>
                  <a:lnTo>
                    <a:pt x="2875" y="1587"/>
                  </a:lnTo>
                  <a:lnTo>
                    <a:pt x="2901" y="1562"/>
                  </a:lnTo>
                  <a:lnTo>
                    <a:pt x="2923" y="1536"/>
                  </a:lnTo>
                  <a:lnTo>
                    <a:pt x="2943" y="1509"/>
                  </a:lnTo>
                  <a:lnTo>
                    <a:pt x="2960" y="1481"/>
                  </a:lnTo>
                  <a:lnTo>
                    <a:pt x="2975" y="1453"/>
                  </a:lnTo>
                  <a:lnTo>
                    <a:pt x="2987" y="1425"/>
                  </a:lnTo>
                  <a:lnTo>
                    <a:pt x="2996" y="1398"/>
                  </a:lnTo>
                  <a:lnTo>
                    <a:pt x="3005" y="1371"/>
                  </a:lnTo>
                  <a:lnTo>
                    <a:pt x="3011" y="1346"/>
                  </a:lnTo>
                  <a:lnTo>
                    <a:pt x="3016" y="1322"/>
                  </a:lnTo>
                  <a:lnTo>
                    <a:pt x="3020" y="1301"/>
                  </a:lnTo>
                  <a:lnTo>
                    <a:pt x="3023" y="1282"/>
                  </a:lnTo>
                  <a:lnTo>
                    <a:pt x="3024" y="1266"/>
                  </a:lnTo>
                  <a:lnTo>
                    <a:pt x="3025" y="1254"/>
                  </a:lnTo>
                  <a:lnTo>
                    <a:pt x="3025" y="1245"/>
                  </a:lnTo>
                  <a:lnTo>
                    <a:pt x="3025" y="1240"/>
                  </a:lnTo>
                  <a:lnTo>
                    <a:pt x="3025" y="97"/>
                  </a:lnTo>
                  <a:lnTo>
                    <a:pt x="800" y="97"/>
                  </a:lnTo>
                  <a:close/>
                  <a:moveTo>
                    <a:pt x="760" y="0"/>
                  </a:moveTo>
                  <a:lnTo>
                    <a:pt x="3121" y="0"/>
                  </a:lnTo>
                  <a:lnTo>
                    <a:pt x="3121" y="1240"/>
                  </a:lnTo>
                  <a:lnTo>
                    <a:pt x="3121" y="1241"/>
                  </a:lnTo>
                  <a:lnTo>
                    <a:pt x="3121" y="1244"/>
                  </a:lnTo>
                  <a:lnTo>
                    <a:pt x="3121" y="1729"/>
                  </a:lnTo>
                  <a:lnTo>
                    <a:pt x="3121" y="1735"/>
                  </a:lnTo>
                  <a:lnTo>
                    <a:pt x="3120" y="1741"/>
                  </a:lnTo>
                  <a:lnTo>
                    <a:pt x="3117" y="1748"/>
                  </a:lnTo>
                  <a:lnTo>
                    <a:pt x="3373" y="2510"/>
                  </a:lnTo>
                  <a:lnTo>
                    <a:pt x="3373" y="2519"/>
                  </a:lnTo>
                  <a:lnTo>
                    <a:pt x="3373" y="2822"/>
                  </a:lnTo>
                  <a:lnTo>
                    <a:pt x="0" y="2822"/>
                  </a:lnTo>
                  <a:lnTo>
                    <a:pt x="0" y="2519"/>
                  </a:lnTo>
                  <a:lnTo>
                    <a:pt x="25" y="2519"/>
                  </a:lnTo>
                  <a:lnTo>
                    <a:pt x="1" y="2510"/>
                  </a:lnTo>
                  <a:lnTo>
                    <a:pt x="246" y="1777"/>
                  </a:lnTo>
                  <a:lnTo>
                    <a:pt x="245" y="1777"/>
                  </a:lnTo>
                  <a:lnTo>
                    <a:pt x="245" y="518"/>
                  </a:lnTo>
                  <a:lnTo>
                    <a:pt x="760" y="0"/>
                  </a:ln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algn="l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cxnSp>
          <p:nvCxnSpPr>
            <p:cNvPr id="81" name="Curved Connector 80"/>
            <p:cNvCxnSpPr/>
            <p:nvPr/>
          </p:nvCxnSpPr>
          <p:spPr bwMode="auto">
            <a:xfrm flipV="1">
              <a:off x="1767477" y="2572409"/>
              <a:ext cx="4572000" cy="1522325"/>
            </a:xfrm>
            <a:prstGeom prst="curvedConnector3">
              <a:avLst>
                <a:gd name="adj1" fmla="val 62895"/>
              </a:avLst>
            </a:prstGeom>
            <a:solidFill>
              <a:srgbClr val="89BA17"/>
            </a:solidFill>
            <a:ln w="19050" cap="flat" cmpd="sng" algn="ctr">
              <a:solidFill>
                <a:srgbClr val="0000CC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2" name="Curved Connector 81"/>
            <p:cNvCxnSpPr/>
            <p:nvPr/>
          </p:nvCxnSpPr>
          <p:spPr bwMode="auto">
            <a:xfrm rot="10800000" flipV="1">
              <a:off x="3836910" y="3082906"/>
              <a:ext cx="3192297" cy="838678"/>
            </a:xfrm>
            <a:prstGeom prst="curvedConnector3">
              <a:avLst>
                <a:gd name="adj1" fmla="val 63568"/>
              </a:avLst>
            </a:prstGeom>
            <a:solidFill>
              <a:srgbClr val="89BA17"/>
            </a:solidFill>
            <a:ln w="19050" cap="flat" cmpd="sng" algn="ctr">
              <a:solidFill>
                <a:srgbClr val="0000CC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83" name="TextBox 82"/>
            <p:cNvSpPr txBox="1"/>
            <p:nvPr/>
          </p:nvSpPr>
          <p:spPr>
            <a:xfrm>
              <a:off x="6424863" y="3260047"/>
              <a:ext cx="235585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cs typeface="Arial" panose="020B0604020202020204" pitchFamily="34" charset="0"/>
                </a:rPr>
                <a:t>Remote PPP Connection</a:t>
              </a:r>
            </a:p>
          </p:txBody>
        </p:sp>
        <p:grpSp>
          <p:nvGrpSpPr>
            <p:cNvPr id="84" name="그룹 65"/>
            <p:cNvGrpSpPr>
              <a:grpSpLocks noChangeAspect="1"/>
            </p:cNvGrpSpPr>
            <p:nvPr/>
          </p:nvGrpSpPr>
          <p:grpSpPr bwMode="auto">
            <a:xfrm>
              <a:off x="1291060" y="3478275"/>
              <a:ext cx="308724" cy="349780"/>
              <a:chOff x="1550988" y="2484438"/>
              <a:chExt cx="1792288" cy="2035175"/>
            </a:xfrm>
            <a:solidFill>
              <a:srgbClr val="FFFFFF">
                <a:lumMod val="50000"/>
              </a:srgbClr>
            </a:solidFill>
          </p:grpSpPr>
          <p:sp>
            <p:nvSpPr>
              <p:cNvPr id="85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86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87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88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0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1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2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3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4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5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6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7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99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00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01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102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3" name="그룹 65"/>
            <p:cNvGrpSpPr>
              <a:grpSpLocks noChangeAspect="1"/>
            </p:cNvGrpSpPr>
            <p:nvPr/>
          </p:nvGrpSpPr>
          <p:grpSpPr bwMode="auto">
            <a:xfrm>
              <a:off x="1291060" y="4354318"/>
              <a:ext cx="308724" cy="349780"/>
              <a:chOff x="1550988" y="2484438"/>
              <a:chExt cx="1792288" cy="2035175"/>
            </a:xfrm>
            <a:solidFill>
              <a:srgbClr val="FFFFFF">
                <a:lumMod val="50000"/>
              </a:srgbClr>
            </a:solidFill>
          </p:grpSpPr>
          <p:sp>
            <p:nvSpPr>
              <p:cNvPr id="104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05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07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08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09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0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1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2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3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4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5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7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8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19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0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121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2" name="TextBox 121"/>
            <p:cNvSpPr txBox="1"/>
            <p:nvPr/>
          </p:nvSpPr>
          <p:spPr>
            <a:xfrm>
              <a:off x="6513464" y="2360861"/>
              <a:ext cx="18373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cs typeface="Arial" panose="020B0604020202020204" pitchFamily="34" charset="0"/>
                </a:rPr>
                <a:t>Emergency Calls</a:t>
              </a:r>
            </a:p>
          </p:txBody>
        </p:sp>
        <p:grpSp>
          <p:nvGrpSpPr>
            <p:cNvPr id="123" name="그룹 65"/>
            <p:cNvGrpSpPr>
              <a:grpSpLocks noChangeAspect="1"/>
            </p:cNvGrpSpPr>
            <p:nvPr/>
          </p:nvGrpSpPr>
          <p:grpSpPr bwMode="auto">
            <a:xfrm>
              <a:off x="7090273" y="4198404"/>
              <a:ext cx="274396" cy="310888"/>
              <a:chOff x="1550988" y="2484438"/>
              <a:chExt cx="1792288" cy="2035175"/>
            </a:xfrm>
            <a:solidFill>
              <a:srgbClr val="FFFFFF">
                <a:lumMod val="50000"/>
              </a:srgbClr>
            </a:solidFill>
          </p:grpSpPr>
          <p:sp>
            <p:nvSpPr>
              <p:cNvPr id="124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5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6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7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8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29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0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1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2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3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7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8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39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140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1" name="TextBox 140"/>
            <p:cNvSpPr txBox="1"/>
            <p:nvPr/>
          </p:nvSpPr>
          <p:spPr>
            <a:xfrm>
              <a:off x="6676833" y="5493056"/>
              <a:ext cx="197522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cs typeface="Arial" panose="020B0604020202020204" pitchFamily="34" charset="0"/>
                </a:rPr>
                <a:t>No Outgoing Calls</a:t>
              </a:r>
            </a:p>
          </p:txBody>
        </p:sp>
        <p:pic>
          <p:nvPicPr>
            <p:cNvPr id="142" name="Picture 14" descr="http://cdn.marketplaceimages.windowsphone.com/v8/images/d4ac0125-31e6-4894-8a65-d78a500ec526?imageType=ws_icon_lar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2296" y="2649228"/>
              <a:ext cx="617621" cy="617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" name="Freeform 142"/>
            <p:cNvSpPr/>
            <p:nvPr/>
          </p:nvSpPr>
          <p:spPr bwMode="auto">
            <a:xfrm>
              <a:off x="1816768" y="2741492"/>
              <a:ext cx="1491920" cy="956162"/>
            </a:xfrm>
            <a:custGeom>
              <a:avLst/>
              <a:gdLst>
                <a:gd name="connsiteX0" fmla="*/ 0 w 1491920"/>
                <a:gd name="connsiteY0" fmla="*/ 0 h 1155032"/>
                <a:gd name="connsiteX1" fmla="*/ 1491916 w 1491920"/>
                <a:gd name="connsiteY1" fmla="*/ 938463 h 1155032"/>
                <a:gd name="connsiteX2" fmla="*/ 12032 w 1491920"/>
                <a:gd name="connsiteY2" fmla="*/ 1155032 h 1155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1920" h="1155032">
                  <a:moveTo>
                    <a:pt x="0" y="0"/>
                  </a:moveTo>
                  <a:cubicBezTo>
                    <a:pt x="744955" y="372979"/>
                    <a:pt x="1489911" y="745958"/>
                    <a:pt x="1491916" y="938463"/>
                  </a:cubicBezTo>
                  <a:cubicBezTo>
                    <a:pt x="1493921" y="1130968"/>
                    <a:pt x="752976" y="1143000"/>
                    <a:pt x="12032" y="1155032"/>
                  </a:cubicBezTo>
                </a:path>
              </a:pathLst>
            </a:custGeom>
            <a:noFill/>
            <a:ln w="19050" cap="flat" cmpd="sng" algn="ctr">
              <a:solidFill>
                <a:srgbClr val="0000CC"/>
              </a:solidFill>
              <a:prstDash val="solid"/>
              <a:round/>
              <a:headEnd type="triangle" w="med" len="med"/>
              <a:tailEnd type="triangl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pic>
          <p:nvPicPr>
            <p:cNvPr id="144" name="Picture 14" descr="http://cdn.marketplaceimages.windowsphone.com/v8/images/d4ac0125-31e6-4894-8a65-d78a500ec526?imageType=ws_icon_lar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9913" y="2872782"/>
              <a:ext cx="617621" cy="617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" name="Freeform 144"/>
            <p:cNvSpPr/>
            <p:nvPr/>
          </p:nvSpPr>
          <p:spPr bwMode="auto">
            <a:xfrm>
              <a:off x="1696453" y="4420501"/>
              <a:ext cx="5257800" cy="1112274"/>
            </a:xfrm>
            <a:custGeom>
              <a:avLst/>
              <a:gdLst>
                <a:gd name="connsiteX0" fmla="*/ 0 w 5257800"/>
                <a:gd name="connsiteY0" fmla="*/ 1112274 h 1112274"/>
                <a:gd name="connsiteX1" fmla="*/ 1804736 w 5257800"/>
                <a:gd name="connsiteY1" fmla="*/ 330221 h 1112274"/>
                <a:gd name="connsiteX2" fmla="*/ 3501189 w 5257800"/>
                <a:gd name="connsiteY2" fmla="*/ 29432 h 1112274"/>
                <a:gd name="connsiteX3" fmla="*/ 5257800 w 5257800"/>
                <a:gd name="connsiteY3" fmla="*/ 1003989 h 111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57800" h="1112274">
                  <a:moveTo>
                    <a:pt x="0" y="1112274"/>
                  </a:moveTo>
                  <a:cubicBezTo>
                    <a:pt x="610602" y="811484"/>
                    <a:pt x="1221204" y="510695"/>
                    <a:pt x="1804736" y="330221"/>
                  </a:cubicBezTo>
                  <a:cubicBezTo>
                    <a:pt x="2388268" y="149747"/>
                    <a:pt x="2925678" y="-82863"/>
                    <a:pt x="3501189" y="29432"/>
                  </a:cubicBezTo>
                  <a:cubicBezTo>
                    <a:pt x="4076700" y="141727"/>
                    <a:pt x="4667250" y="572858"/>
                    <a:pt x="5257800" y="1003989"/>
                  </a:cubicBezTo>
                </a:path>
              </a:pathLst>
            </a:cu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sp>
          <p:nvSpPr>
            <p:cNvPr id="146" name="Freeform 145"/>
            <p:cNvSpPr/>
            <p:nvPr/>
          </p:nvSpPr>
          <p:spPr bwMode="auto">
            <a:xfrm>
              <a:off x="1696453" y="4010241"/>
              <a:ext cx="5185610" cy="458148"/>
            </a:xfrm>
            <a:custGeom>
              <a:avLst/>
              <a:gdLst>
                <a:gd name="connsiteX0" fmla="*/ 5185610 w 5185610"/>
                <a:gd name="connsiteY0" fmla="*/ 981156 h 1053346"/>
                <a:gd name="connsiteX1" fmla="*/ 5089358 w 5185610"/>
                <a:gd name="connsiteY1" fmla="*/ 933030 h 1053346"/>
                <a:gd name="connsiteX2" fmla="*/ 3128210 w 5185610"/>
                <a:gd name="connsiteY2" fmla="*/ 42693 h 1053346"/>
                <a:gd name="connsiteX3" fmla="*/ 2021305 w 5185610"/>
                <a:gd name="connsiteY3" fmla="*/ 235199 h 1053346"/>
                <a:gd name="connsiteX4" fmla="*/ 0 w 5185610"/>
                <a:gd name="connsiteY4" fmla="*/ 1053346 h 105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85610" h="1053346">
                  <a:moveTo>
                    <a:pt x="5185610" y="981156"/>
                  </a:moveTo>
                  <a:lnTo>
                    <a:pt x="5089358" y="933030"/>
                  </a:lnTo>
                  <a:cubicBezTo>
                    <a:pt x="4746458" y="776620"/>
                    <a:pt x="3639552" y="158998"/>
                    <a:pt x="3128210" y="42693"/>
                  </a:cubicBezTo>
                  <a:cubicBezTo>
                    <a:pt x="2616868" y="-73612"/>
                    <a:pt x="2542673" y="66757"/>
                    <a:pt x="2021305" y="235199"/>
                  </a:cubicBezTo>
                  <a:cubicBezTo>
                    <a:pt x="1499937" y="403641"/>
                    <a:pt x="749968" y="728493"/>
                    <a:pt x="0" y="1053346"/>
                  </a:cubicBezTo>
                </a:path>
              </a:pathLst>
            </a:custGeom>
            <a:noFill/>
            <a:ln w="19050" cap="flat" cmpd="sng" algn="ctr">
              <a:solidFill>
                <a:srgbClr val="0000CC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cs typeface="Arial" panose="020B0604020202020204" pitchFamily="34" charset="0"/>
              </a:endParaRPr>
            </a:p>
          </p:txBody>
        </p:sp>
        <p:pic>
          <p:nvPicPr>
            <p:cNvPr id="147" name="Picture 8" descr="http://droidapuntes.com/wp-content/uploads/2013/03/bloquear_llamada_android.jpe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0731" y="4238202"/>
              <a:ext cx="460375" cy="460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8" name="Picture 14" descr="http://cdn.marketplaceimages.windowsphone.com/v8/images/d4ac0125-31e6-4894-8a65-d78a500ec526?imageType=ws_icon_lar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8220" y="2854524"/>
              <a:ext cx="617621" cy="617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9" name="TextBox 148"/>
            <p:cNvSpPr txBox="1"/>
            <p:nvPr/>
          </p:nvSpPr>
          <p:spPr>
            <a:xfrm>
              <a:off x="1816768" y="2344972"/>
              <a:ext cx="14414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cs typeface="Arial" panose="020B0604020202020204" pitchFamily="34" charset="0"/>
                </a:rPr>
                <a:t>Internal calls</a:t>
              </a:r>
            </a:p>
          </p:txBody>
        </p:sp>
        <p:grpSp>
          <p:nvGrpSpPr>
            <p:cNvPr id="150" name="그룹 65"/>
            <p:cNvGrpSpPr>
              <a:grpSpLocks noChangeAspect="1"/>
            </p:cNvGrpSpPr>
            <p:nvPr/>
          </p:nvGrpSpPr>
          <p:grpSpPr bwMode="auto">
            <a:xfrm>
              <a:off x="1291060" y="3919844"/>
              <a:ext cx="308724" cy="349780"/>
              <a:chOff x="1550988" y="2484438"/>
              <a:chExt cx="1792288" cy="2035175"/>
            </a:xfrm>
            <a:solidFill>
              <a:srgbClr val="FFFFFF">
                <a:lumMod val="50000"/>
              </a:srgbClr>
            </a:solidFill>
          </p:grpSpPr>
          <p:sp>
            <p:nvSpPr>
              <p:cNvPr id="151" name="Freeform 8"/>
              <p:cNvSpPr>
                <a:spLocks/>
              </p:cNvSpPr>
              <p:nvPr/>
            </p:nvSpPr>
            <p:spPr bwMode="auto">
              <a:xfrm>
                <a:off x="2879726" y="3414713"/>
                <a:ext cx="280988" cy="60325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5"/>
                    </a:lnTo>
                    <a:lnTo>
                      <a:pt x="523" y="65"/>
                    </a:lnTo>
                    <a:lnTo>
                      <a:pt x="513" y="84"/>
                    </a:lnTo>
                    <a:lnTo>
                      <a:pt x="499" y="97"/>
                    </a:lnTo>
                    <a:lnTo>
                      <a:pt x="481" y="107"/>
                    </a:lnTo>
                    <a:lnTo>
                      <a:pt x="459" y="114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2" name="Freeform 9"/>
              <p:cNvSpPr>
                <a:spLocks/>
              </p:cNvSpPr>
              <p:nvPr/>
            </p:nvSpPr>
            <p:spPr bwMode="auto">
              <a:xfrm>
                <a:off x="2879726" y="3505200"/>
                <a:ext cx="280988" cy="60325"/>
              </a:xfrm>
              <a:custGeom>
                <a:avLst/>
                <a:gdLst>
                  <a:gd name="T0" fmla="*/ 0 w 532"/>
                  <a:gd name="T1" fmla="*/ 0 h 114"/>
                  <a:gd name="T2" fmla="*/ 2147483647 w 532"/>
                  <a:gd name="T3" fmla="*/ 0 h 114"/>
                  <a:gd name="T4" fmla="*/ 2147483647 w 532"/>
                  <a:gd name="T5" fmla="*/ 2147483647 h 114"/>
                  <a:gd name="T6" fmla="*/ 2147483647 w 532"/>
                  <a:gd name="T7" fmla="*/ 2147483647 h 114"/>
                  <a:gd name="T8" fmla="*/ 2147483647 w 532"/>
                  <a:gd name="T9" fmla="*/ 2147483647 h 114"/>
                  <a:gd name="T10" fmla="*/ 2147483647 w 532"/>
                  <a:gd name="T11" fmla="*/ 2147483647 h 114"/>
                  <a:gd name="T12" fmla="*/ 2147483647 w 532"/>
                  <a:gd name="T13" fmla="*/ 2147483647 h 114"/>
                  <a:gd name="T14" fmla="*/ 2147483647 w 532"/>
                  <a:gd name="T15" fmla="*/ 2147483647 h 114"/>
                  <a:gd name="T16" fmla="*/ 2147483647 w 532"/>
                  <a:gd name="T17" fmla="*/ 2147483647 h 114"/>
                  <a:gd name="T18" fmla="*/ 2147483647 w 532"/>
                  <a:gd name="T19" fmla="*/ 2147483647 h 114"/>
                  <a:gd name="T20" fmla="*/ 0 w 532"/>
                  <a:gd name="T21" fmla="*/ 2147483647 h 114"/>
                  <a:gd name="T22" fmla="*/ 0 w 532"/>
                  <a:gd name="T23" fmla="*/ 0 h 1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4">
                    <a:moveTo>
                      <a:pt x="0" y="0"/>
                    </a:moveTo>
                    <a:lnTo>
                      <a:pt x="532" y="0"/>
                    </a:lnTo>
                    <a:lnTo>
                      <a:pt x="532" y="18"/>
                    </a:lnTo>
                    <a:lnTo>
                      <a:pt x="529" y="43"/>
                    </a:lnTo>
                    <a:lnTo>
                      <a:pt x="523" y="64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5"/>
                    </a:lnTo>
                    <a:lnTo>
                      <a:pt x="459" y="112"/>
                    </a:lnTo>
                    <a:lnTo>
                      <a:pt x="436" y="114"/>
                    </a:lnTo>
                    <a:lnTo>
                      <a:pt x="0" y="11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3" name="Freeform 10"/>
              <p:cNvSpPr>
                <a:spLocks/>
              </p:cNvSpPr>
              <p:nvPr/>
            </p:nvSpPr>
            <p:spPr bwMode="auto">
              <a:xfrm>
                <a:off x="2879726" y="3324225"/>
                <a:ext cx="280988" cy="61913"/>
              </a:xfrm>
              <a:custGeom>
                <a:avLst/>
                <a:gdLst>
                  <a:gd name="T0" fmla="*/ 0 w 532"/>
                  <a:gd name="T1" fmla="*/ 0 h 115"/>
                  <a:gd name="T2" fmla="*/ 2147483647 w 532"/>
                  <a:gd name="T3" fmla="*/ 0 h 115"/>
                  <a:gd name="T4" fmla="*/ 2147483647 w 532"/>
                  <a:gd name="T5" fmla="*/ 2147483647 h 115"/>
                  <a:gd name="T6" fmla="*/ 2147483647 w 532"/>
                  <a:gd name="T7" fmla="*/ 2147483647 h 115"/>
                  <a:gd name="T8" fmla="*/ 2147483647 w 532"/>
                  <a:gd name="T9" fmla="*/ 2147483647 h 115"/>
                  <a:gd name="T10" fmla="*/ 2147483647 w 532"/>
                  <a:gd name="T11" fmla="*/ 2147483647 h 115"/>
                  <a:gd name="T12" fmla="*/ 2147483647 w 532"/>
                  <a:gd name="T13" fmla="*/ 2147483647 h 115"/>
                  <a:gd name="T14" fmla="*/ 2147483647 w 532"/>
                  <a:gd name="T15" fmla="*/ 2147483647 h 115"/>
                  <a:gd name="T16" fmla="*/ 2147483647 w 532"/>
                  <a:gd name="T17" fmla="*/ 2147483647 h 115"/>
                  <a:gd name="T18" fmla="*/ 2147483647 w 532"/>
                  <a:gd name="T19" fmla="*/ 2147483647 h 115"/>
                  <a:gd name="T20" fmla="*/ 0 w 532"/>
                  <a:gd name="T21" fmla="*/ 2147483647 h 115"/>
                  <a:gd name="T22" fmla="*/ 0 w 532"/>
                  <a:gd name="T23" fmla="*/ 0 h 1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32" h="115">
                    <a:moveTo>
                      <a:pt x="0" y="0"/>
                    </a:moveTo>
                    <a:lnTo>
                      <a:pt x="532" y="0"/>
                    </a:lnTo>
                    <a:lnTo>
                      <a:pt x="532" y="20"/>
                    </a:lnTo>
                    <a:lnTo>
                      <a:pt x="529" y="44"/>
                    </a:lnTo>
                    <a:lnTo>
                      <a:pt x="523" y="65"/>
                    </a:lnTo>
                    <a:lnTo>
                      <a:pt x="513" y="82"/>
                    </a:lnTo>
                    <a:lnTo>
                      <a:pt x="499" y="96"/>
                    </a:lnTo>
                    <a:lnTo>
                      <a:pt x="481" y="106"/>
                    </a:lnTo>
                    <a:lnTo>
                      <a:pt x="459" y="112"/>
                    </a:lnTo>
                    <a:lnTo>
                      <a:pt x="436" y="115"/>
                    </a:lnTo>
                    <a:lnTo>
                      <a:pt x="0" y="11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4" name="Freeform 11"/>
              <p:cNvSpPr>
                <a:spLocks noEditPoints="1"/>
              </p:cNvSpPr>
              <p:nvPr/>
            </p:nvSpPr>
            <p:spPr bwMode="auto">
              <a:xfrm>
                <a:off x="2881313" y="3616325"/>
                <a:ext cx="263525" cy="195263"/>
              </a:xfrm>
              <a:custGeom>
                <a:avLst/>
                <a:gdLst>
                  <a:gd name="T0" fmla="*/ 2147483647 w 499"/>
                  <a:gd name="T1" fmla="*/ 2147483647 h 368"/>
                  <a:gd name="T2" fmla="*/ 2147483647 w 499"/>
                  <a:gd name="T3" fmla="*/ 2147483647 h 368"/>
                  <a:gd name="T4" fmla="*/ 2147483647 w 499"/>
                  <a:gd name="T5" fmla="*/ 2147483647 h 368"/>
                  <a:gd name="T6" fmla="*/ 2147483647 w 499"/>
                  <a:gd name="T7" fmla="*/ 2147483647 h 368"/>
                  <a:gd name="T8" fmla="*/ 2147483647 w 499"/>
                  <a:gd name="T9" fmla="*/ 2147483647 h 368"/>
                  <a:gd name="T10" fmla="*/ 2147483647 w 499"/>
                  <a:gd name="T11" fmla="*/ 2147483647 h 368"/>
                  <a:gd name="T12" fmla="*/ 2147483647 w 499"/>
                  <a:gd name="T13" fmla="*/ 2147483647 h 368"/>
                  <a:gd name="T14" fmla="*/ 2147483647 w 499"/>
                  <a:gd name="T15" fmla="*/ 2147483647 h 368"/>
                  <a:gd name="T16" fmla="*/ 2147483647 w 499"/>
                  <a:gd name="T17" fmla="*/ 2147483647 h 368"/>
                  <a:gd name="T18" fmla="*/ 2147483647 w 499"/>
                  <a:gd name="T19" fmla="*/ 2147483647 h 368"/>
                  <a:gd name="T20" fmla="*/ 2147483647 w 499"/>
                  <a:gd name="T21" fmla="*/ 2147483647 h 368"/>
                  <a:gd name="T22" fmla="*/ 2147483647 w 499"/>
                  <a:gd name="T23" fmla="*/ 2147483647 h 368"/>
                  <a:gd name="T24" fmla="*/ 2147483647 w 499"/>
                  <a:gd name="T25" fmla="*/ 2147483647 h 368"/>
                  <a:gd name="T26" fmla="*/ 2147483647 w 499"/>
                  <a:gd name="T27" fmla="*/ 2147483647 h 368"/>
                  <a:gd name="T28" fmla="*/ 2147483647 w 499"/>
                  <a:gd name="T29" fmla="*/ 2147483647 h 368"/>
                  <a:gd name="T30" fmla="*/ 0 w 499"/>
                  <a:gd name="T31" fmla="*/ 0 h 368"/>
                  <a:gd name="T32" fmla="*/ 2147483647 w 499"/>
                  <a:gd name="T33" fmla="*/ 0 h 368"/>
                  <a:gd name="T34" fmla="*/ 2147483647 w 499"/>
                  <a:gd name="T35" fmla="*/ 2147483647 h 368"/>
                  <a:gd name="T36" fmla="*/ 2147483647 w 499"/>
                  <a:gd name="T37" fmla="*/ 2147483647 h 368"/>
                  <a:gd name="T38" fmla="*/ 2147483647 w 499"/>
                  <a:gd name="T39" fmla="*/ 2147483647 h 368"/>
                  <a:gd name="T40" fmla="*/ 2147483647 w 499"/>
                  <a:gd name="T41" fmla="*/ 2147483647 h 368"/>
                  <a:gd name="T42" fmla="*/ 2147483647 w 499"/>
                  <a:gd name="T43" fmla="*/ 2147483647 h 368"/>
                  <a:gd name="T44" fmla="*/ 2147483647 w 499"/>
                  <a:gd name="T45" fmla="*/ 2147483647 h 368"/>
                  <a:gd name="T46" fmla="*/ 2147483647 w 499"/>
                  <a:gd name="T47" fmla="*/ 2147483647 h 368"/>
                  <a:gd name="T48" fmla="*/ 2147483647 w 499"/>
                  <a:gd name="T49" fmla="*/ 2147483647 h 368"/>
                  <a:gd name="T50" fmla="*/ 2147483647 w 499"/>
                  <a:gd name="T51" fmla="*/ 2147483647 h 368"/>
                  <a:gd name="T52" fmla="*/ 2147483647 w 499"/>
                  <a:gd name="T53" fmla="*/ 2147483647 h 368"/>
                  <a:gd name="T54" fmla="*/ 2147483647 w 499"/>
                  <a:gd name="T55" fmla="*/ 2147483647 h 368"/>
                  <a:gd name="T56" fmla="*/ 2147483647 w 499"/>
                  <a:gd name="T57" fmla="*/ 2147483647 h 368"/>
                  <a:gd name="T58" fmla="*/ 2147483647 w 499"/>
                  <a:gd name="T59" fmla="*/ 2147483647 h 368"/>
                  <a:gd name="T60" fmla="*/ 2147483647 w 499"/>
                  <a:gd name="T61" fmla="*/ 2147483647 h 368"/>
                  <a:gd name="T62" fmla="*/ 0 w 499"/>
                  <a:gd name="T63" fmla="*/ 2147483647 h 368"/>
                  <a:gd name="T64" fmla="*/ 0 w 499"/>
                  <a:gd name="T65" fmla="*/ 0 h 36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99" h="368">
                    <a:moveTo>
                      <a:pt x="121" y="120"/>
                    </a:moveTo>
                    <a:lnTo>
                      <a:pt x="121" y="249"/>
                    </a:lnTo>
                    <a:lnTo>
                      <a:pt x="287" y="249"/>
                    </a:lnTo>
                    <a:lnTo>
                      <a:pt x="311" y="248"/>
                    </a:lnTo>
                    <a:lnTo>
                      <a:pt x="331" y="243"/>
                    </a:lnTo>
                    <a:lnTo>
                      <a:pt x="347" y="238"/>
                    </a:lnTo>
                    <a:lnTo>
                      <a:pt x="358" y="230"/>
                    </a:lnTo>
                    <a:lnTo>
                      <a:pt x="367" y="222"/>
                    </a:lnTo>
                    <a:lnTo>
                      <a:pt x="373" y="214"/>
                    </a:lnTo>
                    <a:lnTo>
                      <a:pt x="376" y="207"/>
                    </a:lnTo>
                    <a:lnTo>
                      <a:pt x="378" y="199"/>
                    </a:lnTo>
                    <a:lnTo>
                      <a:pt x="379" y="194"/>
                    </a:lnTo>
                    <a:lnTo>
                      <a:pt x="379" y="192"/>
                    </a:lnTo>
                    <a:lnTo>
                      <a:pt x="37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499" y="0"/>
                    </a:lnTo>
                    <a:lnTo>
                      <a:pt x="499" y="192"/>
                    </a:lnTo>
                    <a:lnTo>
                      <a:pt x="499" y="204"/>
                    </a:lnTo>
                    <a:lnTo>
                      <a:pt x="496" y="219"/>
                    </a:lnTo>
                    <a:lnTo>
                      <a:pt x="491" y="235"/>
                    </a:lnTo>
                    <a:lnTo>
                      <a:pt x="485" y="253"/>
                    </a:lnTo>
                    <a:lnTo>
                      <a:pt x="476" y="271"/>
                    </a:lnTo>
                    <a:lnTo>
                      <a:pt x="465" y="290"/>
                    </a:lnTo>
                    <a:lnTo>
                      <a:pt x="450" y="307"/>
                    </a:lnTo>
                    <a:lnTo>
                      <a:pt x="433" y="324"/>
                    </a:lnTo>
                    <a:lnTo>
                      <a:pt x="412" y="338"/>
                    </a:lnTo>
                    <a:lnTo>
                      <a:pt x="387" y="351"/>
                    </a:lnTo>
                    <a:lnTo>
                      <a:pt x="358" y="361"/>
                    </a:lnTo>
                    <a:lnTo>
                      <a:pt x="325" y="367"/>
                    </a:lnTo>
                    <a:lnTo>
                      <a:pt x="287" y="368"/>
                    </a:lnTo>
                    <a:lnTo>
                      <a:pt x="0" y="36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5" name="Freeform 12"/>
              <p:cNvSpPr>
                <a:spLocks noEditPoints="1"/>
              </p:cNvSpPr>
              <p:nvPr/>
            </p:nvSpPr>
            <p:spPr bwMode="auto">
              <a:xfrm>
                <a:off x="1550988" y="2484438"/>
                <a:ext cx="1792288" cy="2035175"/>
              </a:xfrm>
              <a:custGeom>
                <a:avLst/>
                <a:gdLst>
                  <a:gd name="T0" fmla="*/ 2147483647 w 3387"/>
                  <a:gd name="T1" fmla="*/ 2147483647 h 3846"/>
                  <a:gd name="T2" fmla="*/ 2147483647 w 3387"/>
                  <a:gd name="T3" fmla="*/ 2147483647 h 3846"/>
                  <a:gd name="T4" fmla="*/ 2147483647 w 3387"/>
                  <a:gd name="T5" fmla="*/ 2147483647 h 3846"/>
                  <a:gd name="T6" fmla="*/ 2147483647 w 3387"/>
                  <a:gd name="T7" fmla="*/ 2147483647 h 3846"/>
                  <a:gd name="T8" fmla="*/ 2147483647 w 3387"/>
                  <a:gd name="T9" fmla="*/ 2147483647 h 3846"/>
                  <a:gd name="T10" fmla="*/ 2147483647 w 3387"/>
                  <a:gd name="T11" fmla="*/ 2147483647 h 3846"/>
                  <a:gd name="T12" fmla="*/ 2147483647 w 3387"/>
                  <a:gd name="T13" fmla="*/ 2147483647 h 3846"/>
                  <a:gd name="T14" fmla="*/ 2147483647 w 3387"/>
                  <a:gd name="T15" fmla="*/ 2147483647 h 3846"/>
                  <a:gd name="T16" fmla="*/ 2147483647 w 3387"/>
                  <a:gd name="T17" fmla="*/ 2147483647 h 3846"/>
                  <a:gd name="T18" fmla="*/ 2147483647 w 3387"/>
                  <a:gd name="T19" fmla="*/ 2147483647 h 3846"/>
                  <a:gd name="T20" fmla="*/ 2147483647 w 3387"/>
                  <a:gd name="T21" fmla="*/ 2147483647 h 3846"/>
                  <a:gd name="T22" fmla="*/ 2147483647 w 3387"/>
                  <a:gd name="T23" fmla="*/ 2147483647 h 3846"/>
                  <a:gd name="T24" fmla="*/ 2147483647 w 3387"/>
                  <a:gd name="T25" fmla="*/ 2147483647 h 3846"/>
                  <a:gd name="T26" fmla="*/ 2147483647 w 3387"/>
                  <a:gd name="T27" fmla="*/ 2147483647 h 3846"/>
                  <a:gd name="T28" fmla="*/ 2147483647 w 3387"/>
                  <a:gd name="T29" fmla="*/ 2147483647 h 3846"/>
                  <a:gd name="T30" fmla="*/ 2147483647 w 3387"/>
                  <a:gd name="T31" fmla="*/ 2147483647 h 3846"/>
                  <a:gd name="T32" fmla="*/ 2147483647 w 3387"/>
                  <a:gd name="T33" fmla="*/ 2147483647 h 3846"/>
                  <a:gd name="T34" fmla="*/ 2147483647 w 3387"/>
                  <a:gd name="T35" fmla="*/ 2147483647 h 3846"/>
                  <a:gd name="T36" fmla="*/ 2147483647 w 3387"/>
                  <a:gd name="T37" fmla="*/ 2147483647 h 3846"/>
                  <a:gd name="T38" fmla="*/ 2147483647 w 3387"/>
                  <a:gd name="T39" fmla="*/ 2147483647 h 3846"/>
                  <a:gd name="T40" fmla="*/ 2147483647 w 3387"/>
                  <a:gd name="T41" fmla="*/ 2147483647 h 3846"/>
                  <a:gd name="T42" fmla="*/ 2147483647 w 3387"/>
                  <a:gd name="T43" fmla="*/ 2147483647 h 3846"/>
                  <a:gd name="T44" fmla="*/ 2147483647 w 3387"/>
                  <a:gd name="T45" fmla="*/ 2147483647 h 3846"/>
                  <a:gd name="T46" fmla="*/ 2147483647 w 3387"/>
                  <a:gd name="T47" fmla="*/ 2147483647 h 3846"/>
                  <a:gd name="T48" fmla="*/ 2147483647 w 3387"/>
                  <a:gd name="T49" fmla="*/ 2147483647 h 3846"/>
                  <a:gd name="T50" fmla="*/ 2147483647 w 3387"/>
                  <a:gd name="T51" fmla="*/ 2147483647 h 3846"/>
                  <a:gd name="T52" fmla="*/ 2147483647 w 3387"/>
                  <a:gd name="T53" fmla="*/ 2147483647 h 3846"/>
                  <a:gd name="T54" fmla="*/ 2147483647 w 3387"/>
                  <a:gd name="T55" fmla="*/ 2147483647 h 3846"/>
                  <a:gd name="T56" fmla="*/ 2147483647 w 3387"/>
                  <a:gd name="T57" fmla="*/ 2147483647 h 3846"/>
                  <a:gd name="T58" fmla="*/ 2147483647 w 3387"/>
                  <a:gd name="T59" fmla="*/ 2147483647 h 3846"/>
                  <a:gd name="T60" fmla="*/ 2147483647 w 3387"/>
                  <a:gd name="T61" fmla="*/ 2147483647 h 3846"/>
                  <a:gd name="T62" fmla="*/ 2147483647 w 3387"/>
                  <a:gd name="T63" fmla="*/ 2147483647 h 3846"/>
                  <a:gd name="T64" fmla="*/ 2147483647 w 3387"/>
                  <a:gd name="T65" fmla="*/ 2147483647 h 3846"/>
                  <a:gd name="T66" fmla="*/ 2147483647 w 3387"/>
                  <a:gd name="T67" fmla="*/ 2147483647 h 3846"/>
                  <a:gd name="T68" fmla="*/ 2147483647 w 3387"/>
                  <a:gd name="T69" fmla="*/ 2147483647 h 3846"/>
                  <a:gd name="T70" fmla="*/ 0 w 3387"/>
                  <a:gd name="T71" fmla="*/ 0 h 3846"/>
                  <a:gd name="T72" fmla="*/ 2147483647 w 3387"/>
                  <a:gd name="T73" fmla="*/ 2147483647 h 3846"/>
                  <a:gd name="T74" fmla="*/ 2147483647 w 3387"/>
                  <a:gd name="T75" fmla="*/ 2147483647 h 3846"/>
                  <a:gd name="T76" fmla="*/ 2147483647 w 3387"/>
                  <a:gd name="T77" fmla="*/ 2147483647 h 3846"/>
                  <a:gd name="T78" fmla="*/ 2147483647 w 3387"/>
                  <a:gd name="T79" fmla="*/ 2147483647 h 3846"/>
                  <a:gd name="T80" fmla="*/ 2147483647 w 3387"/>
                  <a:gd name="T81" fmla="*/ 2147483647 h 3846"/>
                  <a:gd name="T82" fmla="*/ 2147483647 w 3387"/>
                  <a:gd name="T83" fmla="*/ 2147483647 h 3846"/>
                  <a:gd name="T84" fmla="*/ 2147483647 w 3387"/>
                  <a:gd name="T85" fmla="*/ 2147483647 h 3846"/>
                  <a:gd name="T86" fmla="*/ 2147483647 w 3387"/>
                  <a:gd name="T87" fmla="*/ 2147483647 h 3846"/>
                  <a:gd name="T88" fmla="*/ 2147483647 w 3387"/>
                  <a:gd name="T89" fmla="*/ 2147483647 h 3846"/>
                  <a:gd name="T90" fmla="*/ 2147483647 w 3387"/>
                  <a:gd name="T91" fmla="*/ 2147483647 h 3846"/>
                  <a:gd name="T92" fmla="*/ 2147483647 w 3387"/>
                  <a:gd name="T93" fmla="*/ 2147483647 h 3846"/>
                  <a:gd name="T94" fmla="*/ 2147483647 w 3387"/>
                  <a:gd name="T95" fmla="*/ 2147483647 h 3846"/>
                  <a:gd name="T96" fmla="*/ 2147483647 w 3387"/>
                  <a:gd name="T97" fmla="*/ 2147483647 h 3846"/>
                  <a:gd name="T98" fmla="*/ 2147483647 w 3387"/>
                  <a:gd name="T99" fmla="*/ 2147483647 h 3846"/>
                  <a:gd name="T100" fmla="*/ 2147483647 w 3387"/>
                  <a:gd name="T101" fmla="*/ 2147483647 h 3846"/>
                  <a:gd name="T102" fmla="*/ 2147483647 w 3387"/>
                  <a:gd name="T103" fmla="*/ 2147483647 h 3846"/>
                  <a:gd name="T104" fmla="*/ 2147483647 w 3387"/>
                  <a:gd name="T105" fmla="*/ 2147483647 h 3846"/>
                  <a:gd name="T106" fmla="*/ 2147483647 w 3387"/>
                  <a:gd name="T107" fmla="*/ 2147483647 h 3846"/>
                  <a:gd name="T108" fmla="*/ 2147483647 w 3387"/>
                  <a:gd name="T109" fmla="*/ 2147483647 h 3846"/>
                  <a:gd name="T110" fmla="*/ 2147483647 w 3387"/>
                  <a:gd name="T111" fmla="*/ 2147483647 h 3846"/>
                  <a:gd name="T112" fmla="*/ 2147483647 w 3387"/>
                  <a:gd name="T113" fmla="*/ 2147483647 h 3846"/>
                  <a:gd name="T114" fmla="*/ 2147483647 w 3387"/>
                  <a:gd name="T115" fmla="*/ 2147483647 h 3846"/>
                  <a:gd name="T116" fmla="*/ 2147483647 w 3387"/>
                  <a:gd name="T117" fmla="*/ 2147483647 h 3846"/>
                  <a:gd name="T118" fmla="*/ 0 w 3387"/>
                  <a:gd name="T119" fmla="*/ 0 h 384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3387" h="3846">
                    <a:moveTo>
                      <a:pt x="335" y="3200"/>
                    </a:moveTo>
                    <a:lnTo>
                      <a:pt x="335" y="3206"/>
                    </a:lnTo>
                    <a:lnTo>
                      <a:pt x="334" y="3221"/>
                    </a:lnTo>
                    <a:lnTo>
                      <a:pt x="329" y="3236"/>
                    </a:lnTo>
                    <a:lnTo>
                      <a:pt x="334" y="3250"/>
                    </a:lnTo>
                    <a:lnTo>
                      <a:pt x="335" y="3266"/>
                    </a:lnTo>
                    <a:lnTo>
                      <a:pt x="334" y="3281"/>
                    </a:lnTo>
                    <a:lnTo>
                      <a:pt x="329" y="3296"/>
                    </a:lnTo>
                    <a:lnTo>
                      <a:pt x="334" y="3311"/>
                    </a:lnTo>
                    <a:lnTo>
                      <a:pt x="335" y="3326"/>
                    </a:lnTo>
                    <a:lnTo>
                      <a:pt x="334" y="3341"/>
                    </a:lnTo>
                    <a:lnTo>
                      <a:pt x="329" y="3356"/>
                    </a:lnTo>
                    <a:lnTo>
                      <a:pt x="332" y="3367"/>
                    </a:lnTo>
                    <a:lnTo>
                      <a:pt x="335" y="3378"/>
                    </a:lnTo>
                    <a:lnTo>
                      <a:pt x="335" y="3381"/>
                    </a:lnTo>
                    <a:lnTo>
                      <a:pt x="335" y="3382"/>
                    </a:lnTo>
                    <a:lnTo>
                      <a:pt x="335" y="3384"/>
                    </a:lnTo>
                    <a:lnTo>
                      <a:pt x="335" y="3386"/>
                    </a:lnTo>
                    <a:lnTo>
                      <a:pt x="334" y="3402"/>
                    </a:lnTo>
                    <a:lnTo>
                      <a:pt x="329" y="3415"/>
                    </a:lnTo>
                    <a:lnTo>
                      <a:pt x="334" y="3430"/>
                    </a:lnTo>
                    <a:lnTo>
                      <a:pt x="335" y="3447"/>
                    </a:lnTo>
                    <a:lnTo>
                      <a:pt x="334" y="3461"/>
                    </a:lnTo>
                    <a:lnTo>
                      <a:pt x="329" y="3476"/>
                    </a:lnTo>
                    <a:lnTo>
                      <a:pt x="334" y="3490"/>
                    </a:lnTo>
                    <a:lnTo>
                      <a:pt x="335" y="3506"/>
                    </a:lnTo>
                    <a:lnTo>
                      <a:pt x="334" y="3521"/>
                    </a:lnTo>
                    <a:lnTo>
                      <a:pt x="329" y="3536"/>
                    </a:lnTo>
                    <a:lnTo>
                      <a:pt x="334" y="3550"/>
                    </a:lnTo>
                    <a:lnTo>
                      <a:pt x="335" y="3565"/>
                    </a:lnTo>
                    <a:lnTo>
                      <a:pt x="332" y="3585"/>
                    </a:lnTo>
                    <a:lnTo>
                      <a:pt x="337" y="3593"/>
                    </a:lnTo>
                    <a:lnTo>
                      <a:pt x="341" y="3603"/>
                    </a:lnTo>
                    <a:lnTo>
                      <a:pt x="345" y="3624"/>
                    </a:lnTo>
                    <a:lnTo>
                      <a:pt x="352" y="3631"/>
                    </a:lnTo>
                    <a:lnTo>
                      <a:pt x="358" y="3639"/>
                    </a:lnTo>
                    <a:lnTo>
                      <a:pt x="363" y="3648"/>
                    </a:lnTo>
                    <a:lnTo>
                      <a:pt x="367" y="3658"/>
                    </a:lnTo>
                    <a:lnTo>
                      <a:pt x="377" y="3663"/>
                    </a:lnTo>
                    <a:lnTo>
                      <a:pt x="385" y="3669"/>
                    </a:lnTo>
                    <a:lnTo>
                      <a:pt x="392" y="3677"/>
                    </a:lnTo>
                    <a:lnTo>
                      <a:pt x="398" y="3685"/>
                    </a:lnTo>
                    <a:lnTo>
                      <a:pt x="408" y="3687"/>
                    </a:lnTo>
                    <a:lnTo>
                      <a:pt x="418" y="3690"/>
                    </a:lnTo>
                    <a:lnTo>
                      <a:pt x="427" y="3695"/>
                    </a:lnTo>
                    <a:lnTo>
                      <a:pt x="436" y="3701"/>
                    </a:lnTo>
                    <a:lnTo>
                      <a:pt x="445" y="3701"/>
                    </a:lnTo>
                    <a:lnTo>
                      <a:pt x="457" y="3701"/>
                    </a:lnTo>
                    <a:lnTo>
                      <a:pt x="467" y="3704"/>
                    </a:lnTo>
                    <a:lnTo>
                      <a:pt x="477" y="3708"/>
                    </a:lnTo>
                    <a:lnTo>
                      <a:pt x="496" y="3703"/>
                    </a:lnTo>
                    <a:lnTo>
                      <a:pt x="516" y="3703"/>
                    </a:lnTo>
                    <a:lnTo>
                      <a:pt x="525" y="3696"/>
                    </a:lnTo>
                    <a:lnTo>
                      <a:pt x="534" y="3691"/>
                    </a:lnTo>
                    <a:lnTo>
                      <a:pt x="554" y="3687"/>
                    </a:lnTo>
                    <a:lnTo>
                      <a:pt x="560" y="3678"/>
                    </a:lnTo>
                    <a:lnTo>
                      <a:pt x="569" y="3670"/>
                    </a:lnTo>
                    <a:lnTo>
                      <a:pt x="576" y="3664"/>
                    </a:lnTo>
                    <a:lnTo>
                      <a:pt x="586" y="3660"/>
                    </a:lnTo>
                    <a:lnTo>
                      <a:pt x="590" y="3650"/>
                    </a:lnTo>
                    <a:lnTo>
                      <a:pt x="595" y="3642"/>
                    </a:lnTo>
                    <a:lnTo>
                      <a:pt x="601" y="3633"/>
                    </a:lnTo>
                    <a:lnTo>
                      <a:pt x="610" y="3626"/>
                    </a:lnTo>
                    <a:lnTo>
                      <a:pt x="612" y="3606"/>
                    </a:lnTo>
                    <a:lnTo>
                      <a:pt x="617" y="3596"/>
                    </a:lnTo>
                    <a:lnTo>
                      <a:pt x="622" y="3587"/>
                    </a:lnTo>
                    <a:lnTo>
                      <a:pt x="620" y="3567"/>
                    </a:lnTo>
                    <a:lnTo>
                      <a:pt x="622" y="3552"/>
                    </a:lnTo>
                    <a:lnTo>
                      <a:pt x="626" y="3540"/>
                    </a:lnTo>
                    <a:lnTo>
                      <a:pt x="622" y="3525"/>
                    </a:lnTo>
                    <a:lnTo>
                      <a:pt x="620" y="3510"/>
                    </a:lnTo>
                    <a:lnTo>
                      <a:pt x="622" y="3494"/>
                    </a:lnTo>
                    <a:lnTo>
                      <a:pt x="626" y="3480"/>
                    </a:lnTo>
                    <a:lnTo>
                      <a:pt x="622" y="3465"/>
                    </a:lnTo>
                    <a:lnTo>
                      <a:pt x="620" y="3450"/>
                    </a:lnTo>
                    <a:lnTo>
                      <a:pt x="622" y="3434"/>
                    </a:lnTo>
                    <a:lnTo>
                      <a:pt x="626" y="3419"/>
                    </a:lnTo>
                    <a:lnTo>
                      <a:pt x="622" y="3405"/>
                    </a:lnTo>
                    <a:lnTo>
                      <a:pt x="620" y="3389"/>
                    </a:lnTo>
                    <a:lnTo>
                      <a:pt x="621" y="3386"/>
                    </a:lnTo>
                    <a:lnTo>
                      <a:pt x="621" y="3382"/>
                    </a:lnTo>
                    <a:lnTo>
                      <a:pt x="621" y="3378"/>
                    </a:lnTo>
                    <a:lnTo>
                      <a:pt x="623" y="3368"/>
                    </a:lnTo>
                    <a:lnTo>
                      <a:pt x="627" y="3359"/>
                    </a:lnTo>
                    <a:lnTo>
                      <a:pt x="622" y="3346"/>
                    </a:lnTo>
                    <a:lnTo>
                      <a:pt x="620" y="3330"/>
                    </a:lnTo>
                    <a:lnTo>
                      <a:pt x="622" y="3315"/>
                    </a:lnTo>
                    <a:lnTo>
                      <a:pt x="626" y="3300"/>
                    </a:lnTo>
                    <a:lnTo>
                      <a:pt x="622" y="3285"/>
                    </a:lnTo>
                    <a:lnTo>
                      <a:pt x="620" y="3270"/>
                    </a:lnTo>
                    <a:lnTo>
                      <a:pt x="622" y="3254"/>
                    </a:lnTo>
                    <a:lnTo>
                      <a:pt x="626" y="3240"/>
                    </a:lnTo>
                    <a:lnTo>
                      <a:pt x="622" y="3225"/>
                    </a:lnTo>
                    <a:lnTo>
                      <a:pt x="620" y="3210"/>
                    </a:lnTo>
                    <a:lnTo>
                      <a:pt x="621" y="3200"/>
                    </a:lnTo>
                    <a:lnTo>
                      <a:pt x="335" y="3200"/>
                    </a:lnTo>
                    <a:close/>
                    <a:moveTo>
                      <a:pt x="678" y="365"/>
                    </a:moveTo>
                    <a:lnTo>
                      <a:pt x="366" y="678"/>
                    </a:lnTo>
                    <a:lnTo>
                      <a:pt x="366" y="2831"/>
                    </a:lnTo>
                    <a:lnTo>
                      <a:pt x="724" y="2831"/>
                    </a:lnTo>
                    <a:lnTo>
                      <a:pt x="771" y="2828"/>
                    </a:lnTo>
                    <a:lnTo>
                      <a:pt x="816" y="2820"/>
                    </a:lnTo>
                    <a:lnTo>
                      <a:pt x="855" y="2806"/>
                    </a:lnTo>
                    <a:lnTo>
                      <a:pt x="891" y="2786"/>
                    </a:lnTo>
                    <a:lnTo>
                      <a:pt x="921" y="2761"/>
                    </a:lnTo>
                    <a:lnTo>
                      <a:pt x="948" y="2730"/>
                    </a:lnTo>
                    <a:lnTo>
                      <a:pt x="969" y="2694"/>
                    </a:lnTo>
                    <a:lnTo>
                      <a:pt x="983" y="2663"/>
                    </a:lnTo>
                    <a:lnTo>
                      <a:pt x="993" y="2633"/>
                    </a:lnTo>
                    <a:lnTo>
                      <a:pt x="1000" y="2606"/>
                    </a:lnTo>
                    <a:lnTo>
                      <a:pt x="1004" y="2581"/>
                    </a:lnTo>
                    <a:lnTo>
                      <a:pt x="1006" y="2562"/>
                    </a:lnTo>
                    <a:lnTo>
                      <a:pt x="1008" y="2550"/>
                    </a:lnTo>
                    <a:lnTo>
                      <a:pt x="1008" y="2545"/>
                    </a:lnTo>
                    <a:lnTo>
                      <a:pt x="1008" y="365"/>
                    </a:lnTo>
                    <a:lnTo>
                      <a:pt x="678" y="365"/>
                    </a:lnTo>
                    <a:close/>
                    <a:moveTo>
                      <a:pt x="121" y="120"/>
                    </a:moveTo>
                    <a:lnTo>
                      <a:pt x="121" y="3080"/>
                    </a:lnTo>
                    <a:lnTo>
                      <a:pt x="621" y="3080"/>
                    </a:lnTo>
                    <a:lnTo>
                      <a:pt x="626" y="3060"/>
                    </a:lnTo>
                    <a:lnTo>
                      <a:pt x="622" y="3045"/>
                    </a:lnTo>
                    <a:lnTo>
                      <a:pt x="620" y="3030"/>
                    </a:lnTo>
                    <a:lnTo>
                      <a:pt x="622" y="3014"/>
                    </a:lnTo>
                    <a:lnTo>
                      <a:pt x="626" y="3000"/>
                    </a:lnTo>
                    <a:lnTo>
                      <a:pt x="622" y="2985"/>
                    </a:lnTo>
                    <a:lnTo>
                      <a:pt x="620" y="2969"/>
                    </a:lnTo>
                    <a:lnTo>
                      <a:pt x="621" y="2960"/>
                    </a:lnTo>
                    <a:lnTo>
                      <a:pt x="622" y="2950"/>
                    </a:lnTo>
                    <a:lnTo>
                      <a:pt x="245" y="2950"/>
                    </a:lnTo>
                    <a:lnTo>
                      <a:pt x="245" y="628"/>
                    </a:lnTo>
                    <a:lnTo>
                      <a:pt x="628" y="244"/>
                    </a:lnTo>
                    <a:lnTo>
                      <a:pt x="1127" y="244"/>
                    </a:lnTo>
                    <a:lnTo>
                      <a:pt x="1127" y="2546"/>
                    </a:lnTo>
                    <a:lnTo>
                      <a:pt x="1127" y="2570"/>
                    </a:lnTo>
                    <a:lnTo>
                      <a:pt x="1125" y="2597"/>
                    </a:lnTo>
                    <a:lnTo>
                      <a:pt x="1120" y="2624"/>
                    </a:lnTo>
                    <a:lnTo>
                      <a:pt x="1113" y="2654"/>
                    </a:lnTo>
                    <a:lnTo>
                      <a:pt x="1103" y="2684"/>
                    </a:lnTo>
                    <a:lnTo>
                      <a:pt x="1092" y="2715"/>
                    </a:lnTo>
                    <a:lnTo>
                      <a:pt x="1079" y="2745"/>
                    </a:lnTo>
                    <a:lnTo>
                      <a:pt x="1062" y="2775"/>
                    </a:lnTo>
                    <a:lnTo>
                      <a:pt x="1043" y="2804"/>
                    </a:lnTo>
                    <a:lnTo>
                      <a:pt x="1020" y="2831"/>
                    </a:lnTo>
                    <a:lnTo>
                      <a:pt x="994" y="2857"/>
                    </a:lnTo>
                    <a:lnTo>
                      <a:pt x="964" y="2881"/>
                    </a:lnTo>
                    <a:lnTo>
                      <a:pt x="932" y="2902"/>
                    </a:lnTo>
                    <a:lnTo>
                      <a:pt x="895" y="2919"/>
                    </a:lnTo>
                    <a:lnTo>
                      <a:pt x="855" y="2933"/>
                    </a:lnTo>
                    <a:lnTo>
                      <a:pt x="810" y="2944"/>
                    </a:lnTo>
                    <a:lnTo>
                      <a:pt x="761" y="2949"/>
                    </a:lnTo>
                    <a:lnTo>
                      <a:pt x="764" y="2969"/>
                    </a:lnTo>
                    <a:lnTo>
                      <a:pt x="763" y="2985"/>
                    </a:lnTo>
                    <a:lnTo>
                      <a:pt x="758" y="3000"/>
                    </a:lnTo>
                    <a:lnTo>
                      <a:pt x="763" y="3015"/>
                    </a:lnTo>
                    <a:lnTo>
                      <a:pt x="764" y="3030"/>
                    </a:lnTo>
                    <a:lnTo>
                      <a:pt x="763" y="3045"/>
                    </a:lnTo>
                    <a:lnTo>
                      <a:pt x="758" y="3060"/>
                    </a:lnTo>
                    <a:lnTo>
                      <a:pt x="763" y="3080"/>
                    </a:lnTo>
                    <a:lnTo>
                      <a:pt x="2837" y="3080"/>
                    </a:lnTo>
                    <a:lnTo>
                      <a:pt x="2896" y="3077"/>
                    </a:lnTo>
                    <a:lnTo>
                      <a:pt x="2949" y="3068"/>
                    </a:lnTo>
                    <a:lnTo>
                      <a:pt x="2999" y="3056"/>
                    </a:lnTo>
                    <a:lnTo>
                      <a:pt x="3045" y="3037"/>
                    </a:lnTo>
                    <a:lnTo>
                      <a:pt x="3087" y="3014"/>
                    </a:lnTo>
                    <a:lnTo>
                      <a:pt x="3125" y="2985"/>
                    </a:lnTo>
                    <a:lnTo>
                      <a:pt x="3158" y="2950"/>
                    </a:lnTo>
                    <a:lnTo>
                      <a:pt x="3188" y="2910"/>
                    </a:lnTo>
                    <a:lnTo>
                      <a:pt x="3214" y="2867"/>
                    </a:lnTo>
                    <a:lnTo>
                      <a:pt x="3230" y="2831"/>
                    </a:lnTo>
                    <a:lnTo>
                      <a:pt x="3243" y="2795"/>
                    </a:lnTo>
                    <a:lnTo>
                      <a:pt x="3252" y="2761"/>
                    </a:lnTo>
                    <a:lnTo>
                      <a:pt x="3259" y="2730"/>
                    </a:lnTo>
                    <a:lnTo>
                      <a:pt x="3264" y="2703"/>
                    </a:lnTo>
                    <a:lnTo>
                      <a:pt x="3266" y="2680"/>
                    </a:lnTo>
                    <a:lnTo>
                      <a:pt x="3268" y="2662"/>
                    </a:lnTo>
                    <a:lnTo>
                      <a:pt x="3269" y="2651"/>
                    </a:lnTo>
                    <a:lnTo>
                      <a:pt x="3269" y="2647"/>
                    </a:lnTo>
                    <a:lnTo>
                      <a:pt x="3269" y="120"/>
                    </a:lnTo>
                    <a:lnTo>
                      <a:pt x="121" y="120"/>
                    </a:lnTo>
                    <a:close/>
                    <a:moveTo>
                      <a:pt x="0" y="0"/>
                    </a:moveTo>
                    <a:lnTo>
                      <a:pt x="3387" y="0"/>
                    </a:lnTo>
                    <a:lnTo>
                      <a:pt x="3387" y="3139"/>
                    </a:lnTo>
                    <a:lnTo>
                      <a:pt x="3383" y="3158"/>
                    </a:lnTo>
                    <a:lnTo>
                      <a:pt x="3375" y="3175"/>
                    </a:lnTo>
                    <a:lnTo>
                      <a:pt x="3362" y="3188"/>
                    </a:lnTo>
                    <a:lnTo>
                      <a:pt x="3346" y="3197"/>
                    </a:lnTo>
                    <a:lnTo>
                      <a:pt x="3326" y="3200"/>
                    </a:lnTo>
                    <a:lnTo>
                      <a:pt x="2557" y="3200"/>
                    </a:lnTo>
                    <a:lnTo>
                      <a:pt x="2534" y="3200"/>
                    </a:lnTo>
                    <a:lnTo>
                      <a:pt x="2515" y="3200"/>
                    </a:lnTo>
                    <a:lnTo>
                      <a:pt x="2501" y="3200"/>
                    </a:lnTo>
                    <a:lnTo>
                      <a:pt x="2493" y="3200"/>
                    </a:lnTo>
                    <a:lnTo>
                      <a:pt x="2489" y="3200"/>
                    </a:lnTo>
                    <a:lnTo>
                      <a:pt x="2488" y="3200"/>
                    </a:lnTo>
                    <a:lnTo>
                      <a:pt x="763" y="3200"/>
                    </a:lnTo>
                    <a:lnTo>
                      <a:pt x="764" y="3210"/>
                    </a:lnTo>
                    <a:lnTo>
                      <a:pt x="763" y="3225"/>
                    </a:lnTo>
                    <a:lnTo>
                      <a:pt x="758" y="3240"/>
                    </a:lnTo>
                    <a:lnTo>
                      <a:pt x="763" y="3255"/>
                    </a:lnTo>
                    <a:lnTo>
                      <a:pt x="764" y="3270"/>
                    </a:lnTo>
                    <a:lnTo>
                      <a:pt x="763" y="3285"/>
                    </a:lnTo>
                    <a:lnTo>
                      <a:pt x="758" y="3300"/>
                    </a:lnTo>
                    <a:lnTo>
                      <a:pt x="763" y="3315"/>
                    </a:lnTo>
                    <a:lnTo>
                      <a:pt x="764" y="3330"/>
                    </a:lnTo>
                    <a:lnTo>
                      <a:pt x="763" y="3345"/>
                    </a:lnTo>
                    <a:lnTo>
                      <a:pt x="758" y="3359"/>
                    </a:lnTo>
                    <a:lnTo>
                      <a:pt x="760" y="3368"/>
                    </a:lnTo>
                    <a:lnTo>
                      <a:pt x="763" y="3378"/>
                    </a:lnTo>
                    <a:lnTo>
                      <a:pt x="763" y="3382"/>
                    </a:lnTo>
                    <a:lnTo>
                      <a:pt x="764" y="3386"/>
                    </a:lnTo>
                    <a:lnTo>
                      <a:pt x="764" y="3389"/>
                    </a:lnTo>
                    <a:lnTo>
                      <a:pt x="763" y="3405"/>
                    </a:lnTo>
                    <a:lnTo>
                      <a:pt x="758" y="3419"/>
                    </a:lnTo>
                    <a:lnTo>
                      <a:pt x="763" y="3434"/>
                    </a:lnTo>
                    <a:lnTo>
                      <a:pt x="764" y="3450"/>
                    </a:lnTo>
                    <a:lnTo>
                      <a:pt x="763" y="3465"/>
                    </a:lnTo>
                    <a:lnTo>
                      <a:pt x="758" y="3480"/>
                    </a:lnTo>
                    <a:lnTo>
                      <a:pt x="763" y="3494"/>
                    </a:lnTo>
                    <a:lnTo>
                      <a:pt x="764" y="3510"/>
                    </a:lnTo>
                    <a:lnTo>
                      <a:pt x="763" y="3525"/>
                    </a:lnTo>
                    <a:lnTo>
                      <a:pt x="758" y="3540"/>
                    </a:lnTo>
                    <a:lnTo>
                      <a:pt x="763" y="3556"/>
                    </a:lnTo>
                    <a:lnTo>
                      <a:pt x="764" y="3572"/>
                    </a:lnTo>
                    <a:lnTo>
                      <a:pt x="764" y="3573"/>
                    </a:lnTo>
                    <a:lnTo>
                      <a:pt x="764" y="3575"/>
                    </a:lnTo>
                    <a:lnTo>
                      <a:pt x="759" y="3594"/>
                    </a:lnTo>
                    <a:lnTo>
                      <a:pt x="751" y="3611"/>
                    </a:lnTo>
                    <a:lnTo>
                      <a:pt x="753" y="3631"/>
                    </a:lnTo>
                    <a:lnTo>
                      <a:pt x="749" y="3650"/>
                    </a:lnTo>
                    <a:lnTo>
                      <a:pt x="740" y="3669"/>
                    </a:lnTo>
                    <a:lnTo>
                      <a:pt x="727" y="3684"/>
                    </a:lnTo>
                    <a:lnTo>
                      <a:pt x="723" y="3704"/>
                    </a:lnTo>
                    <a:lnTo>
                      <a:pt x="714" y="3723"/>
                    </a:lnTo>
                    <a:lnTo>
                      <a:pt x="700" y="3738"/>
                    </a:lnTo>
                    <a:lnTo>
                      <a:pt x="683" y="3749"/>
                    </a:lnTo>
                    <a:lnTo>
                      <a:pt x="673" y="3766"/>
                    </a:lnTo>
                    <a:lnTo>
                      <a:pt x="661" y="3781"/>
                    </a:lnTo>
                    <a:lnTo>
                      <a:pt x="642" y="3792"/>
                    </a:lnTo>
                    <a:lnTo>
                      <a:pt x="623" y="3797"/>
                    </a:lnTo>
                    <a:lnTo>
                      <a:pt x="610" y="3812"/>
                    </a:lnTo>
                    <a:lnTo>
                      <a:pt x="592" y="3823"/>
                    </a:lnTo>
                    <a:lnTo>
                      <a:pt x="572" y="3830"/>
                    </a:lnTo>
                    <a:lnTo>
                      <a:pt x="551" y="3828"/>
                    </a:lnTo>
                    <a:lnTo>
                      <a:pt x="535" y="3839"/>
                    </a:lnTo>
                    <a:lnTo>
                      <a:pt x="515" y="3844"/>
                    </a:lnTo>
                    <a:lnTo>
                      <a:pt x="510" y="3846"/>
                    </a:lnTo>
                    <a:lnTo>
                      <a:pt x="505" y="3846"/>
                    </a:lnTo>
                    <a:lnTo>
                      <a:pt x="490" y="3843"/>
                    </a:lnTo>
                    <a:lnTo>
                      <a:pt x="475" y="3838"/>
                    </a:lnTo>
                    <a:lnTo>
                      <a:pt x="455" y="3844"/>
                    </a:lnTo>
                    <a:lnTo>
                      <a:pt x="436" y="3844"/>
                    </a:lnTo>
                    <a:lnTo>
                      <a:pt x="416" y="3838"/>
                    </a:lnTo>
                    <a:lnTo>
                      <a:pt x="398" y="3827"/>
                    </a:lnTo>
                    <a:lnTo>
                      <a:pt x="378" y="3827"/>
                    </a:lnTo>
                    <a:lnTo>
                      <a:pt x="358" y="3821"/>
                    </a:lnTo>
                    <a:lnTo>
                      <a:pt x="341" y="3811"/>
                    </a:lnTo>
                    <a:lnTo>
                      <a:pt x="329" y="3795"/>
                    </a:lnTo>
                    <a:lnTo>
                      <a:pt x="309" y="3790"/>
                    </a:lnTo>
                    <a:lnTo>
                      <a:pt x="291" y="3779"/>
                    </a:lnTo>
                    <a:lnTo>
                      <a:pt x="278" y="3764"/>
                    </a:lnTo>
                    <a:lnTo>
                      <a:pt x="269" y="3745"/>
                    </a:lnTo>
                    <a:lnTo>
                      <a:pt x="251" y="3734"/>
                    </a:lnTo>
                    <a:lnTo>
                      <a:pt x="239" y="3719"/>
                    </a:lnTo>
                    <a:lnTo>
                      <a:pt x="232" y="3705"/>
                    </a:lnTo>
                    <a:lnTo>
                      <a:pt x="228" y="3691"/>
                    </a:lnTo>
                    <a:lnTo>
                      <a:pt x="228" y="3724"/>
                    </a:lnTo>
                    <a:lnTo>
                      <a:pt x="204" y="3647"/>
                    </a:lnTo>
                    <a:lnTo>
                      <a:pt x="200" y="3626"/>
                    </a:lnTo>
                    <a:lnTo>
                      <a:pt x="203" y="3606"/>
                    </a:lnTo>
                    <a:lnTo>
                      <a:pt x="194" y="3588"/>
                    </a:lnTo>
                    <a:lnTo>
                      <a:pt x="192" y="3567"/>
                    </a:lnTo>
                    <a:lnTo>
                      <a:pt x="193" y="3552"/>
                    </a:lnTo>
                    <a:lnTo>
                      <a:pt x="198" y="3536"/>
                    </a:lnTo>
                    <a:lnTo>
                      <a:pt x="193" y="3521"/>
                    </a:lnTo>
                    <a:lnTo>
                      <a:pt x="191" y="3506"/>
                    </a:lnTo>
                    <a:lnTo>
                      <a:pt x="193" y="3490"/>
                    </a:lnTo>
                    <a:lnTo>
                      <a:pt x="198" y="3476"/>
                    </a:lnTo>
                    <a:lnTo>
                      <a:pt x="193" y="3461"/>
                    </a:lnTo>
                    <a:lnTo>
                      <a:pt x="191" y="3447"/>
                    </a:lnTo>
                    <a:lnTo>
                      <a:pt x="193" y="3430"/>
                    </a:lnTo>
                    <a:lnTo>
                      <a:pt x="198" y="3415"/>
                    </a:lnTo>
                    <a:lnTo>
                      <a:pt x="193" y="3402"/>
                    </a:lnTo>
                    <a:lnTo>
                      <a:pt x="191" y="3386"/>
                    </a:lnTo>
                    <a:lnTo>
                      <a:pt x="192" y="3379"/>
                    </a:lnTo>
                    <a:lnTo>
                      <a:pt x="194" y="3367"/>
                    </a:lnTo>
                    <a:lnTo>
                      <a:pt x="198" y="3356"/>
                    </a:lnTo>
                    <a:lnTo>
                      <a:pt x="193" y="3342"/>
                    </a:lnTo>
                    <a:lnTo>
                      <a:pt x="191" y="3326"/>
                    </a:lnTo>
                    <a:lnTo>
                      <a:pt x="193" y="3311"/>
                    </a:lnTo>
                    <a:lnTo>
                      <a:pt x="198" y="3296"/>
                    </a:lnTo>
                    <a:lnTo>
                      <a:pt x="193" y="3281"/>
                    </a:lnTo>
                    <a:lnTo>
                      <a:pt x="191" y="3266"/>
                    </a:lnTo>
                    <a:lnTo>
                      <a:pt x="193" y="3250"/>
                    </a:lnTo>
                    <a:lnTo>
                      <a:pt x="198" y="3236"/>
                    </a:lnTo>
                    <a:lnTo>
                      <a:pt x="193" y="3221"/>
                    </a:lnTo>
                    <a:lnTo>
                      <a:pt x="191" y="3206"/>
                    </a:lnTo>
                    <a:lnTo>
                      <a:pt x="192" y="3200"/>
                    </a:lnTo>
                    <a:lnTo>
                      <a:pt x="0" y="320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6" name="Freeform 13"/>
              <p:cNvSpPr>
                <a:spLocks noEditPoints="1"/>
              </p:cNvSpPr>
              <p:nvPr/>
            </p:nvSpPr>
            <p:spPr bwMode="auto">
              <a:xfrm>
                <a:off x="2241551" y="2862263"/>
                <a:ext cx="922338" cy="344488"/>
              </a:xfrm>
              <a:custGeom>
                <a:avLst/>
                <a:gdLst>
                  <a:gd name="T0" fmla="*/ 2147483647 w 1743"/>
                  <a:gd name="T1" fmla="*/ 2147483647 h 653"/>
                  <a:gd name="T2" fmla="*/ 2147483647 w 1743"/>
                  <a:gd name="T3" fmla="*/ 2147483647 h 653"/>
                  <a:gd name="T4" fmla="*/ 2147483647 w 1743"/>
                  <a:gd name="T5" fmla="*/ 2147483647 h 653"/>
                  <a:gd name="T6" fmla="*/ 2147483647 w 1743"/>
                  <a:gd name="T7" fmla="*/ 2147483647 h 653"/>
                  <a:gd name="T8" fmla="*/ 2147483647 w 1743"/>
                  <a:gd name="T9" fmla="*/ 2147483647 h 653"/>
                  <a:gd name="T10" fmla="*/ 2147483647 w 1743"/>
                  <a:gd name="T11" fmla="*/ 2147483647 h 653"/>
                  <a:gd name="T12" fmla="*/ 2147483647 w 1743"/>
                  <a:gd name="T13" fmla="*/ 2147483647 h 653"/>
                  <a:gd name="T14" fmla="*/ 2147483647 w 1743"/>
                  <a:gd name="T15" fmla="*/ 2147483647 h 653"/>
                  <a:gd name="T16" fmla="*/ 2147483647 w 1743"/>
                  <a:gd name="T17" fmla="*/ 2147483647 h 653"/>
                  <a:gd name="T18" fmla="*/ 2147483647 w 1743"/>
                  <a:gd name="T19" fmla="*/ 2147483647 h 653"/>
                  <a:gd name="T20" fmla="*/ 2147483647 w 1743"/>
                  <a:gd name="T21" fmla="*/ 2147483647 h 653"/>
                  <a:gd name="T22" fmla="*/ 2147483647 w 1743"/>
                  <a:gd name="T23" fmla="*/ 2147483647 h 653"/>
                  <a:gd name="T24" fmla="*/ 2147483647 w 1743"/>
                  <a:gd name="T25" fmla="*/ 2147483647 h 653"/>
                  <a:gd name="T26" fmla="*/ 2147483647 w 1743"/>
                  <a:gd name="T27" fmla="*/ 2147483647 h 653"/>
                  <a:gd name="T28" fmla="*/ 2147483647 w 1743"/>
                  <a:gd name="T29" fmla="*/ 2147483647 h 653"/>
                  <a:gd name="T30" fmla="*/ 2147483647 w 1743"/>
                  <a:gd name="T31" fmla="*/ 2147483647 h 653"/>
                  <a:gd name="T32" fmla="*/ 2147483647 w 1743"/>
                  <a:gd name="T33" fmla="*/ 2147483647 h 653"/>
                  <a:gd name="T34" fmla="*/ 2147483647 w 1743"/>
                  <a:gd name="T35" fmla="*/ 2147483647 h 653"/>
                  <a:gd name="T36" fmla="*/ 2147483647 w 1743"/>
                  <a:gd name="T37" fmla="*/ 2147483647 h 653"/>
                  <a:gd name="T38" fmla="*/ 2147483647 w 1743"/>
                  <a:gd name="T39" fmla="*/ 2147483647 h 653"/>
                  <a:gd name="T40" fmla="*/ 2147483647 w 1743"/>
                  <a:gd name="T41" fmla="*/ 2147483647 h 653"/>
                  <a:gd name="T42" fmla="*/ 2147483647 w 1743"/>
                  <a:gd name="T43" fmla="*/ 2147483647 h 653"/>
                  <a:gd name="T44" fmla="*/ 2147483647 w 1743"/>
                  <a:gd name="T45" fmla="*/ 2147483647 h 653"/>
                  <a:gd name="T46" fmla="*/ 2147483647 w 1743"/>
                  <a:gd name="T47" fmla="*/ 2147483647 h 653"/>
                  <a:gd name="T48" fmla="*/ 0 w 1743"/>
                  <a:gd name="T49" fmla="*/ 0 h 653"/>
                  <a:gd name="T50" fmla="*/ 2147483647 w 1743"/>
                  <a:gd name="T51" fmla="*/ 0 h 653"/>
                  <a:gd name="T52" fmla="*/ 2147483647 w 1743"/>
                  <a:gd name="T53" fmla="*/ 2147483647 h 653"/>
                  <a:gd name="T54" fmla="*/ 2147483647 w 1743"/>
                  <a:gd name="T55" fmla="*/ 2147483647 h 653"/>
                  <a:gd name="T56" fmla="*/ 2147483647 w 1743"/>
                  <a:gd name="T57" fmla="*/ 2147483647 h 653"/>
                  <a:gd name="T58" fmla="*/ 2147483647 w 1743"/>
                  <a:gd name="T59" fmla="*/ 2147483647 h 653"/>
                  <a:gd name="T60" fmla="*/ 2147483647 w 1743"/>
                  <a:gd name="T61" fmla="*/ 2147483647 h 653"/>
                  <a:gd name="T62" fmla="*/ 2147483647 w 1743"/>
                  <a:gd name="T63" fmla="*/ 2147483647 h 653"/>
                  <a:gd name="T64" fmla="*/ 2147483647 w 1743"/>
                  <a:gd name="T65" fmla="*/ 2147483647 h 653"/>
                  <a:gd name="T66" fmla="*/ 2147483647 w 1743"/>
                  <a:gd name="T67" fmla="*/ 2147483647 h 653"/>
                  <a:gd name="T68" fmla="*/ 2147483647 w 1743"/>
                  <a:gd name="T69" fmla="*/ 2147483647 h 653"/>
                  <a:gd name="T70" fmla="*/ 2147483647 w 1743"/>
                  <a:gd name="T71" fmla="*/ 2147483647 h 653"/>
                  <a:gd name="T72" fmla="*/ 2147483647 w 1743"/>
                  <a:gd name="T73" fmla="*/ 2147483647 h 653"/>
                  <a:gd name="T74" fmla="*/ 2147483647 w 1743"/>
                  <a:gd name="T75" fmla="*/ 2147483647 h 653"/>
                  <a:gd name="T76" fmla="*/ 2147483647 w 1743"/>
                  <a:gd name="T77" fmla="*/ 2147483647 h 653"/>
                  <a:gd name="T78" fmla="*/ 2147483647 w 1743"/>
                  <a:gd name="T79" fmla="*/ 2147483647 h 653"/>
                  <a:gd name="T80" fmla="*/ 2147483647 w 1743"/>
                  <a:gd name="T81" fmla="*/ 2147483647 h 653"/>
                  <a:gd name="T82" fmla="*/ 2147483647 w 1743"/>
                  <a:gd name="T83" fmla="*/ 2147483647 h 653"/>
                  <a:gd name="T84" fmla="*/ 2147483647 w 1743"/>
                  <a:gd name="T85" fmla="*/ 2147483647 h 653"/>
                  <a:gd name="T86" fmla="*/ 0 w 1743"/>
                  <a:gd name="T87" fmla="*/ 2147483647 h 653"/>
                  <a:gd name="T88" fmla="*/ 0 w 1743"/>
                  <a:gd name="T89" fmla="*/ 2147483647 h 653"/>
                  <a:gd name="T90" fmla="*/ 0 w 1743"/>
                  <a:gd name="T91" fmla="*/ 2147483647 h 653"/>
                  <a:gd name="T92" fmla="*/ 0 w 1743"/>
                  <a:gd name="T93" fmla="*/ 2147483647 h 653"/>
                  <a:gd name="T94" fmla="*/ 0 w 1743"/>
                  <a:gd name="T95" fmla="*/ 2147483647 h 653"/>
                  <a:gd name="T96" fmla="*/ 0 w 1743"/>
                  <a:gd name="T97" fmla="*/ 0 h 65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1743" h="653">
                    <a:moveTo>
                      <a:pt x="120" y="119"/>
                    </a:moveTo>
                    <a:lnTo>
                      <a:pt x="120" y="224"/>
                    </a:lnTo>
                    <a:lnTo>
                      <a:pt x="120" y="227"/>
                    </a:lnTo>
                    <a:lnTo>
                      <a:pt x="120" y="230"/>
                    </a:lnTo>
                    <a:lnTo>
                      <a:pt x="121" y="532"/>
                    </a:lnTo>
                    <a:lnTo>
                      <a:pt x="1387" y="532"/>
                    </a:lnTo>
                    <a:lnTo>
                      <a:pt x="1428" y="531"/>
                    </a:lnTo>
                    <a:lnTo>
                      <a:pt x="1464" y="526"/>
                    </a:lnTo>
                    <a:lnTo>
                      <a:pt x="1496" y="517"/>
                    </a:lnTo>
                    <a:lnTo>
                      <a:pt x="1526" y="505"/>
                    </a:lnTo>
                    <a:lnTo>
                      <a:pt x="1551" y="488"/>
                    </a:lnTo>
                    <a:lnTo>
                      <a:pt x="1572" y="470"/>
                    </a:lnTo>
                    <a:lnTo>
                      <a:pt x="1589" y="447"/>
                    </a:lnTo>
                    <a:lnTo>
                      <a:pt x="1601" y="424"/>
                    </a:lnTo>
                    <a:lnTo>
                      <a:pt x="1610" y="399"/>
                    </a:lnTo>
                    <a:lnTo>
                      <a:pt x="1616" y="374"/>
                    </a:lnTo>
                    <a:lnTo>
                      <a:pt x="1620" y="350"/>
                    </a:lnTo>
                    <a:lnTo>
                      <a:pt x="1622" y="331"/>
                    </a:lnTo>
                    <a:lnTo>
                      <a:pt x="1623" y="314"/>
                    </a:lnTo>
                    <a:lnTo>
                      <a:pt x="1623" y="303"/>
                    </a:lnTo>
                    <a:lnTo>
                      <a:pt x="1623" y="298"/>
                    </a:lnTo>
                    <a:lnTo>
                      <a:pt x="1622" y="294"/>
                    </a:lnTo>
                    <a:lnTo>
                      <a:pt x="1622" y="119"/>
                    </a:lnTo>
                    <a:lnTo>
                      <a:pt x="120" y="119"/>
                    </a:lnTo>
                    <a:close/>
                    <a:moveTo>
                      <a:pt x="0" y="0"/>
                    </a:moveTo>
                    <a:lnTo>
                      <a:pt x="1743" y="0"/>
                    </a:lnTo>
                    <a:lnTo>
                      <a:pt x="1743" y="292"/>
                    </a:lnTo>
                    <a:lnTo>
                      <a:pt x="1743" y="303"/>
                    </a:lnTo>
                    <a:lnTo>
                      <a:pt x="1743" y="322"/>
                    </a:lnTo>
                    <a:lnTo>
                      <a:pt x="1740" y="345"/>
                    </a:lnTo>
                    <a:lnTo>
                      <a:pt x="1737" y="374"/>
                    </a:lnTo>
                    <a:lnTo>
                      <a:pt x="1729" y="406"/>
                    </a:lnTo>
                    <a:lnTo>
                      <a:pt x="1718" y="440"/>
                    </a:lnTo>
                    <a:lnTo>
                      <a:pt x="1702" y="475"/>
                    </a:lnTo>
                    <a:lnTo>
                      <a:pt x="1681" y="510"/>
                    </a:lnTo>
                    <a:lnTo>
                      <a:pt x="1654" y="543"/>
                    </a:lnTo>
                    <a:lnTo>
                      <a:pt x="1623" y="572"/>
                    </a:lnTo>
                    <a:lnTo>
                      <a:pt x="1589" y="597"/>
                    </a:lnTo>
                    <a:lnTo>
                      <a:pt x="1551" y="617"/>
                    </a:lnTo>
                    <a:lnTo>
                      <a:pt x="1509" y="633"/>
                    </a:lnTo>
                    <a:lnTo>
                      <a:pt x="1464" y="644"/>
                    </a:lnTo>
                    <a:lnTo>
                      <a:pt x="1416" y="650"/>
                    </a:lnTo>
                    <a:lnTo>
                      <a:pt x="1363" y="653"/>
                    </a:lnTo>
                    <a:lnTo>
                      <a:pt x="0" y="653"/>
                    </a:lnTo>
                    <a:lnTo>
                      <a:pt x="0" y="240"/>
                    </a:lnTo>
                    <a:lnTo>
                      <a:pt x="0" y="237"/>
                    </a:lnTo>
                    <a:lnTo>
                      <a:pt x="0" y="232"/>
                    </a:lnTo>
                    <a:lnTo>
                      <a:pt x="0" y="22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7" name="Freeform 14"/>
              <p:cNvSpPr>
                <a:spLocks/>
              </p:cNvSpPr>
              <p:nvPr/>
            </p:nvSpPr>
            <p:spPr bwMode="auto">
              <a:xfrm>
                <a:off x="2246313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8" name="Freeform 15"/>
              <p:cNvSpPr>
                <a:spLocks/>
              </p:cNvSpPr>
              <p:nvPr/>
            </p:nvSpPr>
            <p:spPr bwMode="auto">
              <a:xfrm>
                <a:off x="2246313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59" name="Freeform 16"/>
              <p:cNvSpPr>
                <a:spLocks/>
              </p:cNvSpPr>
              <p:nvPr/>
            </p:nvSpPr>
            <p:spPr bwMode="auto">
              <a:xfrm>
                <a:off x="2444751" y="3509963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5"/>
                    </a:lnTo>
                    <a:lnTo>
                      <a:pt x="221" y="140"/>
                    </a:lnTo>
                    <a:lnTo>
                      <a:pt x="219" y="149"/>
                    </a:lnTo>
                    <a:lnTo>
                      <a:pt x="216" y="159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0" name="Freeform 17"/>
              <p:cNvSpPr>
                <a:spLocks/>
              </p:cNvSpPr>
              <p:nvPr/>
            </p:nvSpPr>
            <p:spPr bwMode="auto">
              <a:xfrm>
                <a:off x="2643188" y="3509963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5"/>
                    </a:lnTo>
                    <a:lnTo>
                      <a:pt x="220" y="140"/>
                    </a:lnTo>
                    <a:lnTo>
                      <a:pt x="219" y="149"/>
                    </a:lnTo>
                    <a:lnTo>
                      <a:pt x="215" y="159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1" name="Freeform 18"/>
              <p:cNvSpPr>
                <a:spLocks/>
              </p:cNvSpPr>
              <p:nvPr/>
            </p:nvSpPr>
            <p:spPr bwMode="auto">
              <a:xfrm>
                <a:off x="2246313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2" y="183"/>
                    </a:lnTo>
                    <a:lnTo>
                      <a:pt x="192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2" name="Freeform 19"/>
              <p:cNvSpPr>
                <a:spLocks/>
              </p:cNvSpPr>
              <p:nvPr/>
            </p:nvSpPr>
            <p:spPr bwMode="auto">
              <a:xfrm>
                <a:off x="2444751" y="3690938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1" y="136"/>
                    </a:lnTo>
                    <a:lnTo>
                      <a:pt x="221" y="141"/>
                    </a:lnTo>
                    <a:lnTo>
                      <a:pt x="219" y="149"/>
                    </a:lnTo>
                    <a:lnTo>
                      <a:pt x="216" y="160"/>
                    </a:lnTo>
                    <a:lnTo>
                      <a:pt x="211" y="172"/>
                    </a:lnTo>
                    <a:lnTo>
                      <a:pt x="204" y="183"/>
                    </a:lnTo>
                    <a:lnTo>
                      <a:pt x="193" y="195"/>
                    </a:lnTo>
                    <a:lnTo>
                      <a:pt x="179" y="205"/>
                    </a:lnTo>
                    <a:lnTo>
                      <a:pt x="160" y="214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3" name="Freeform 20"/>
              <p:cNvSpPr>
                <a:spLocks/>
              </p:cNvSpPr>
              <p:nvPr/>
            </p:nvSpPr>
            <p:spPr bwMode="auto">
              <a:xfrm>
                <a:off x="2643188" y="3690938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3"/>
                    </a:lnTo>
                    <a:lnTo>
                      <a:pt x="220" y="136"/>
                    </a:lnTo>
                    <a:lnTo>
                      <a:pt x="220" y="141"/>
                    </a:lnTo>
                    <a:lnTo>
                      <a:pt x="219" y="149"/>
                    </a:lnTo>
                    <a:lnTo>
                      <a:pt x="215" y="160"/>
                    </a:lnTo>
                    <a:lnTo>
                      <a:pt x="210" y="172"/>
                    </a:lnTo>
                    <a:lnTo>
                      <a:pt x="202" y="183"/>
                    </a:lnTo>
                    <a:lnTo>
                      <a:pt x="191" y="195"/>
                    </a:lnTo>
                    <a:lnTo>
                      <a:pt x="178" y="205"/>
                    </a:lnTo>
                    <a:lnTo>
                      <a:pt x="159" y="214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4" name="Freeform 21"/>
              <p:cNvSpPr>
                <a:spLocks/>
              </p:cNvSpPr>
              <p:nvPr/>
            </p:nvSpPr>
            <p:spPr bwMode="auto">
              <a:xfrm>
                <a:off x="2444751" y="3327400"/>
                <a:ext cx="115888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1" y="135"/>
                    </a:lnTo>
                    <a:lnTo>
                      <a:pt x="221" y="141"/>
                    </a:lnTo>
                    <a:lnTo>
                      <a:pt x="219" y="150"/>
                    </a:lnTo>
                    <a:lnTo>
                      <a:pt x="216" y="160"/>
                    </a:lnTo>
                    <a:lnTo>
                      <a:pt x="211" y="171"/>
                    </a:lnTo>
                    <a:lnTo>
                      <a:pt x="204" y="183"/>
                    </a:lnTo>
                    <a:lnTo>
                      <a:pt x="193" y="194"/>
                    </a:lnTo>
                    <a:lnTo>
                      <a:pt x="179" y="206"/>
                    </a:lnTo>
                    <a:lnTo>
                      <a:pt x="160" y="213"/>
                    </a:lnTo>
                    <a:lnTo>
                      <a:pt x="138" y="219"/>
                    </a:lnTo>
                    <a:lnTo>
                      <a:pt x="112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5" name="Freeform 22"/>
              <p:cNvSpPr>
                <a:spLocks/>
              </p:cNvSpPr>
              <p:nvPr/>
            </p:nvSpPr>
            <p:spPr bwMode="auto">
              <a:xfrm>
                <a:off x="2643188" y="3327400"/>
                <a:ext cx="117475" cy="117475"/>
              </a:xfrm>
              <a:custGeom>
                <a:avLst/>
                <a:gdLst>
                  <a:gd name="T0" fmla="*/ 0 w 221"/>
                  <a:gd name="T1" fmla="*/ 0 h 221"/>
                  <a:gd name="T2" fmla="*/ 2147483647 w 221"/>
                  <a:gd name="T3" fmla="*/ 0 h 221"/>
                  <a:gd name="T4" fmla="*/ 2147483647 w 221"/>
                  <a:gd name="T5" fmla="*/ 2147483647 h 221"/>
                  <a:gd name="T6" fmla="*/ 2147483647 w 221"/>
                  <a:gd name="T7" fmla="*/ 2147483647 h 221"/>
                  <a:gd name="T8" fmla="*/ 2147483647 w 221"/>
                  <a:gd name="T9" fmla="*/ 2147483647 h 221"/>
                  <a:gd name="T10" fmla="*/ 2147483647 w 221"/>
                  <a:gd name="T11" fmla="*/ 2147483647 h 221"/>
                  <a:gd name="T12" fmla="*/ 2147483647 w 221"/>
                  <a:gd name="T13" fmla="*/ 2147483647 h 221"/>
                  <a:gd name="T14" fmla="*/ 2147483647 w 221"/>
                  <a:gd name="T15" fmla="*/ 2147483647 h 221"/>
                  <a:gd name="T16" fmla="*/ 2147483647 w 221"/>
                  <a:gd name="T17" fmla="*/ 2147483647 h 221"/>
                  <a:gd name="T18" fmla="*/ 2147483647 w 221"/>
                  <a:gd name="T19" fmla="*/ 2147483647 h 221"/>
                  <a:gd name="T20" fmla="*/ 2147483647 w 221"/>
                  <a:gd name="T21" fmla="*/ 2147483647 h 221"/>
                  <a:gd name="T22" fmla="*/ 2147483647 w 221"/>
                  <a:gd name="T23" fmla="*/ 2147483647 h 221"/>
                  <a:gd name="T24" fmla="*/ 2147483647 w 221"/>
                  <a:gd name="T25" fmla="*/ 2147483647 h 221"/>
                  <a:gd name="T26" fmla="*/ 2147483647 w 221"/>
                  <a:gd name="T27" fmla="*/ 2147483647 h 221"/>
                  <a:gd name="T28" fmla="*/ 0 w 221"/>
                  <a:gd name="T29" fmla="*/ 2147483647 h 221"/>
                  <a:gd name="T30" fmla="*/ 0 w 221"/>
                  <a:gd name="T31" fmla="*/ 0 h 2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221">
                    <a:moveTo>
                      <a:pt x="0" y="0"/>
                    </a:moveTo>
                    <a:lnTo>
                      <a:pt x="221" y="0"/>
                    </a:lnTo>
                    <a:lnTo>
                      <a:pt x="221" y="134"/>
                    </a:lnTo>
                    <a:lnTo>
                      <a:pt x="220" y="135"/>
                    </a:lnTo>
                    <a:lnTo>
                      <a:pt x="220" y="141"/>
                    </a:lnTo>
                    <a:lnTo>
                      <a:pt x="219" y="150"/>
                    </a:lnTo>
                    <a:lnTo>
                      <a:pt x="215" y="160"/>
                    </a:lnTo>
                    <a:lnTo>
                      <a:pt x="210" y="171"/>
                    </a:lnTo>
                    <a:lnTo>
                      <a:pt x="202" y="183"/>
                    </a:lnTo>
                    <a:lnTo>
                      <a:pt x="191" y="194"/>
                    </a:lnTo>
                    <a:lnTo>
                      <a:pt x="178" y="206"/>
                    </a:lnTo>
                    <a:lnTo>
                      <a:pt x="159" y="213"/>
                    </a:lnTo>
                    <a:lnTo>
                      <a:pt x="138" y="219"/>
                    </a:lnTo>
                    <a:lnTo>
                      <a:pt x="110" y="221"/>
                    </a:lnTo>
                    <a:lnTo>
                      <a:pt x="0" y="2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  <p:sp>
            <p:nvSpPr>
              <p:cNvPr id="166" name="Rectangle 23"/>
              <p:cNvSpPr>
                <a:spLocks noChangeArrowheads="1"/>
              </p:cNvSpPr>
              <p:nvPr/>
            </p:nvSpPr>
            <p:spPr bwMode="auto">
              <a:xfrm>
                <a:off x="1809751" y="2794000"/>
                <a:ext cx="185738" cy="365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맑은 고딕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167" name="Freeform 24"/>
              <p:cNvSpPr>
                <a:spLocks noEditPoints="1"/>
              </p:cNvSpPr>
              <p:nvPr/>
            </p:nvSpPr>
            <p:spPr bwMode="auto">
              <a:xfrm>
                <a:off x="1809751" y="2851150"/>
                <a:ext cx="188913" cy="127000"/>
              </a:xfrm>
              <a:custGeom>
                <a:avLst/>
                <a:gdLst>
                  <a:gd name="T0" fmla="*/ 2147483647 w 355"/>
                  <a:gd name="T1" fmla="*/ 2147483647 h 240"/>
                  <a:gd name="T2" fmla="*/ 2147483647 w 355"/>
                  <a:gd name="T3" fmla="*/ 2147483647 h 240"/>
                  <a:gd name="T4" fmla="*/ 2147483647 w 355"/>
                  <a:gd name="T5" fmla="*/ 2147483647 h 240"/>
                  <a:gd name="T6" fmla="*/ 2147483647 w 355"/>
                  <a:gd name="T7" fmla="*/ 2147483647 h 240"/>
                  <a:gd name="T8" fmla="*/ 2147483647 w 355"/>
                  <a:gd name="T9" fmla="*/ 2147483647 h 240"/>
                  <a:gd name="T10" fmla="*/ 2147483647 w 355"/>
                  <a:gd name="T11" fmla="*/ 2147483647 h 240"/>
                  <a:gd name="T12" fmla="*/ 2147483647 w 355"/>
                  <a:gd name="T13" fmla="*/ 2147483647 h 240"/>
                  <a:gd name="T14" fmla="*/ 2147483647 w 355"/>
                  <a:gd name="T15" fmla="*/ 2147483647 h 240"/>
                  <a:gd name="T16" fmla="*/ 2147483647 w 355"/>
                  <a:gd name="T17" fmla="*/ 2147483647 h 240"/>
                  <a:gd name="T18" fmla="*/ 2147483647 w 355"/>
                  <a:gd name="T19" fmla="*/ 2147483647 h 240"/>
                  <a:gd name="T20" fmla="*/ 2147483647 w 355"/>
                  <a:gd name="T21" fmla="*/ 2147483647 h 240"/>
                  <a:gd name="T22" fmla="*/ 2147483647 w 355"/>
                  <a:gd name="T23" fmla="*/ 2147483647 h 240"/>
                  <a:gd name="T24" fmla="*/ 2147483647 w 355"/>
                  <a:gd name="T25" fmla="*/ 2147483647 h 240"/>
                  <a:gd name="T26" fmla="*/ 2147483647 w 355"/>
                  <a:gd name="T27" fmla="*/ 2147483647 h 240"/>
                  <a:gd name="T28" fmla="*/ 2147483647 w 355"/>
                  <a:gd name="T29" fmla="*/ 2147483647 h 240"/>
                  <a:gd name="T30" fmla="*/ 2147483647 w 355"/>
                  <a:gd name="T31" fmla="*/ 2147483647 h 240"/>
                  <a:gd name="T32" fmla="*/ 2147483647 w 355"/>
                  <a:gd name="T33" fmla="*/ 2147483647 h 240"/>
                  <a:gd name="T34" fmla="*/ 2147483647 w 355"/>
                  <a:gd name="T35" fmla="*/ 2147483647 h 240"/>
                  <a:gd name="T36" fmla="*/ 2147483647 w 355"/>
                  <a:gd name="T37" fmla="*/ 2147483647 h 240"/>
                  <a:gd name="T38" fmla="*/ 2147483647 w 355"/>
                  <a:gd name="T39" fmla="*/ 2147483647 h 240"/>
                  <a:gd name="T40" fmla="*/ 2147483647 w 355"/>
                  <a:gd name="T41" fmla="*/ 2147483647 h 240"/>
                  <a:gd name="T42" fmla="*/ 2147483647 w 355"/>
                  <a:gd name="T43" fmla="*/ 2147483647 h 240"/>
                  <a:gd name="T44" fmla="*/ 2147483647 w 355"/>
                  <a:gd name="T45" fmla="*/ 2147483647 h 240"/>
                  <a:gd name="T46" fmla="*/ 0 w 355"/>
                  <a:gd name="T47" fmla="*/ 0 h 240"/>
                  <a:gd name="T48" fmla="*/ 2147483647 w 355"/>
                  <a:gd name="T49" fmla="*/ 0 h 240"/>
                  <a:gd name="T50" fmla="*/ 2147483647 w 355"/>
                  <a:gd name="T51" fmla="*/ 0 h 240"/>
                  <a:gd name="T52" fmla="*/ 2147483647 w 355"/>
                  <a:gd name="T53" fmla="*/ 2147483647 h 240"/>
                  <a:gd name="T54" fmla="*/ 2147483647 w 355"/>
                  <a:gd name="T55" fmla="*/ 2147483647 h 240"/>
                  <a:gd name="T56" fmla="*/ 2147483647 w 355"/>
                  <a:gd name="T57" fmla="*/ 2147483647 h 240"/>
                  <a:gd name="T58" fmla="*/ 2147483647 w 355"/>
                  <a:gd name="T59" fmla="*/ 2147483647 h 240"/>
                  <a:gd name="T60" fmla="*/ 2147483647 w 355"/>
                  <a:gd name="T61" fmla="*/ 2147483647 h 240"/>
                  <a:gd name="T62" fmla="*/ 2147483647 w 355"/>
                  <a:gd name="T63" fmla="*/ 2147483647 h 240"/>
                  <a:gd name="T64" fmla="*/ 2147483647 w 355"/>
                  <a:gd name="T65" fmla="*/ 2147483647 h 240"/>
                  <a:gd name="T66" fmla="*/ 2147483647 w 355"/>
                  <a:gd name="T67" fmla="*/ 2147483647 h 240"/>
                  <a:gd name="T68" fmla="*/ 2147483647 w 355"/>
                  <a:gd name="T69" fmla="*/ 2147483647 h 240"/>
                  <a:gd name="T70" fmla="*/ 2147483647 w 355"/>
                  <a:gd name="T71" fmla="*/ 2147483647 h 240"/>
                  <a:gd name="T72" fmla="*/ 2147483647 w 355"/>
                  <a:gd name="T73" fmla="*/ 2147483647 h 240"/>
                  <a:gd name="T74" fmla="*/ 2147483647 w 355"/>
                  <a:gd name="T75" fmla="*/ 2147483647 h 240"/>
                  <a:gd name="T76" fmla="*/ 2147483647 w 355"/>
                  <a:gd name="T77" fmla="*/ 2147483647 h 240"/>
                  <a:gd name="T78" fmla="*/ 2147483647 w 355"/>
                  <a:gd name="T79" fmla="*/ 2147483647 h 240"/>
                  <a:gd name="T80" fmla="*/ 2147483647 w 355"/>
                  <a:gd name="T81" fmla="*/ 2147483647 h 240"/>
                  <a:gd name="T82" fmla="*/ 2147483647 w 355"/>
                  <a:gd name="T83" fmla="*/ 2147483647 h 240"/>
                  <a:gd name="T84" fmla="*/ 2147483647 w 355"/>
                  <a:gd name="T85" fmla="*/ 2147483647 h 240"/>
                  <a:gd name="T86" fmla="*/ 2147483647 w 355"/>
                  <a:gd name="T87" fmla="*/ 2147483647 h 240"/>
                  <a:gd name="T88" fmla="*/ 2147483647 w 355"/>
                  <a:gd name="T89" fmla="*/ 2147483647 h 240"/>
                  <a:gd name="T90" fmla="*/ 2147483647 w 355"/>
                  <a:gd name="T91" fmla="*/ 2147483647 h 240"/>
                  <a:gd name="T92" fmla="*/ 2147483647 w 355"/>
                  <a:gd name="T93" fmla="*/ 2147483647 h 240"/>
                  <a:gd name="T94" fmla="*/ 2147483647 w 355"/>
                  <a:gd name="T95" fmla="*/ 2147483647 h 240"/>
                  <a:gd name="T96" fmla="*/ 2147483647 w 355"/>
                  <a:gd name="T97" fmla="*/ 2147483647 h 240"/>
                  <a:gd name="T98" fmla="*/ 2147483647 w 355"/>
                  <a:gd name="T99" fmla="*/ 2147483647 h 240"/>
                  <a:gd name="T100" fmla="*/ 2147483647 w 355"/>
                  <a:gd name="T101" fmla="*/ 2147483647 h 240"/>
                  <a:gd name="T102" fmla="*/ 2147483647 w 355"/>
                  <a:gd name="T103" fmla="*/ 2147483647 h 240"/>
                  <a:gd name="T104" fmla="*/ 2147483647 w 355"/>
                  <a:gd name="T105" fmla="*/ 2147483647 h 240"/>
                  <a:gd name="T106" fmla="*/ 2147483647 w 355"/>
                  <a:gd name="T107" fmla="*/ 2147483647 h 240"/>
                  <a:gd name="T108" fmla="*/ 2147483647 w 355"/>
                  <a:gd name="T109" fmla="*/ 2147483647 h 240"/>
                  <a:gd name="T110" fmla="*/ 2147483647 w 355"/>
                  <a:gd name="T111" fmla="*/ 2147483647 h 240"/>
                  <a:gd name="T112" fmla="*/ 0 w 355"/>
                  <a:gd name="T113" fmla="*/ 2147483647 h 240"/>
                  <a:gd name="T114" fmla="*/ 0 w 355"/>
                  <a:gd name="T115" fmla="*/ 0 h 24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355" h="240">
                    <a:moveTo>
                      <a:pt x="182" y="67"/>
                    </a:moveTo>
                    <a:lnTo>
                      <a:pt x="179" y="70"/>
                    </a:lnTo>
                    <a:lnTo>
                      <a:pt x="179" y="72"/>
                    </a:lnTo>
                    <a:lnTo>
                      <a:pt x="178" y="73"/>
                    </a:lnTo>
                    <a:lnTo>
                      <a:pt x="177" y="100"/>
                    </a:lnTo>
                    <a:lnTo>
                      <a:pt x="178" y="126"/>
                    </a:lnTo>
                    <a:lnTo>
                      <a:pt x="182" y="144"/>
                    </a:lnTo>
                    <a:lnTo>
                      <a:pt x="186" y="157"/>
                    </a:lnTo>
                    <a:lnTo>
                      <a:pt x="189" y="164"/>
                    </a:lnTo>
                    <a:lnTo>
                      <a:pt x="193" y="168"/>
                    </a:lnTo>
                    <a:lnTo>
                      <a:pt x="201" y="172"/>
                    </a:lnTo>
                    <a:lnTo>
                      <a:pt x="212" y="173"/>
                    </a:lnTo>
                    <a:lnTo>
                      <a:pt x="265" y="173"/>
                    </a:lnTo>
                    <a:lnTo>
                      <a:pt x="271" y="173"/>
                    </a:lnTo>
                    <a:lnTo>
                      <a:pt x="276" y="170"/>
                    </a:lnTo>
                    <a:lnTo>
                      <a:pt x="280" y="168"/>
                    </a:lnTo>
                    <a:lnTo>
                      <a:pt x="284" y="164"/>
                    </a:lnTo>
                    <a:lnTo>
                      <a:pt x="291" y="152"/>
                    </a:lnTo>
                    <a:lnTo>
                      <a:pt x="294" y="132"/>
                    </a:lnTo>
                    <a:lnTo>
                      <a:pt x="296" y="101"/>
                    </a:lnTo>
                    <a:lnTo>
                      <a:pt x="294" y="70"/>
                    </a:lnTo>
                    <a:lnTo>
                      <a:pt x="294" y="67"/>
                    </a:lnTo>
                    <a:lnTo>
                      <a:pt x="182" y="67"/>
                    </a:lnTo>
                    <a:close/>
                    <a:moveTo>
                      <a:pt x="0" y="0"/>
                    </a:moveTo>
                    <a:lnTo>
                      <a:pt x="325" y="0"/>
                    </a:lnTo>
                    <a:lnTo>
                      <a:pt x="327" y="0"/>
                    </a:lnTo>
                    <a:lnTo>
                      <a:pt x="331" y="1"/>
                    </a:lnTo>
                    <a:lnTo>
                      <a:pt x="336" y="4"/>
                    </a:lnTo>
                    <a:lnTo>
                      <a:pt x="340" y="8"/>
                    </a:lnTo>
                    <a:lnTo>
                      <a:pt x="344" y="13"/>
                    </a:lnTo>
                    <a:lnTo>
                      <a:pt x="347" y="19"/>
                    </a:lnTo>
                    <a:lnTo>
                      <a:pt x="350" y="25"/>
                    </a:lnTo>
                    <a:lnTo>
                      <a:pt x="351" y="32"/>
                    </a:lnTo>
                    <a:lnTo>
                      <a:pt x="352" y="39"/>
                    </a:lnTo>
                    <a:lnTo>
                      <a:pt x="354" y="46"/>
                    </a:lnTo>
                    <a:lnTo>
                      <a:pt x="355" y="72"/>
                    </a:lnTo>
                    <a:lnTo>
                      <a:pt x="355" y="97"/>
                    </a:lnTo>
                    <a:lnTo>
                      <a:pt x="354" y="147"/>
                    </a:lnTo>
                    <a:lnTo>
                      <a:pt x="351" y="167"/>
                    </a:lnTo>
                    <a:lnTo>
                      <a:pt x="346" y="185"/>
                    </a:lnTo>
                    <a:lnTo>
                      <a:pt x="339" y="202"/>
                    </a:lnTo>
                    <a:lnTo>
                      <a:pt x="329" y="215"/>
                    </a:lnTo>
                    <a:lnTo>
                      <a:pt x="317" y="225"/>
                    </a:lnTo>
                    <a:lnTo>
                      <a:pt x="304" y="234"/>
                    </a:lnTo>
                    <a:lnTo>
                      <a:pt x="289" y="239"/>
                    </a:lnTo>
                    <a:lnTo>
                      <a:pt x="273" y="240"/>
                    </a:lnTo>
                    <a:lnTo>
                      <a:pt x="201" y="240"/>
                    </a:lnTo>
                    <a:lnTo>
                      <a:pt x="179" y="238"/>
                    </a:lnTo>
                    <a:lnTo>
                      <a:pt x="161" y="229"/>
                    </a:lnTo>
                    <a:lnTo>
                      <a:pt x="145" y="215"/>
                    </a:lnTo>
                    <a:lnTo>
                      <a:pt x="132" y="197"/>
                    </a:lnTo>
                    <a:lnTo>
                      <a:pt x="123" y="174"/>
                    </a:lnTo>
                    <a:lnTo>
                      <a:pt x="120" y="147"/>
                    </a:lnTo>
                    <a:lnTo>
                      <a:pt x="117" y="112"/>
                    </a:lnTo>
                    <a:lnTo>
                      <a:pt x="120" y="77"/>
                    </a:lnTo>
                    <a:lnTo>
                      <a:pt x="121" y="67"/>
                    </a:lnTo>
                    <a:lnTo>
                      <a:pt x="0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8" name="TextBox 167"/>
            <p:cNvSpPr txBox="1"/>
            <p:nvPr/>
          </p:nvSpPr>
          <p:spPr>
            <a:xfrm>
              <a:off x="6424863" y="4559174"/>
              <a:ext cx="23558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cs typeface="Arial" panose="020B0604020202020204" pitchFamily="34" charset="0"/>
                </a:rPr>
                <a:t>Incoming calls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94516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 bwMode="auto">
          <a:xfrm>
            <a:off x="304800" y="5073316"/>
            <a:ext cx="8305800" cy="304800"/>
          </a:xfrm>
          <a:prstGeom prst="roundRect">
            <a:avLst/>
          </a:prstGeom>
          <a:ln>
            <a:noFill/>
            <a:headEnd type="none" w="med" len="med"/>
            <a:tailEnd type="none" w="med" len="med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990600"/>
            <a:ext cx="5851525" cy="5334000"/>
          </a:xfrm>
        </p:spPr>
        <p:txBody>
          <a:bodyPr/>
          <a:lstStyle/>
          <a:p>
            <a:r>
              <a:rPr lang="en-US" sz="1800" dirty="0" smtClean="0"/>
              <a:t>iPECS UCP Overview</a:t>
            </a:r>
          </a:p>
          <a:p>
            <a:r>
              <a:rPr lang="en-US" sz="1800" dirty="0" smtClean="0"/>
              <a:t>Value Proposition</a:t>
            </a:r>
          </a:p>
          <a:p>
            <a:r>
              <a:rPr lang="en-US" sz="1800" dirty="0" smtClean="0"/>
              <a:t>Competitive Advantages</a:t>
            </a:r>
          </a:p>
          <a:p>
            <a:r>
              <a:rPr lang="en-US" sz="1800" dirty="0" smtClean="0"/>
              <a:t>Key Features</a:t>
            </a:r>
          </a:p>
          <a:p>
            <a:r>
              <a:rPr lang="en-US" sz="1800" dirty="0"/>
              <a:t>UCP Details</a:t>
            </a:r>
          </a:p>
          <a:p>
            <a:r>
              <a:rPr lang="en-US" sz="1800" dirty="0" smtClean="0"/>
              <a:t>Business Optimized Applications</a:t>
            </a:r>
          </a:p>
          <a:p>
            <a:pPr lvl="1"/>
            <a:r>
              <a:rPr lang="en-US" sz="1100" dirty="0" smtClean="0"/>
              <a:t>UC&amp;C</a:t>
            </a:r>
          </a:p>
          <a:p>
            <a:pPr lvl="1"/>
            <a:r>
              <a:rPr lang="en-US" sz="1100" dirty="0"/>
              <a:t>Contact Center</a:t>
            </a:r>
          </a:p>
          <a:p>
            <a:pPr lvl="1"/>
            <a:r>
              <a:rPr lang="en-US" sz="1100" dirty="0"/>
              <a:t>Hospitality</a:t>
            </a:r>
          </a:p>
          <a:p>
            <a:pPr lvl="1"/>
            <a:r>
              <a:rPr lang="en-US" sz="1100" dirty="0" smtClean="0"/>
              <a:t>Mobility</a:t>
            </a:r>
            <a:endParaRPr lang="en-US" sz="1100" dirty="0"/>
          </a:p>
          <a:p>
            <a:r>
              <a:rPr lang="en-US" sz="1800" dirty="0" smtClean="0"/>
              <a:t>Management</a:t>
            </a:r>
          </a:p>
          <a:p>
            <a:r>
              <a:rPr lang="en-US" sz="1800" dirty="0" smtClean="0"/>
              <a:t>Terminals</a:t>
            </a:r>
          </a:p>
          <a:p>
            <a:r>
              <a:rPr lang="en-US" sz="1800" dirty="0" smtClean="0"/>
              <a:t>Data Networking</a:t>
            </a:r>
          </a:p>
          <a:p>
            <a:r>
              <a:rPr lang="en-US" sz="1800" dirty="0" smtClean="0"/>
              <a:t>License Introduction</a:t>
            </a:r>
          </a:p>
          <a:p>
            <a:r>
              <a:rPr lang="en-US" sz="1800" dirty="0" smtClean="0"/>
              <a:t>Compatibility</a:t>
            </a:r>
          </a:p>
          <a:p>
            <a:r>
              <a:rPr lang="en-US" sz="1800" dirty="0" smtClean="0"/>
              <a:t>Appendix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8709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 txBox="1">
            <a:spLocks/>
          </p:cNvSpPr>
          <p:nvPr/>
        </p:nvSpPr>
        <p:spPr>
          <a:xfrm>
            <a:off x="217238" y="1"/>
            <a:ext cx="7494588" cy="829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iPECS" panose="020B0603000000000000" pitchFamily="50" charset="-127"/>
                <a:ea typeface="iPECS" panose="020B0603000000000000" pitchFamily="50" charset="-127"/>
                <a:cs typeface="iPECS" panose="020B0603000000000000" pitchFamily="50" charset="-127"/>
              </a:defRPr>
            </a:lvl1pPr>
            <a:lvl2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>
              <a:defRPr/>
            </a:pPr>
            <a:r>
              <a:rPr lang="en-US" dirty="0" smtClean="0"/>
              <a:t>Hardware</a:t>
            </a:r>
            <a:endParaRPr lang="en-US" dirty="0"/>
          </a:p>
        </p:txBody>
      </p:sp>
      <p:graphicFrame>
        <p:nvGraphicFramePr>
          <p:cNvPr id="152" name="Table 1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664314"/>
              </p:ext>
            </p:extLst>
          </p:nvPr>
        </p:nvGraphicFramePr>
        <p:xfrm>
          <a:off x="310551" y="1096559"/>
          <a:ext cx="8540151" cy="4245463"/>
        </p:xfrm>
        <a:graphic>
          <a:graphicData uri="http://schemas.openxmlformats.org/drawingml/2006/table">
            <a:tbl>
              <a:tblPr firstRow="1" bandRow="1">
                <a:tableStyleId>{8EC20E35-A176-4012-BC5E-935CFFF8708E}</a:tableStyleId>
              </a:tblPr>
              <a:tblGrid>
                <a:gridCol w="1121434"/>
                <a:gridCol w="2484407"/>
                <a:gridCol w="819510"/>
                <a:gridCol w="828136"/>
                <a:gridCol w="810883"/>
                <a:gridCol w="836762"/>
                <a:gridCol w="1639019"/>
              </a:tblGrid>
              <a:tr h="4190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fontAlgn="ctr"/>
                      <a:r>
                        <a:rPr lang="en-US" altLang="ko-KR" sz="12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Items</a:t>
                      </a:r>
                      <a:endParaRPr lang="ko-KR" alt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LIK 6.1</a:t>
                      </a: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LIK 6.1B</a:t>
                      </a: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UCP </a:t>
                      </a:r>
                      <a:r>
                        <a:rPr lang="en-US" sz="12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v1</a:t>
                      </a:r>
                      <a:endParaRPr lang="en-US" sz="1200" u="none" strike="noStrike" dirty="0" smtClean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UCP </a:t>
                      </a:r>
                      <a:r>
                        <a:rPr lang="en-US" sz="1200" u="none" strike="noStrike" dirty="0" smtClean="0">
                          <a:solidFill>
                            <a:schemeClr val="bg1"/>
                          </a:solidFill>
                          <a:effectLst/>
                        </a:rPr>
                        <a:t>v1.2</a:t>
                      </a:r>
                      <a:endParaRPr lang="en-US" sz="1200" u="none" strike="noStrike" dirty="0" smtClean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36000" marR="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>
                          <a:solidFill>
                            <a:schemeClr val="bg1"/>
                          </a:solidFill>
                          <a:effectLst/>
                        </a:rPr>
                        <a:t>Remark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0" marT="0" marB="0" anchor="ctr"/>
                </a:tc>
              </a:tr>
              <a:tr h="201389">
                <a:tc rowSpan="1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US" sz="1200" dirty="0" smtClean="0"/>
                        <a:t>LIK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LIK-MFIM50/100/300/600/1200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LIK-VOIM8/24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LIK-LGCM4/8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LIK-BRIM4/8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LIK-PRIM, T1PRI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LIK-SLTM4/8/32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LIK-DTIM8/24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LIK-WTIM4/8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LIK-MCIM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LIK-VMIM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u="none" strike="noStrike" dirty="0" smtClean="0">
                          <a:effectLst/>
                        </a:rPr>
                        <a:t>Only for LIK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LIK-POE8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LIK-RSGM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altLang="ko-KR" sz="1100" u="none" strike="noStrike" dirty="0" smtClean="0">
                          <a:effectLst/>
                        </a:rPr>
                        <a:t>Only for LIK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rowSpan="7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US" sz="1200" dirty="0" smtClean="0"/>
                        <a:t>UCP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UCP100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UCP600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>
                          <a:effectLst/>
                        </a:rPr>
                        <a:t>UCP2400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UCP-LGCM4/8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UCP-SLTM4/8/32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UCP-UVM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-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altLang="ko-KR" sz="1100" u="none" strike="noStrike" dirty="0" smtClean="0">
                          <a:effectLst/>
                        </a:rPr>
                        <a:t>Only</a:t>
                      </a:r>
                      <a:r>
                        <a:rPr lang="en-US" altLang="ko-KR" sz="1100" u="none" strike="noStrike" baseline="0" dirty="0" smtClean="0">
                          <a:effectLst/>
                        </a:rPr>
                        <a:t> for UCP</a:t>
                      </a:r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  <a:tr h="201389">
                <a:tc vMerge="1">
                  <a:txBody>
                    <a:bodyPr/>
                    <a:lstStyle/>
                    <a:p>
                      <a:endParaRPr lang="en-US" sz="105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r>
                        <a:rPr lang="en-US" sz="1200" u="none" strike="noStrike" dirty="0" smtClean="0">
                          <a:effectLst/>
                        </a:rPr>
                        <a:t>UCP-ES8G,</a:t>
                      </a:r>
                      <a:r>
                        <a:rPr lang="en-US" sz="1200" u="none" strike="noStrike" baseline="0" dirty="0" smtClean="0">
                          <a:effectLst/>
                        </a:rPr>
                        <a:t> ES8GP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ctr"/>
                      <a:r>
                        <a:rPr lang="en-US" sz="1200" u="none" strike="noStrike" dirty="0" smtClean="0">
                          <a:effectLst/>
                        </a:rPr>
                        <a:t>Y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ctr"/>
                      <a:endParaRPr lang="ko-KR" alt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36000" marR="36000" marT="0" marB="0" anchor="ctr"/>
                </a:tc>
              </a:tr>
            </a:tbl>
          </a:graphicData>
        </a:graphic>
      </p:graphicFrame>
      <p:cxnSp>
        <p:nvCxnSpPr>
          <p:cNvPr id="3" name="Straight Connector 2"/>
          <p:cNvCxnSpPr/>
          <p:nvPr/>
        </p:nvCxnSpPr>
        <p:spPr bwMode="auto">
          <a:xfrm>
            <a:off x="312821" y="3918284"/>
            <a:ext cx="85344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53" name="Rounded Rectangle 152"/>
          <p:cNvSpPr/>
          <p:nvPr/>
        </p:nvSpPr>
        <p:spPr bwMode="auto">
          <a:xfrm>
            <a:off x="6394863" y="1082782"/>
            <a:ext cx="791687" cy="4243197"/>
          </a:xfrm>
          <a:prstGeom prst="roundRect">
            <a:avLst>
              <a:gd name="adj" fmla="val 5771"/>
            </a:avLst>
          </a:prstGeom>
          <a:noFill/>
          <a:ln w="38100" cap="flat" cmpd="sng" algn="ctr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8044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 txBox="1">
            <a:spLocks/>
          </p:cNvSpPr>
          <p:nvPr/>
        </p:nvSpPr>
        <p:spPr>
          <a:xfrm>
            <a:off x="217238" y="1"/>
            <a:ext cx="7494588" cy="829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iPECS" panose="020B0603000000000000" pitchFamily="50" charset="-127"/>
                <a:ea typeface="iPECS" panose="020B0603000000000000" pitchFamily="50" charset="-127"/>
                <a:cs typeface="iPECS" panose="020B0603000000000000" pitchFamily="50" charset="-127"/>
              </a:defRPr>
            </a:lvl1pPr>
            <a:lvl2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>
              <a:defRPr/>
            </a:pPr>
            <a:r>
              <a:rPr lang="en-US" dirty="0" smtClean="0"/>
              <a:t>Applications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5637227"/>
              </p:ext>
            </p:extLst>
          </p:nvPr>
        </p:nvGraphicFramePr>
        <p:xfrm>
          <a:off x="395536" y="1447800"/>
          <a:ext cx="8385635" cy="4386251"/>
        </p:xfrm>
        <a:graphic>
          <a:graphicData uri="http://schemas.openxmlformats.org/drawingml/2006/table">
            <a:tbl>
              <a:tblPr firstRow="1" bandRow="1"/>
              <a:tblGrid>
                <a:gridCol w="2229134"/>
                <a:gridCol w="1220207"/>
                <a:gridCol w="1220207"/>
                <a:gridCol w="1220207"/>
                <a:gridCol w="1247940"/>
                <a:gridCol w="1247940"/>
              </a:tblGrid>
              <a:tr h="4200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Models</a:t>
                      </a:r>
                      <a:endParaRPr lang="ko-KR" altLang="en-US" sz="105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eMG80 P1</a:t>
                      </a:r>
                    </a:p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(v1)</a:t>
                      </a:r>
                      <a:endParaRPr lang="ko-KR" altLang="en-US" sz="105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eMG80 P2</a:t>
                      </a:r>
                    </a:p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(v1.2</a:t>
                      </a:r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ko-KR" altLang="en-US" sz="105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eMG800</a:t>
                      </a:r>
                      <a:endParaRPr lang="en-US" altLang="ko-KR" sz="1050" dirty="0" smtClean="0">
                        <a:latin typeface="Calibri" panose="020F0502020204030204" pitchFamily="34" charset="0"/>
                      </a:endParaRPr>
                    </a:p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(v1.2</a:t>
                      </a:r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ko-KR" altLang="en-US" sz="105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UCP</a:t>
                      </a:r>
                    </a:p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(v1)</a:t>
                      </a:r>
                      <a:endParaRPr lang="ko-KR" altLang="en-US" sz="105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UCP</a:t>
                      </a:r>
                    </a:p>
                    <a:p>
                      <a:pPr algn="ctr" latinLnBrk="1"/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(v1.2</a:t>
                      </a:r>
                      <a:r>
                        <a:rPr lang="en-US" altLang="ko-KR" sz="105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ko-KR" altLang="en-US" sz="105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</a:tr>
              <a:tr h="190711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latinLnBrk="1"/>
                      <a:r>
                        <a:rPr lang="en-US" altLang="ko-KR" sz="9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System Features &amp; Interfaces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IPN</a:t>
                      </a:r>
                    </a:p>
                    <a:p>
                      <a:pPr marL="171450" marR="0" indent="-171450" algn="l" defTabSz="4572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TNET</a:t>
                      </a: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(TNLS for CCM, TNLCM for LCM)</a:t>
                      </a:r>
                      <a:endParaRPr lang="en-US" altLang="ko-KR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MEX</a:t>
                      </a: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(Mobile Extension)</a:t>
                      </a:r>
                      <a:endParaRPr lang="en-US" altLang="ko-KR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endParaRPr lang="en-US" altLang="ko-KR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marR="0" indent="-171450" algn="l" defTabSz="4007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Hotel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Fidelio</a:t>
                      </a: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Interface</a:t>
                      </a:r>
                      <a:endParaRPr lang="en-US" altLang="ko-KR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TAPI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AMP (ACD</a:t>
                      </a:r>
                      <a:r>
                        <a:rPr lang="en-US" altLang="ko-KR" sz="90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 Manager Protocol)</a:t>
                      </a:r>
                      <a:endParaRPr lang="en-US" altLang="ko-KR" sz="900" dirty="0" smtClean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AMSI</a:t>
                      </a: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(*</a:t>
                      </a: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Need IOT)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altLang="ko-KR" sz="900" baseline="30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rd</a:t>
                      </a: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party SIP Apps</a:t>
                      </a: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(SIPS/SIPC) (*Need IOT)</a:t>
                      </a: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(32ea by default)</a:t>
                      </a: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marR="0" indent="0" algn="ctr" defTabSz="4007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(no license)</a:t>
                      </a: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(LCM mode)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Yes(32ea</a:t>
                      </a:r>
                      <a:r>
                        <a:rPr lang="en-US" altLang="ko-KR" sz="9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by default)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indent="0" algn="ctr" defTabSz="4007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(need license)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(CCM/LCM mode)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 (30ea by default)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indent="0" algn="ctr" defTabSz="4007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(need license)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en-US" altLang="ko-KR" sz="900" b="0" dirty="0" smtClean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 (100-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30, 600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/ 2400-10ea 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by default)</a:t>
                      </a: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indent="0" algn="ctr" defTabSz="4007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en-US" altLang="ko-KR" sz="900" dirty="0" smtClean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en-US" altLang="ko-KR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(CCM/LCM mode)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 (100-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30, 600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/ 2400-10ea 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by default)</a:t>
                      </a: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indent="0" algn="ctr" defTabSz="40077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(need license)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</a:tr>
              <a:tr h="205912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latinLnBrk="1"/>
                      <a:r>
                        <a:rPr lang="en-US" altLang="ko-KR" sz="9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Applications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Phontage</a:t>
                      </a:r>
                      <a:endParaRPr lang="en-US" altLang="ko-KR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Communicator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UCS</a:t>
                      </a: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Standard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UCS Premium</a:t>
                      </a:r>
                      <a:endParaRPr lang="en-US" altLang="ko-KR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CCS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Report Plus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IP ATD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IP ATD Hotel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NMS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IPCR</a:t>
                      </a: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endParaRPr lang="ko-KR" altLang="en-US" sz="9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 (ATD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2.0)</a:t>
                      </a: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 (ATDH</a:t>
                      </a:r>
                      <a:r>
                        <a:rPr lang="en-US" altLang="ko-KR" sz="9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 2.0)</a:t>
                      </a: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 (IPCR 1.0)</a:t>
                      </a:r>
                      <a:endParaRPr lang="ko-KR" altLang="en-US" sz="9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(4.1)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(4.1)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(2.0)</a:t>
                      </a:r>
                      <a:endParaRPr lang="ko-KR" altLang="en-US" sz="900" b="0" dirty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(4.1)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(4.1)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(2.0)</a:t>
                      </a:r>
                      <a:endParaRPr lang="ko-KR" altLang="en-US" sz="900" b="0" dirty="0" smtClean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Yes (</a:t>
                      </a:r>
                      <a:r>
                        <a:rPr lang="en-US" altLang="ko-KR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4.0)</a:t>
                      </a:r>
                      <a:endParaRPr lang="en-US" altLang="ko-KR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Yes (</a:t>
                      </a:r>
                      <a:r>
                        <a:rPr lang="en-US" altLang="ko-KR" sz="900" b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4.0)</a:t>
                      </a:r>
                      <a:endParaRPr lang="en-US" altLang="ko-KR" sz="900" b="0" dirty="0" smtClean="0">
                        <a:solidFill>
                          <a:schemeClr val="tx1">
                            <a:lumMod val="50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en-US" altLang="ko-KR" sz="900" b="0" dirty="0" smtClean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(2.0)</a:t>
                      </a:r>
                      <a:endParaRPr lang="ko-KR" altLang="en-US" sz="900" b="0" dirty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endParaRPr lang="en-US" altLang="ko-KR" sz="9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(4.1)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(4.1)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(1.0)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(2.1)</a:t>
                      </a:r>
                    </a:p>
                    <a:p>
                      <a:pPr marL="0" indent="0" algn="ctr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="0" baseline="0" dirty="0" smtClean="0">
                          <a:solidFill>
                            <a:srgbClr val="0000CC"/>
                          </a:solidFill>
                          <a:latin typeface="Calibri" panose="020F0502020204030204" pitchFamily="34" charset="0"/>
                        </a:rPr>
                        <a:t>Yes (2.0)</a:t>
                      </a:r>
                      <a:endParaRPr lang="ko-KR" altLang="en-US" sz="900" b="0" dirty="0">
                        <a:solidFill>
                          <a:srgbClr val="0000CC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7467600" y="1447800"/>
            <a:ext cx="1295400" cy="4375210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</a:ln>
          <a:effectLst/>
        </p:spPr>
        <p:txBody>
          <a:bodyPr lIns="80165" tIns="40083" rIns="80165" bIns="40083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92481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2"/>
          <p:cNvSpPr txBox="1">
            <a:spLocks/>
          </p:cNvSpPr>
          <p:nvPr/>
        </p:nvSpPr>
        <p:spPr>
          <a:xfrm>
            <a:off x="217238" y="1"/>
            <a:ext cx="7494588" cy="8290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iPECS" panose="020B0603000000000000" pitchFamily="50" charset="-127"/>
                <a:ea typeface="iPECS" panose="020B0603000000000000" pitchFamily="50" charset="-127"/>
                <a:cs typeface="iPECS" panose="020B0603000000000000" pitchFamily="50" charset="-127"/>
              </a:defRPr>
            </a:lvl1pPr>
            <a:lvl2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2pPr>
            <a:lvl3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3pPr>
            <a:lvl4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4pPr>
            <a:lvl5pPr algn="l" rtl="0" eaLnBrk="0" fontAlgn="base" hangingPunct="0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 pitchFamily="2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>
              <a:defRPr/>
            </a:pPr>
            <a:r>
              <a:rPr lang="en-US" dirty="0" smtClean="0"/>
              <a:t>Terminals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698225"/>
              </p:ext>
            </p:extLst>
          </p:nvPr>
        </p:nvGraphicFramePr>
        <p:xfrm>
          <a:off x="506567" y="1469777"/>
          <a:ext cx="8104033" cy="3991174"/>
        </p:xfrm>
        <a:graphic>
          <a:graphicData uri="http://schemas.openxmlformats.org/drawingml/2006/table">
            <a:tbl>
              <a:tblPr firstRow="1" bandRow="1"/>
              <a:tblGrid>
                <a:gridCol w="1358722"/>
                <a:gridCol w="1302450"/>
                <a:gridCol w="1302450"/>
                <a:gridCol w="1302450"/>
                <a:gridCol w="1302450"/>
                <a:gridCol w="1535511"/>
              </a:tblGrid>
              <a:tr h="4591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Models</a:t>
                      </a:r>
                      <a:endParaRPr lang="ko-KR" altLang="en-US" sz="110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eMG80 P1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(v1)</a:t>
                      </a:r>
                      <a:endParaRPr lang="ko-KR" altLang="en-US" sz="110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eMG80 P2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(v1.2</a:t>
                      </a:r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ko-KR" altLang="en-US" sz="110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err="1" smtClean="0">
                          <a:latin typeface="Calibri" panose="020F0502020204030204" pitchFamily="34" charset="0"/>
                        </a:rPr>
                        <a:t>iPECS</a:t>
                      </a:r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 eMG800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(v1.2</a:t>
                      </a:r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ko-KR" altLang="en-US" sz="110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UCP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(</a:t>
                      </a:r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v1)</a:t>
                      </a:r>
                      <a:endParaRPr lang="ko-KR" altLang="en-US" sz="110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UCP</a:t>
                      </a:r>
                    </a:p>
                    <a:p>
                      <a:pPr algn="ctr" latinLnBrk="1"/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(v1.2</a:t>
                      </a:r>
                      <a:r>
                        <a:rPr lang="en-US" altLang="ko-KR" sz="1100" dirty="0" smtClean="0">
                          <a:latin typeface="Calibri" panose="020F0502020204030204" pitchFamily="34" charset="0"/>
                        </a:rPr>
                        <a:t>)</a:t>
                      </a:r>
                      <a:endParaRPr lang="ko-KR" altLang="en-US" sz="1100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B7E82"/>
                    </a:solidFill>
                  </a:tcPr>
                </a:tc>
              </a:tr>
              <a:tr h="76699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smtClean="0">
                          <a:latin typeface="Calibri" panose="020F0502020204030204" pitchFamily="34" charset="0"/>
                        </a:rPr>
                        <a:t>Digital Phone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LDP-7000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LDP-9000</a:t>
                      </a: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  <a:endParaRPr lang="en-US" altLang="ko-KR" sz="1000" b="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  <a:endParaRPr lang="en-US" altLang="ko-KR" sz="1000" b="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  <a:endParaRPr lang="en-US" altLang="ko-KR" sz="1000" b="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  <a:endParaRPr lang="en-US" altLang="ko-KR" sz="1000" b="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  <a:endParaRPr lang="en-US" altLang="ko-KR" sz="1000" b="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 w="25400" cmpd="sng">
                      <a:solidFill>
                        <a:srgbClr val="000000"/>
                      </a:solidFill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</a:tr>
              <a:tr h="12230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smtClean="0">
                          <a:latin typeface="Calibri" panose="020F0502020204030204" pitchFamily="34" charset="0"/>
                        </a:rPr>
                        <a:t>IP Phone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LIP-7000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LIP-8000/8000E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LIP-9070 (IPKTS)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LIP-9000</a:t>
                      </a:r>
                      <a:endParaRPr lang="ko-KR" altLang="en-US" sz="100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5389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err="1" smtClean="0">
                          <a:latin typeface="Calibri" panose="020F0502020204030204" pitchFamily="34" charset="0"/>
                        </a:rPr>
                        <a:t>WiFi</a:t>
                      </a:r>
                      <a:endParaRPr lang="en-US" altLang="ko-KR" sz="1000" b="1" dirty="0" smtClean="0"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WIT-400HE</a:t>
                      </a:r>
                      <a:endParaRPr lang="ko-KR" altLang="en-US" sz="1000" b="1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  <a:endParaRPr lang="en-US" altLang="ko-KR" sz="1000" b="0" dirty="0" smtClean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0000">
                        <a:tint val="20000"/>
                      </a:srgbClr>
                    </a:solidFill>
                  </a:tcPr>
                </a:tc>
              </a:tr>
              <a:tr h="9950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latinLnBrk="1">
                        <a:lnSpc>
                          <a:spcPct val="150000"/>
                        </a:lnSpc>
                      </a:pPr>
                      <a:r>
                        <a:rPr lang="en-US" altLang="ko-KR" sz="1000" b="1" dirty="0" smtClean="0">
                          <a:latin typeface="Calibri" panose="020F0502020204030204" pitchFamily="34" charset="0"/>
                        </a:rPr>
                        <a:t>DECT</a:t>
                      </a: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GDC-450H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GDC-500H</a:t>
                      </a:r>
                    </a:p>
                    <a:p>
                      <a:pPr marL="171450" indent="-171450" latinLnBrk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GDC-800H</a:t>
                      </a:r>
                      <a:endParaRPr lang="ko-KR" altLang="en-US" sz="1000" b="1" dirty="0"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dirty="0" smtClean="0"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dirty="0" smtClean="0"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-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맑은 고딕"/>
                        </a:defRPr>
                      </a:lvl9pPr>
                    </a:lstStyle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endParaRPr lang="en-US" altLang="ko-KR" sz="10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</a:p>
                    <a:p>
                      <a:pPr marL="0" indent="0" algn="ctr" latinLnBrk="1">
                        <a:lnSpc>
                          <a:spcPct val="150000"/>
                        </a:lnSpc>
                        <a:buFont typeface="Arial" panose="020B0604020202020204" pitchFamily="34" charset="0"/>
                        <a:buNone/>
                      </a:pPr>
                      <a:r>
                        <a:rPr lang="en-US" altLang="ko-KR" sz="10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 panose="020F0502020204030204" pitchFamily="34" charset="0"/>
                        </a:rPr>
                        <a:t>Yes</a:t>
                      </a:r>
                      <a:endParaRPr lang="ko-KR" altLang="en-US" sz="10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78226" marR="78226" marT="41459" marB="41459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solidFill>
                        <a:srgbClr val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7162800" y="1469778"/>
            <a:ext cx="1431571" cy="3983225"/>
          </a:xfrm>
          <a:prstGeom prst="rect">
            <a:avLst/>
          </a:prstGeom>
          <a:noFill/>
          <a:ln w="38100" cap="flat" cmpd="sng" algn="ctr">
            <a:solidFill>
              <a:srgbClr val="00B0F0"/>
            </a:solidFill>
            <a:prstDash val="solid"/>
          </a:ln>
          <a:effectLst/>
        </p:spPr>
        <p:txBody>
          <a:bodyPr lIns="80165" tIns="40083" rIns="80165" bIns="40083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61610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Thmx_v130723">
  <a:themeElements>
    <a:clrScheme name=" IPECS">
      <a:dk1>
        <a:srgbClr val="000000"/>
      </a:dk1>
      <a:lt1>
        <a:sysClr val="window" lastClr="FFFFFF"/>
      </a:lt1>
      <a:dk2>
        <a:srgbClr val="E66319"/>
      </a:dk2>
      <a:lt2>
        <a:srgbClr val="BC791C"/>
      </a:lt2>
      <a:accent1>
        <a:srgbClr val="7B7E82"/>
      </a:accent1>
      <a:accent2>
        <a:srgbClr val="BFBCBC"/>
      </a:accent2>
      <a:accent3>
        <a:srgbClr val="F8BD09"/>
      </a:accent3>
      <a:accent4>
        <a:srgbClr val="6DBB30"/>
      </a:accent4>
      <a:accent5>
        <a:srgbClr val="591B64"/>
      </a:accent5>
      <a:accent6>
        <a:srgbClr val="0F2342"/>
      </a:accent6>
      <a:hlink>
        <a:srgbClr val="043EFF"/>
      </a:hlink>
      <a:folHlink>
        <a:srgbClr val="6F009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6_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>
        <a:noFill/>
      </a:spPr>
      <a:bodyPr>
        <a:spAutoFit/>
      </a:bodyPr>
      <a:lstStyle>
        <a:defPPr latinLnBrk="0">
          <a:defRPr kumimoji="0" sz="1200" dirty="0">
            <a:latin typeface="Arial" charset="0"/>
            <a:cs typeface="Arial" charset="0"/>
          </a:defRPr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123718</TotalTime>
  <Words>10025</Words>
  <Application>Microsoft Office PowerPoint</Application>
  <PresentationFormat>On-screen Show (4:3)</PresentationFormat>
  <Paragraphs>2773</Paragraphs>
  <Slides>99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99</vt:i4>
      </vt:variant>
    </vt:vector>
  </HeadingPairs>
  <TitlesOfParts>
    <vt:vector size="112" baseType="lpstr">
      <vt:lpstr>굴림</vt:lpstr>
      <vt:lpstr>Arial</vt:lpstr>
      <vt:lpstr>iPECS</vt:lpstr>
      <vt:lpstr>Arial Unicode MS</vt:lpstr>
      <vt:lpstr>Ericsson Capital TT</vt:lpstr>
      <vt:lpstr>ＭＳ Ｐゴシック</vt:lpstr>
      <vt:lpstr>Wingdings</vt:lpstr>
      <vt:lpstr>Calibri</vt:lpstr>
      <vt:lpstr>맑은 고딕</vt:lpstr>
      <vt:lpstr>Impact</vt:lpstr>
      <vt:lpstr>Arial Narrow</vt:lpstr>
      <vt:lpstr>PPT_Thmx_v130723</vt:lpstr>
      <vt:lpstr>6_PresentationTemplate2011</vt:lpstr>
      <vt:lpstr>iPECS UCP Introduction   Unified Communications Platform for SME</vt:lpstr>
      <vt:lpstr>Contents</vt:lpstr>
      <vt:lpstr>What’s New in Unified v1.2 (1/5)</vt:lpstr>
      <vt:lpstr>What’s New in Unified v1.2 (2/5)</vt:lpstr>
      <vt:lpstr>What’s New in Unified v1.2 (3/5)</vt:lpstr>
      <vt:lpstr>What’s New in Unified v1.2 (4/5)</vt:lpstr>
      <vt:lpstr>What’s New in Unified v1.2 (5/5)</vt:lpstr>
      <vt:lpstr>Contents</vt:lpstr>
      <vt:lpstr>Introduction to iPECS UCP</vt:lpstr>
      <vt:lpstr>iPECS Portfolio</vt:lpstr>
      <vt:lpstr>iPECS Positioning</vt:lpstr>
      <vt:lpstr>iPECS Market Coverage</vt:lpstr>
      <vt:lpstr>Unique Architecture</vt:lpstr>
      <vt:lpstr>Enriched built-in communication tools</vt:lpstr>
      <vt:lpstr>iPECS UCP evolved from field proven LIK</vt:lpstr>
      <vt:lpstr>Contents</vt:lpstr>
      <vt:lpstr>Value Proposition - Overview</vt:lpstr>
      <vt:lpstr>Value Proposition - Embedded UC</vt:lpstr>
      <vt:lpstr>Value Proposition - Modular All IP Distributed Architecture</vt:lpstr>
      <vt:lpstr>Value Proposition - Multi-Tier Mobility</vt:lpstr>
      <vt:lpstr>Value Proposition - Rich business optimized applications</vt:lpstr>
      <vt:lpstr>Value Proposition – Simple to deploy and manage</vt:lpstr>
      <vt:lpstr>Contents</vt:lpstr>
      <vt:lpstr>Competitive Advantage</vt:lpstr>
      <vt:lpstr>Competitive Advantage</vt:lpstr>
      <vt:lpstr>Contents</vt:lpstr>
      <vt:lpstr>Key Features</vt:lpstr>
      <vt:lpstr>Key Features</vt:lpstr>
      <vt:lpstr>Key Features</vt:lpstr>
      <vt:lpstr>Key Features</vt:lpstr>
      <vt:lpstr>Key Features</vt:lpstr>
      <vt:lpstr>Key Features</vt:lpstr>
      <vt:lpstr>Key Features</vt:lpstr>
      <vt:lpstr>Key Features</vt:lpstr>
      <vt:lpstr>Key Features</vt:lpstr>
      <vt:lpstr>Flexible deployment for multi-site environments</vt:lpstr>
      <vt:lpstr>Flexible deployment for multiple environments</vt:lpstr>
      <vt:lpstr>Key Features</vt:lpstr>
      <vt:lpstr>Key Features</vt:lpstr>
      <vt:lpstr>Contents</vt:lpstr>
      <vt:lpstr>Hardware Components</vt:lpstr>
      <vt:lpstr>Hardware Components</vt:lpstr>
      <vt:lpstr>Installation Options</vt:lpstr>
      <vt:lpstr>System Capacity</vt:lpstr>
      <vt:lpstr>System Capacity</vt:lpstr>
      <vt:lpstr>Voice Mail Capacity</vt:lpstr>
      <vt:lpstr>Built-in VOIP &amp; Audio Conference Channel</vt:lpstr>
      <vt:lpstr>Contents</vt:lpstr>
      <vt:lpstr>Unified Communication &amp; Collaborations</vt:lpstr>
      <vt:lpstr>MS Lync Integration</vt:lpstr>
      <vt:lpstr>IP Call Recording (v2)</vt:lpstr>
      <vt:lpstr>iPECS Attendant (v2.1)</vt:lpstr>
      <vt:lpstr>Click Call</vt:lpstr>
      <vt:lpstr>Hospitality</vt:lpstr>
      <vt:lpstr>Hospitality - iPECS Hotel PMS</vt:lpstr>
      <vt:lpstr>Hospitality – Integration with 3rd party Alarm Messaging Solution</vt:lpstr>
      <vt:lpstr>Contact Center</vt:lpstr>
      <vt:lpstr>iPECS Report Plus (v1)</vt:lpstr>
      <vt:lpstr>iPECS CCS (v1)</vt:lpstr>
      <vt:lpstr>Mobility</vt:lpstr>
      <vt:lpstr>Contents</vt:lpstr>
      <vt:lpstr>Quick Installation Wizard</vt:lpstr>
      <vt:lpstr>Web based Admin</vt:lpstr>
      <vt:lpstr>Station Web-Admin</vt:lpstr>
      <vt:lpstr>Network Management Solution</vt:lpstr>
      <vt:lpstr>Contents</vt:lpstr>
      <vt:lpstr>iPECS Terminals</vt:lpstr>
      <vt:lpstr>iPECS Terminals – IP Phone</vt:lpstr>
      <vt:lpstr>iPECS Terminals – IP Phone</vt:lpstr>
      <vt:lpstr>iPECS Terminals – IP Phone</vt:lpstr>
      <vt:lpstr>iPECS Terminals – IP Phone</vt:lpstr>
      <vt:lpstr>iPECS Terminals – IP Phone</vt:lpstr>
      <vt:lpstr>iPECS Terminals – IP Phone</vt:lpstr>
      <vt:lpstr>iPECS Terminals – IP Phone</vt:lpstr>
      <vt:lpstr>iPECS Terminals – IP Phone</vt:lpstr>
      <vt:lpstr>iPECS Terminals – Digital Phone</vt:lpstr>
      <vt:lpstr>iPECS Terminals – DECT/IP-DECT</vt:lpstr>
      <vt:lpstr>iPECS Terminals – WiFi Phone</vt:lpstr>
      <vt:lpstr>Contents</vt:lpstr>
      <vt:lpstr>iPECS ES Switches</vt:lpstr>
      <vt:lpstr>Contents</vt:lpstr>
      <vt:lpstr>UCP Positioning</vt:lpstr>
      <vt:lpstr>iPECS UCP basic pack</vt:lpstr>
      <vt:lpstr>UCP pricing structure overview (h/w and licenses)</vt:lpstr>
      <vt:lpstr>core advantages of UCP pricing</vt:lpstr>
      <vt:lpstr>UCS pricing structure and advantages</vt:lpstr>
      <vt:lpstr>system port pricing and advantages</vt:lpstr>
      <vt:lpstr>IP Extension (IPEXT) License</vt:lpstr>
      <vt:lpstr>Mobile Extension (MEX) License</vt:lpstr>
      <vt:lpstr>software assurance – what and why</vt:lpstr>
      <vt:lpstr>license download process improvement</vt:lpstr>
      <vt:lpstr>PowerPoint Presentation</vt:lpstr>
      <vt:lpstr>PowerPoint Presentation</vt:lpstr>
      <vt:lpstr>PowerPoint Presentation</vt:lpstr>
      <vt:lpstr>Contents</vt:lpstr>
      <vt:lpstr>PowerPoint Presentation</vt:lpstr>
      <vt:lpstr>PowerPoint Presentation</vt:lpstr>
      <vt:lpstr>PowerPoint Presentation</vt:lpstr>
      <vt:lpstr>PowerPoint Presentation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eheekki</dc:creator>
  <cp:lastModifiedBy>Keunsup Choi</cp:lastModifiedBy>
  <cp:revision>2436</cp:revision>
  <cp:lastPrinted>2014-02-10T07:22:01Z</cp:lastPrinted>
  <dcterms:created xsi:type="dcterms:W3CDTF">2013-01-03T00:01:05Z</dcterms:created>
  <dcterms:modified xsi:type="dcterms:W3CDTF">2015-06-30T00:59:20Z</dcterms:modified>
</cp:coreProperties>
</file>