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9924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82704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47395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254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7172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91759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6536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7893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4515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22717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1569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EAFEA-C459-452C-A9C4-FD8E37F12280}" type="datetimeFigureOut">
              <a:rPr lang="es-MX" smtClean="0"/>
              <a:t>11/06/2016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41EAE-D9A2-4E61-B3B7-3289349D01C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8865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400" dirty="0" smtClean="0"/>
              <a:t>Click en mantenimiento para poder cargar </a:t>
            </a:r>
            <a:r>
              <a:rPr lang="es-ES" sz="1400" dirty="0" err="1" smtClean="0"/>
              <a:t>idb</a:t>
            </a:r>
            <a:r>
              <a:rPr lang="es-ES" sz="1400" dirty="0" smtClean="0"/>
              <a:t> nueva la luz de la </a:t>
            </a:r>
            <a:r>
              <a:rPr lang="es-ES" sz="1400" dirty="0" err="1" smtClean="0"/>
              <a:t>dug</a:t>
            </a:r>
            <a:r>
              <a:rPr lang="es-ES" sz="1400" dirty="0" smtClean="0"/>
              <a:t> se queda azul </a:t>
            </a:r>
            <a:endParaRPr lang="es-MX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1025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Click en si luego te saldrá una ventana donde hay que elegir </a:t>
            </a:r>
            <a:r>
              <a:rPr lang="es-ES" sz="1800" dirty="0" err="1" smtClean="0"/>
              <a:t>all</a:t>
            </a:r>
            <a:r>
              <a:rPr lang="es-ES" sz="1800" dirty="0" smtClean="0"/>
              <a:t> parameter y ok y yes</a:t>
            </a:r>
            <a:br>
              <a:rPr lang="es-ES" sz="1800" dirty="0" smtClean="0"/>
            </a:br>
            <a:endParaRPr lang="es-MX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26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Aquí donde están esas flechitas amarillas le das click y arrastras las </a:t>
            </a:r>
            <a:r>
              <a:rPr lang="es-ES" sz="1600" dirty="0" err="1" smtClean="0"/>
              <a:t>rrus</a:t>
            </a:r>
            <a:r>
              <a:rPr lang="es-ES" sz="1600" dirty="0" smtClean="0"/>
              <a:t> del lado derecho al lado izquierdo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3268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Asi como se muestra en la pantalla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2304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Click en configuración y luego en </a:t>
            </a:r>
            <a:r>
              <a:rPr lang="es-ES" sz="1600" dirty="0" err="1" smtClean="0"/>
              <a:t>ru</a:t>
            </a:r>
            <a:r>
              <a:rPr lang="es-ES" sz="1600" dirty="0" smtClean="0"/>
              <a:t> position ahí colocas </a:t>
            </a:r>
            <a:r>
              <a:rPr lang="es-ES" sz="1600" dirty="0" err="1" smtClean="0"/>
              <a:t>Shelf</a:t>
            </a:r>
            <a:r>
              <a:rPr lang="es-ES" sz="1600" dirty="0" smtClean="0"/>
              <a:t> A1 y position 1 si la DUG esta arriba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9227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26255" y="1017432"/>
            <a:ext cx="2755006" cy="634620"/>
          </a:xfrm>
        </p:spPr>
        <p:txBody>
          <a:bodyPr>
            <a:normAutofit/>
          </a:bodyPr>
          <a:lstStyle/>
          <a:p>
            <a:r>
              <a:rPr lang="es-ES" sz="1600" dirty="0" smtClean="0"/>
              <a:t>Tal como se muestra en la foto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1648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367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288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6484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1248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5810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Click en la pestaña y eliges full mantenimiento y ok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7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806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6522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235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5252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83689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074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75121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6991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8957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Te desconectas y click en configuración y luego en crear </a:t>
            </a:r>
            <a:r>
              <a:rPr lang="es-ES" sz="1600" dirty="0" err="1" smtClean="0"/>
              <a:t>idb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548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400" dirty="0" smtClean="0"/>
              <a:t>Click en </a:t>
            </a:r>
            <a:r>
              <a:rPr lang="es-ES" sz="1400" dirty="0" err="1" smtClean="0"/>
              <a:t>delete</a:t>
            </a:r>
            <a:r>
              <a:rPr lang="es-ES" sz="1400" dirty="0" smtClean="0"/>
              <a:t> si ya tienes una pre </a:t>
            </a:r>
            <a:r>
              <a:rPr lang="es-ES" sz="1400" dirty="0" err="1" smtClean="0"/>
              <a:t>idb</a:t>
            </a:r>
            <a:r>
              <a:rPr lang="es-ES" sz="1400" dirty="0" smtClean="0"/>
              <a:t> y le das click en new y eliges 6601 para </a:t>
            </a:r>
            <a:r>
              <a:rPr lang="es-ES" sz="1400" dirty="0" err="1" smtClean="0"/>
              <a:t>indoor</a:t>
            </a:r>
            <a:r>
              <a:rPr lang="es-ES" sz="1400" dirty="0" smtClean="0"/>
              <a:t> o 6120 para </a:t>
            </a:r>
            <a:r>
              <a:rPr lang="es-ES" sz="1400" dirty="0" err="1" smtClean="0"/>
              <a:t>outdoor</a:t>
            </a:r>
            <a:endParaRPr lang="es-MX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53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1400" dirty="0" smtClean="0"/>
              <a:t>Luego en sector antena le das click en new y te sale esta ventana donde declaras 3 sectores con 1900B2</a:t>
            </a:r>
            <a:endParaRPr lang="es-MX" sz="14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239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90883"/>
            <a:ext cx="10515600" cy="1325563"/>
          </a:xfrm>
        </p:spPr>
        <p:txBody>
          <a:bodyPr>
            <a:normAutofit/>
          </a:bodyPr>
          <a:lstStyle/>
          <a:p>
            <a:r>
              <a:rPr lang="es-ES" sz="1800" dirty="0" smtClean="0"/>
              <a:t>Luego click en RESETUP</a:t>
            </a:r>
            <a:endParaRPr lang="es-MX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9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Y eliges el tipo de rru en este caso RRU12B2 ,en modo </a:t>
            </a:r>
            <a:r>
              <a:rPr lang="es-ES" sz="1800" dirty="0" err="1" smtClean="0"/>
              <a:t>mixed</a:t>
            </a:r>
            <a:r>
              <a:rPr lang="es-ES" sz="1800" dirty="0" smtClean="0"/>
              <a:t> y number de tx/</a:t>
            </a:r>
            <a:r>
              <a:rPr lang="es-ES" sz="1800" dirty="0" err="1" smtClean="0"/>
              <a:t>rx</a:t>
            </a:r>
            <a:r>
              <a:rPr lang="es-ES" sz="1800" dirty="0" smtClean="0"/>
              <a:t> 2-2 en este proyecto las dejamos en </a:t>
            </a:r>
            <a:r>
              <a:rPr lang="es-ES" sz="1800" dirty="0" err="1" smtClean="0"/>
              <a:t>mixed</a:t>
            </a:r>
            <a:r>
              <a:rPr lang="es-ES" sz="1800" dirty="0" smtClean="0"/>
              <a:t> </a:t>
            </a:r>
            <a:r>
              <a:rPr lang="es-ES" sz="1800" dirty="0" err="1" smtClean="0"/>
              <a:t>mode</a:t>
            </a:r>
            <a:r>
              <a:rPr lang="es-ES" sz="1800" dirty="0" smtClean="0"/>
              <a:t> porque va compartida con el 3Carrier de 3G y luego click en ok</a:t>
            </a:r>
            <a:endParaRPr lang="es-MX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3080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800" dirty="0" smtClean="0"/>
              <a:t>Click en ok</a:t>
            </a:r>
            <a:endParaRPr lang="es-MX" sz="18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81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1600" dirty="0" smtClean="0"/>
              <a:t>Click en ok</a:t>
            </a:r>
            <a:endParaRPr lang="es-MX" sz="1600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26255" y="1825625"/>
            <a:ext cx="7739489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86040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202</Words>
  <Application>Microsoft Office PowerPoint</Application>
  <PresentationFormat>Panorámica</PresentationFormat>
  <Paragraphs>14</Paragraphs>
  <Slides>28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2" baseType="lpstr">
      <vt:lpstr>Arial</vt:lpstr>
      <vt:lpstr>Calibri</vt:lpstr>
      <vt:lpstr>Calibri Light</vt:lpstr>
      <vt:lpstr>Tema de Office</vt:lpstr>
      <vt:lpstr>Click en mantenimiento para poder cargar idb nueva la luz de la dug se queda azul </vt:lpstr>
      <vt:lpstr>Click en la pestaña y eliges full mantenimiento y ok</vt:lpstr>
      <vt:lpstr>Te desconectas y click en configuración y luego en crear idb</vt:lpstr>
      <vt:lpstr>Click en delete si ya tienes una pre idb y le das click en new y eliges 6601 para indoor o 6120 para outdoor</vt:lpstr>
      <vt:lpstr>Luego en sector antena le das click en new y te sale esta ventana donde declaras 3 sectores con 1900B2</vt:lpstr>
      <vt:lpstr>Luego click en RESETUP</vt:lpstr>
      <vt:lpstr>Y eliges el tipo de rru en este caso RRU12B2 ,en modo mixed y number de tx/rx 2-2 en este proyecto las dejamos en mixed mode porque va compartida con el 3Carrier de 3G y luego click en ok</vt:lpstr>
      <vt:lpstr>Click en ok</vt:lpstr>
      <vt:lpstr>Click en ok</vt:lpstr>
      <vt:lpstr>Click en si luego te saldrá una ventana donde hay que elegir all parameter y ok y yes </vt:lpstr>
      <vt:lpstr>Aquí donde están esas flechitas amarillas le das click y arrastras las rrus del lado derecho al lado izquierdo</vt:lpstr>
      <vt:lpstr>Asi como se muestra en la pantalla</vt:lpstr>
      <vt:lpstr>Click en configuración y luego en ru position ahí colocas Shelf A1 y position 1 si la DUG esta arriba</vt:lpstr>
      <vt:lpstr>Tal como se muestra en la foto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Carlos Ernesto Perez</dc:creator>
  <cp:lastModifiedBy>Carlos Ernesto Perez</cp:lastModifiedBy>
  <cp:revision>7</cp:revision>
  <dcterms:created xsi:type="dcterms:W3CDTF">2016-06-10T22:48:45Z</dcterms:created>
  <dcterms:modified xsi:type="dcterms:W3CDTF">2016-06-11T23:52:55Z</dcterms:modified>
</cp:coreProperties>
</file>