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tags/tag1.xml" ContentType="application/vnd.openxmlformats-officedocument.presentationml.tags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4" r:id="rId1"/>
  </p:sldMasterIdLst>
  <p:notesMasterIdLst>
    <p:notesMasterId r:id="rId17"/>
  </p:notesMasterIdLst>
  <p:handoutMasterIdLst>
    <p:handoutMasterId r:id="rId18"/>
  </p:handoutMasterIdLst>
  <p:sldIdLst>
    <p:sldId id="264" r:id="rId2"/>
    <p:sldId id="265" r:id="rId3"/>
    <p:sldId id="266" r:id="rId4"/>
    <p:sldId id="267" r:id="rId5"/>
    <p:sldId id="268" r:id="rId6"/>
    <p:sldId id="269" r:id="rId7"/>
    <p:sldId id="275" r:id="rId8"/>
    <p:sldId id="270" r:id="rId9"/>
    <p:sldId id="276" r:id="rId10"/>
    <p:sldId id="271" r:id="rId11"/>
    <p:sldId id="272" r:id="rId12"/>
    <p:sldId id="273" r:id="rId13"/>
    <p:sldId id="274" r:id="rId14"/>
    <p:sldId id="277" r:id="rId15"/>
    <p:sldId id="262" r:id="rId16"/>
  </p:sldIdLst>
  <p:sldSz cx="9144000" cy="6858000" type="screen4x3"/>
  <p:notesSz cx="6858000" cy="9144000"/>
  <p:defaultTextStyle>
    <a:defPPr>
      <a:defRPr lang="sv-SE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FB7D3"/>
    <a:srgbClr val="6A8FBF"/>
    <a:srgbClr val="00A9D4"/>
    <a:srgbClr val="007B78"/>
    <a:srgbClr val="89BA17"/>
    <a:srgbClr val="FABB00"/>
    <a:srgbClr val="F08A00"/>
    <a:srgbClr val="E32119"/>
    <a:srgbClr val="8F3F7B"/>
    <a:srgbClr val="00285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853" autoAdjust="0"/>
    <p:restoredTop sz="94660"/>
  </p:normalViewPr>
  <p:slideViewPr>
    <p:cSldViewPr snapToGrid="0" snapToObjects="1">
      <p:cViewPr varScale="1">
        <p:scale>
          <a:sx n="106" d="100"/>
          <a:sy n="106" d="100"/>
        </p:scale>
        <p:origin x="-1254" y="-84"/>
      </p:cViewPr>
      <p:guideLst>
        <p:guide orient="horz" pos="1017"/>
        <p:guide orient="horz" pos="3897"/>
        <p:guide pos="2791"/>
        <p:guide pos="2697"/>
        <p:guide pos="25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102" d="100"/>
          <a:sy n="102" d="100"/>
        </p:scale>
        <p:origin x="-3558" y="-90"/>
      </p:cViewPr>
      <p:guideLst>
        <p:guide orient="horz" pos="2880"/>
        <p:guide pos="2160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 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178D948-0930-47C9-B90B-6FDD9E3ED2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6954582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368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r>
              <a:rPr lang="en-US" smtClean="0"/>
              <a:t> </a:t>
            </a:r>
            <a:endParaRPr lang="en-US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87F9058A-CBE5-46EA-9507-A05FF1AEF0A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560195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6165D783-C469-487D-AD3A-5540BC2AA51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960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9502422-4204-45FC-A94C-CE83D0166CBF}" type="slidenum">
              <a:rPr lang="en-US" smtClean="0"/>
              <a:t>15</a:t>
            </a:fld>
            <a:endParaRPr lang="en-US"/>
          </a:p>
        </p:txBody>
      </p:sp>
      <p:sp>
        <p:nvSpPr>
          <p:cNvPr id="3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r>
              <a:rPr lang="en-US" smtClean="0"/>
              <a:t> </a:t>
            </a:r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3" name="Rectangle 3"/>
          <p:cNvSpPr>
            <a:spLocks noGrp="1" noChangeArrowheads="1"/>
          </p:cNvSpPr>
          <p:nvPr>
            <p:ph type="ctrTitle"/>
          </p:nvPr>
        </p:nvSpPr>
        <p:spPr>
          <a:xfrm>
            <a:off x="306388" y="2774950"/>
            <a:ext cx="8531225" cy="854075"/>
          </a:xfrm>
        </p:spPr>
        <p:txBody>
          <a:bodyPr lIns="91436" tIns="45719" rIns="91436" bIns="45719" anchor="b"/>
          <a:lstStyle>
            <a:lvl1pPr algn="ctr">
              <a:defRPr sz="5000">
                <a:solidFill>
                  <a:schemeClr val="tx1"/>
                </a:solidFill>
                <a:latin typeface="Arial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6084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306388" y="4178300"/>
            <a:ext cx="8531225" cy="579438"/>
          </a:xfrm>
        </p:spPr>
        <p:txBody>
          <a:bodyPr lIns="91436" tIns="45719" rIns="91436" bIns="45719">
            <a:spAutoFit/>
          </a:bodyPr>
          <a:lstStyle>
            <a:lvl1pPr marL="0" indent="0" algn="ctr">
              <a:buFont typeface="Wingdings" pitchFamily="2" charset="2"/>
              <a:buNone/>
              <a:defRPr sz="3200">
                <a:latin typeface="Arial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6085" name="LeftInfo"/>
          <p:cNvSpPr txBox="1">
            <a:spLocks noChangeArrowheads="1"/>
          </p:cNvSpPr>
          <p:nvPr/>
        </p:nvSpPr>
        <p:spPr bwMode="auto">
          <a:xfrm>
            <a:off x="-2182813" y="0"/>
            <a:ext cx="2182813" cy="5026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/>
            <a:endParaRPr lang="en-US" sz="1600">
              <a:solidFill>
                <a:srgbClr val="FFFFFF"/>
              </a:solidFill>
            </a:endParaRPr>
          </a:p>
          <a:p>
            <a:pPr algn="r"/>
            <a:endParaRPr lang="en-US" sz="1600">
              <a:solidFill>
                <a:srgbClr val="FFFFFF"/>
              </a:solidFill>
            </a:endParaRPr>
          </a:p>
          <a:p>
            <a:pPr algn="r"/>
            <a:endParaRPr lang="en-US" sz="1600">
              <a:solidFill>
                <a:srgbClr val="FFFFFF"/>
              </a:solidFill>
            </a:endParaRPr>
          </a:p>
          <a:p>
            <a:pPr algn="r"/>
            <a:endParaRPr lang="en-US" sz="1600">
              <a:solidFill>
                <a:srgbClr val="FFFFFF"/>
              </a:solidFill>
            </a:endParaRPr>
          </a:p>
          <a:p>
            <a:pPr algn="r"/>
            <a:endParaRPr lang="en-US" sz="1600">
              <a:solidFill>
                <a:srgbClr val="FFFFFF"/>
              </a:solidFill>
            </a:endParaRPr>
          </a:p>
          <a:p>
            <a:pPr algn="r"/>
            <a:endParaRPr lang="en-US" sz="1600">
              <a:solidFill>
                <a:srgbClr val="FFFFFF"/>
              </a:solidFill>
            </a:endParaRPr>
          </a:p>
          <a:p>
            <a:pPr algn="r"/>
            <a:endParaRPr lang="en-US" sz="1600">
              <a:solidFill>
                <a:srgbClr val="FFFFFF"/>
              </a:solidFill>
            </a:endParaRPr>
          </a:p>
          <a:p>
            <a:pPr algn="r"/>
            <a:endParaRPr lang="en-US" sz="1600">
              <a:solidFill>
                <a:srgbClr val="FFFFFF"/>
              </a:solidFill>
            </a:endParaRPr>
          </a:p>
          <a:p>
            <a:pPr algn="r"/>
            <a:endParaRPr lang="en-US" sz="1400">
              <a:solidFill>
                <a:srgbClr val="FFFFFF"/>
              </a:solidFill>
            </a:endParaRPr>
          </a:p>
          <a:p>
            <a:pPr algn="r"/>
            <a:endParaRPr lang="en-US" sz="1400">
              <a:solidFill>
                <a:srgbClr val="FFFFFF"/>
              </a:solidFill>
            </a:endParaRPr>
          </a:p>
          <a:p>
            <a:pPr algn="r"/>
            <a:endParaRPr lang="en-US" sz="1400">
              <a:solidFill>
                <a:srgbClr val="FFFFFF"/>
              </a:solidFill>
            </a:endParaRPr>
          </a:p>
          <a:p>
            <a:pPr algn="r"/>
            <a:endParaRPr lang="en-US" sz="1400">
              <a:solidFill>
                <a:srgbClr val="FFFFFF"/>
              </a:solidFill>
            </a:endParaRPr>
          </a:p>
          <a:p>
            <a:pPr algn="r"/>
            <a:r>
              <a:rPr lang="en-US" sz="1400">
                <a:solidFill>
                  <a:srgbClr val="FFFFFF"/>
                </a:solidFill>
              </a:rPr>
              <a:t>Slide title</a:t>
            </a:r>
          </a:p>
          <a:p>
            <a:pPr algn="r"/>
            <a:r>
              <a:rPr lang="en-US" sz="1400">
                <a:solidFill>
                  <a:srgbClr val="FFFFFF"/>
                </a:solidFill>
              </a:rPr>
              <a:t>In CAPITALS </a:t>
            </a:r>
          </a:p>
          <a:p>
            <a:pPr algn="r"/>
            <a:r>
              <a:rPr lang="en-US" sz="1400">
                <a:solidFill>
                  <a:srgbClr val="FFFFFF"/>
                </a:solidFill>
              </a:rPr>
              <a:t>50 pt</a:t>
            </a:r>
          </a:p>
          <a:p>
            <a:pPr algn="r"/>
            <a:endParaRPr lang="en-US" sz="1400">
              <a:solidFill>
                <a:srgbClr val="FFFFFF"/>
              </a:solidFill>
            </a:endParaRPr>
          </a:p>
          <a:p>
            <a:pPr algn="r"/>
            <a:endParaRPr lang="en-US" sz="1400">
              <a:solidFill>
                <a:srgbClr val="FFFFFF"/>
              </a:solidFill>
            </a:endParaRPr>
          </a:p>
          <a:p>
            <a:pPr algn="r"/>
            <a:endParaRPr lang="en-US" sz="1400">
              <a:solidFill>
                <a:srgbClr val="FFFFFF"/>
              </a:solidFill>
            </a:endParaRPr>
          </a:p>
          <a:p>
            <a:pPr algn="r"/>
            <a:r>
              <a:rPr lang="en-US" sz="1400">
                <a:solidFill>
                  <a:srgbClr val="FFFFFF"/>
                </a:solidFill>
              </a:rPr>
              <a:t>Slide subtitle </a:t>
            </a:r>
          </a:p>
          <a:p>
            <a:pPr algn="r"/>
            <a:r>
              <a:rPr lang="en-US" sz="1400">
                <a:solidFill>
                  <a:srgbClr val="FFFFFF"/>
                </a:solidFill>
              </a:rPr>
              <a:t>32 pt</a:t>
            </a:r>
          </a:p>
          <a:p>
            <a:pPr algn="r"/>
            <a:endParaRPr lang="en-US" sz="1400">
              <a:solidFill>
                <a:srgbClr val="FFFFFF"/>
              </a:solidFill>
            </a:endParaRPr>
          </a:p>
          <a:p>
            <a:pPr algn="r"/>
            <a:endParaRPr lang="en-US" sz="1400">
              <a:solidFill>
                <a:srgbClr val="FFFFFF"/>
              </a:solidFill>
            </a:endParaRPr>
          </a:p>
        </p:txBody>
      </p:sp>
      <p:sp>
        <p:nvSpPr>
          <p:cNvPr id="46086" name="Text Box 6"/>
          <p:cNvSpPr txBox="1">
            <a:spLocks noChangeArrowheads="1"/>
          </p:cNvSpPr>
          <p:nvPr/>
        </p:nvSpPr>
        <p:spPr bwMode="auto">
          <a:xfrm>
            <a:off x="9144000" y="-79375"/>
            <a:ext cx="1685925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 sz="1400">
              <a:solidFill>
                <a:srgbClr val="FFFFFF"/>
              </a:solidFill>
            </a:endParaRPr>
          </a:p>
        </p:txBody>
      </p:sp>
      <p:pic>
        <p:nvPicPr>
          <p:cNvPr id="8" name="Econ2011" descr="ECON_RGB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686800" y="6418263"/>
            <a:ext cx="238125" cy="315912"/>
          </a:xfrm>
          <a:prstGeom prst="rect">
            <a:avLst/>
          </a:prstGeom>
          <a:noFill/>
        </p:spPr>
      </p:pic>
      <p:sp>
        <p:nvSpPr>
          <p:cNvPr id="2" name="txtfooterPrep"/>
          <p:cNvSpPr txBox="1"/>
          <p:nvPr userDrawn="1"/>
        </p:nvSpPr>
        <p:spPr>
          <a:xfrm>
            <a:off x="203200" y="6311900"/>
            <a:ext cx="460382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Prep: 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3" name="txtfooterAppr"/>
          <p:cNvSpPr txBox="1"/>
          <p:nvPr userDrawn="1"/>
        </p:nvSpPr>
        <p:spPr>
          <a:xfrm>
            <a:off x="203200" y="6464300"/>
            <a:ext cx="460382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Appr: 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4" name="txtfooterChecked"/>
          <p:cNvSpPr txBox="1"/>
          <p:nvPr userDrawn="1"/>
        </p:nvSpPr>
        <p:spPr>
          <a:xfrm>
            <a:off x="203200" y="6623050"/>
            <a:ext cx="649537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Checked: 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5" name="txtfooterNo"/>
          <p:cNvSpPr txBox="1"/>
          <p:nvPr userDrawn="1"/>
        </p:nvSpPr>
        <p:spPr>
          <a:xfrm>
            <a:off x="2822575" y="6311900"/>
            <a:ext cx="184731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6" name="txtfooterRev"/>
          <p:cNvSpPr txBox="1"/>
          <p:nvPr userDrawn="1"/>
        </p:nvSpPr>
        <p:spPr>
          <a:xfrm>
            <a:off x="2822575" y="6464300"/>
            <a:ext cx="620683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Rev: PA1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7" name="txtfooterDate"/>
          <p:cNvSpPr txBox="1"/>
          <p:nvPr userDrawn="1"/>
        </p:nvSpPr>
        <p:spPr>
          <a:xfrm>
            <a:off x="2822575" y="6623050"/>
            <a:ext cx="989373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Date: 2016-06-17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10" name="txtfooterTitle"/>
          <p:cNvSpPr txBox="1"/>
          <p:nvPr userDrawn="1"/>
        </p:nvSpPr>
        <p:spPr>
          <a:xfrm>
            <a:off x="5148263" y="6311900"/>
            <a:ext cx="184731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endParaRPr lang="en-US" sz="800" b="1" i="0" u="none">
              <a:solidFill>
                <a:srgbClr val="000000"/>
              </a:solidFill>
            </a:endParaRPr>
          </a:p>
        </p:txBody>
      </p:sp>
      <p:sp>
        <p:nvSpPr>
          <p:cNvPr id="11" name="txtfooterDocName"/>
          <p:cNvSpPr txBox="1"/>
          <p:nvPr userDrawn="1"/>
        </p:nvSpPr>
        <p:spPr>
          <a:xfrm>
            <a:off x="5148263" y="6464300"/>
            <a:ext cx="984565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PRESENTATION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12" name="txtfooterConfClass"/>
          <p:cNvSpPr txBox="1"/>
          <p:nvPr userDrawn="1"/>
        </p:nvSpPr>
        <p:spPr>
          <a:xfrm>
            <a:off x="5148263" y="6623050"/>
            <a:ext cx="952505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Ericsson Internal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9" name="Line"/>
          <p:cNvSpPr>
            <a:spLocks noChangeShapeType="1"/>
          </p:cNvSpPr>
          <p:nvPr userDrawn="1"/>
        </p:nvSpPr>
        <p:spPr bwMode="auto">
          <a:xfrm>
            <a:off x="0" y="6286500"/>
            <a:ext cx="9144000" cy="0"/>
          </a:xfrm>
          <a:prstGeom prst="line">
            <a:avLst/>
          </a:prstGeom>
          <a:noFill/>
          <a:ln w="12700">
            <a:solidFill>
              <a:srgbClr val="A6A1A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" name="txtfooterCVLPage"/>
          <p:cNvSpPr txBox="1"/>
          <p:nvPr userDrawn="1"/>
        </p:nvSpPr>
        <p:spPr>
          <a:xfrm>
            <a:off x="4064000" y="6623050"/>
            <a:ext cx="463588" cy="215444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pPr algn="l"/>
            <a:fld id="{66FACFB2-B28A-4BD6-A5F0-542E099ACBD1}" type="slidenum">
              <a:rPr lang="en-US" sz="800" b="0" i="0" u="none" smtClean="0">
                <a:solidFill>
                  <a:srgbClr val="000000"/>
                </a:solidFill>
              </a:rPr>
              <a:t>‹#›</a:t>
            </a:fld>
            <a:r>
              <a:rPr lang="en-US" sz="800" b="0" i="0" u="none" smtClean="0">
                <a:solidFill>
                  <a:srgbClr val="000000"/>
                </a:solidFill>
              </a:rPr>
              <a:t> (3)</a:t>
            </a:r>
            <a:endParaRPr lang="en-US" sz="800" b="0" i="0" u="none">
              <a:solidFill>
                <a:srgbClr val="0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er, two horizontal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tshållare för innehåll 4"/>
          <p:cNvSpPr>
            <a:spLocks noGrp="1"/>
          </p:cNvSpPr>
          <p:nvPr>
            <p:ph sz="quarter" idx="10"/>
          </p:nvPr>
        </p:nvSpPr>
        <p:spPr>
          <a:xfrm>
            <a:off x="304801" y="1577975"/>
            <a:ext cx="8355012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Platshållare för innehåll 6"/>
          <p:cNvSpPr>
            <a:spLocks noGrp="1"/>
          </p:cNvSpPr>
          <p:nvPr>
            <p:ph sz="quarter" idx="11"/>
          </p:nvPr>
        </p:nvSpPr>
        <p:spPr>
          <a:xfrm>
            <a:off x="304801" y="3705225"/>
            <a:ext cx="8355013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er, Content over 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304800" y="1577975"/>
            <a:ext cx="835183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Platshållare för innehåll 6"/>
          <p:cNvSpPr>
            <a:spLocks noGrp="1"/>
          </p:cNvSpPr>
          <p:nvPr>
            <p:ph sz="quarter" idx="11"/>
          </p:nvPr>
        </p:nvSpPr>
        <p:spPr>
          <a:xfrm>
            <a:off x="4572000" y="3705225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  <a:p>
            <a:pPr lvl="4"/>
            <a:r>
              <a:rPr lang="sv-SE" dirty="0" smtClean="0"/>
              <a:t>fem</a:t>
            </a:r>
            <a:endParaRPr lang="en-US" dirty="0"/>
          </a:p>
        </p:txBody>
      </p:sp>
      <p:sp>
        <p:nvSpPr>
          <p:cNvPr id="8" name="Platshållare för innehåll 7"/>
          <p:cNvSpPr>
            <a:spLocks noGrp="1"/>
          </p:cNvSpPr>
          <p:nvPr>
            <p:ph sz="quarter" idx="12"/>
          </p:nvPr>
        </p:nvSpPr>
        <p:spPr>
          <a:xfrm>
            <a:off x="304800" y="3705225"/>
            <a:ext cx="4194175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Header, two content parts over conten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304800" y="1577975"/>
            <a:ext cx="4102100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Platshållare för innehåll 4"/>
          <p:cNvSpPr>
            <a:spLocks noGrp="1"/>
          </p:cNvSpPr>
          <p:nvPr>
            <p:ph sz="quarter" idx="10"/>
          </p:nvPr>
        </p:nvSpPr>
        <p:spPr>
          <a:xfrm>
            <a:off x="4572000" y="1577975"/>
            <a:ext cx="4103688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8" name="Platshållare för innehåll 7"/>
          <p:cNvSpPr>
            <a:spLocks noGrp="1"/>
          </p:cNvSpPr>
          <p:nvPr>
            <p:ph sz="quarter" idx="12"/>
          </p:nvPr>
        </p:nvSpPr>
        <p:spPr>
          <a:xfrm>
            <a:off x="304800" y="3705225"/>
            <a:ext cx="8355013" cy="20701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395605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413250" y="1600200"/>
            <a:ext cx="3956050" cy="2209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413250" y="3962400"/>
            <a:ext cx="3956050" cy="2209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722367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4800" y="1600200"/>
            <a:ext cx="3956050" cy="2209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304800" y="3962400"/>
            <a:ext cx="3956050" cy="2209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half" idx="3"/>
          </p:nvPr>
        </p:nvSpPr>
        <p:spPr>
          <a:xfrm>
            <a:off x="4413250" y="1600200"/>
            <a:ext cx="395605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42269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sz="quarter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04800" y="1600200"/>
            <a:ext cx="3956050" cy="2209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413250" y="1600200"/>
            <a:ext cx="3956050" cy="2209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304800" y="3962400"/>
            <a:ext cx="3956050" cy="2209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3250" y="3962400"/>
            <a:ext cx="3956050" cy="2209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06156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1432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ogo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92720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04980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337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395605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3250" y="1600200"/>
            <a:ext cx="3956050" cy="4572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7695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6061076" y="1614489"/>
            <a:ext cx="2687638" cy="45720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6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228976" y="1614489"/>
            <a:ext cx="2687638" cy="45720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614489"/>
            <a:ext cx="2687638" cy="45720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16430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614488"/>
            <a:ext cx="4105275" cy="45720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7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7907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621355"/>
            <a:ext cx="3854450" cy="4565133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3854449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936494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430713" y="1614488"/>
            <a:ext cx="4105275" cy="4572000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681704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430713" y="1814180"/>
            <a:ext cx="4105275" cy="4372308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430713" y="239713"/>
            <a:ext cx="3243263" cy="1085371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148318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ow 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430713" y="3225639"/>
            <a:ext cx="4105275" cy="2978785"/>
          </a:xfrm>
        </p:spPr>
        <p:txBody>
          <a:bodyPr/>
          <a:lstStyle/>
          <a:p>
            <a:pPr lvl="0"/>
            <a:r>
              <a:rPr lang="sv-SE" dirty="0" err="1" smtClean="0"/>
              <a:t>Click</a:t>
            </a:r>
            <a:r>
              <a:rPr lang="sv-SE" dirty="0" smtClean="0"/>
              <a:t> to </a:t>
            </a:r>
            <a:r>
              <a:rPr lang="sv-SE" dirty="0" err="1" smtClean="0"/>
              <a:t>add</a:t>
            </a:r>
            <a:r>
              <a:rPr lang="sv-SE" dirty="0" smtClean="0"/>
              <a:t>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430713" y="1631170"/>
            <a:ext cx="4105275" cy="108537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516607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image" Target="../media/image1.emf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9" name="Content Placeholder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1600200"/>
            <a:ext cx="80645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45060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04800"/>
            <a:ext cx="8070850" cy="1158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00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style</a:t>
            </a:r>
          </a:p>
        </p:txBody>
      </p:sp>
      <p:sp>
        <p:nvSpPr>
          <p:cNvPr id="45064" name="txtHeaderSecClass"/>
          <p:cNvSpPr txBox="1">
            <a:spLocks noChangeArrowheads="1"/>
          </p:cNvSpPr>
          <p:nvPr/>
        </p:nvSpPr>
        <p:spPr bwMode="auto">
          <a:xfrm>
            <a:off x="366713" y="798513"/>
            <a:ext cx="2540000" cy="25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/>
          <a:lstStyle/>
          <a:p>
            <a:endParaRPr lang="en-US" sz="1600">
              <a:solidFill>
                <a:srgbClr val="FF0000"/>
              </a:solidFill>
            </a:endParaRPr>
          </a:p>
        </p:txBody>
      </p:sp>
      <p:sp>
        <p:nvSpPr>
          <p:cNvPr id="45066" name="RightInfo"/>
          <p:cNvSpPr txBox="1">
            <a:spLocks noChangeArrowheads="1"/>
          </p:cNvSpPr>
          <p:nvPr/>
        </p:nvSpPr>
        <p:spPr bwMode="auto">
          <a:xfrm>
            <a:off x="9144000" y="0"/>
            <a:ext cx="1685925" cy="1581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400">
                <a:solidFill>
                  <a:srgbClr val="FFFFFF"/>
                </a:solidFill>
              </a:rPr>
              <a:t>Top right       corner  for        field-mark, customer or partner logotypes.     See Best practice for example.</a:t>
            </a:r>
          </a:p>
        </p:txBody>
      </p:sp>
      <p:sp>
        <p:nvSpPr>
          <p:cNvPr id="45067" name="LeftInfo"/>
          <p:cNvSpPr txBox="1">
            <a:spLocks noChangeArrowheads="1"/>
          </p:cNvSpPr>
          <p:nvPr/>
        </p:nvSpPr>
        <p:spPr bwMode="auto">
          <a:xfrm>
            <a:off x="-1893195" y="0"/>
            <a:ext cx="1738649" cy="53322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/>
            <a:endParaRPr lang="en-US" sz="1400" dirty="0">
              <a:solidFill>
                <a:srgbClr val="FFFFFF"/>
              </a:solidFill>
            </a:endParaRPr>
          </a:p>
          <a:p>
            <a:pPr algn="r"/>
            <a:r>
              <a:rPr lang="en-US" sz="1400" dirty="0">
                <a:solidFill>
                  <a:srgbClr val="FFFFFF"/>
                </a:solidFill>
              </a:rPr>
              <a:t>Slide title </a:t>
            </a:r>
          </a:p>
          <a:p>
            <a:pPr algn="r"/>
            <a:r>
              <a:rPr lang="en-US" sz="1400" dirty="0">
                <a:solidFill>
                  <a:srgbClr val="FFFFFF"/>
                </a:solidFill>
              </a:rPr>
              <a:t>40 pt</a:t>
            </a:r>
          </a:p>
          <a:p>
            <a:pPr algn="r"/>
            <a:endParaRPr lang="en-US" sz="1400" dirty="0">
              <a:solidFill>
                <a:srgbClr val="FFFFFF"/>
              </a:solidFill>
            </a:endParaRPr>
          </a:p>
          <a:p>
            <a:pPr algn="r"/>
            <a:r>
              <a:rPr lang="en-US" sz="1400" dirty="0">
                <a:solidFill>
                  <a:srgbClr val="FFFFFF"/>
                </a:solidFill>
              </a:rPr>
              <a:t>Slide subtitle </a:t>
            </a:r>
          </a:p>
          <a:p>
            <a:pPr algn="r"/>
            <a:r>
              <a:rPr lang="en-US" sz="1400" dirty="0">
                <a:solidFill>
                  <a:srgbClr val="FFFFFF"/>
                </a:solidFill>
              </a:rPr>
              <a:t>24 pt</a:t>
            </a:r>
          </a:p>
          <a:p>
            <a:pPr algn="r"/>
            <a:endParaRPr lang="en-US" sz="1400" dirty="0">
              <a:solidFill>
                <a:srgbClr val="FFFFFF"/>
              </a:solidFill>
            </a:endParaRPr>
          </a:p>
          <a:p>
            <a:pPr algn="r"/>
            <a:endParaRPr lang="en-US" sz="1400" dirty="0">
              <a:solidFill>
                <a:srgbClr val="FFFFFF"/>
              </a:solidFill>
            </a:endParaRPr>
          </a:p>
          <a:p>
            <a:pPr algn="r"/>
            <a:r>
              <a:rPr lang="en-US" sz="1400" dirty="0">
                <a:solidFill>
                  <a:srgbClr val="FFFFFF"/>
                </a:solidFill>
              </a:rPr>
              <a:t>Text</a:t>
            </a:r>
          </a:p>
          <a:p>
            <a:pPr algn="r"/>
            <a:r>
              <a:rPr lang="en-US" sz="1400" dirty="0">
                <a:solidFill>
                  <a:srgbClr val="FFFFFF"/>
                </a:solidFill>
              </a:rPr>
              <a:t> 24 pt</a:t>
            </a:r>
          </a:p>
          <a:p>
            <a:pPr algn="r"/>
            <a:r>
              <a:rPr lang="en-US" sz="1400" dirty="0">
                <a:solidFill>
                  <a:srgbClr val="FFFFFF"/>
                </a:solidFill>
              </a:rPr>
              <a:t>Bullets level 2-5</a:t>
            </a:r>
          </a:p>
          <a:p>
            <a:pPr algn="r"/>
            <a:r>
              <a:rPr lang="en-US" sz="1400" dirty="0">
                <a:solidFill>
                  <a:srgbClr val="FFFFFF"/>
                </a:solidFill>
              </a:rPr>
              <a:t>20 pt</a:t>
            </a:r>
          </a:p>
          <a:p>
            <a:pPr algn="r" eaLnBrk="1" hangingPunct="1">
              <a:spcBef>
                <a:spcPct val="50000"/>
              </a:spcBef>
            </a:pPr>
            <a:endParaRPr lang="en-US" sz="800" dirty="0" smtClean="0">
              <a:solidFill>
                <a:schemeClr val="bg1"/>
              </a:solidFill>
            </a:endParaRPr>
          </a:p>
          <a:p>
            <a:pPr algn="r" eaLnBrk="1" hangingPunct="1">
              <a:spcBef>
                <a:spcPct val="50000"/>
              </a:spcBef>
            </a:pPr>
            <a:endParaRPr lang="en-US" sz="800" dirty="0" smtClean="0">
              <a:solidFill>
                <a:schemeClr val="bg1"/>
              </a:solidFill>
            </a:endParaRPr>
          </a:p>
          <a:p>
            <a:pPr algn="l" eaLnBrk="1" hangingPunct="1">
              <a:spcBef>
                <a:spcPct val="50000"/>
              </a:spcBef>
            </a:pPr>
            <a:r>
              <a:rPr lang="en-US" sz="500" dirty="0" smtClean="0">
                <a:solidFill>
                  <a:srgbClr val="9FB7D3"/>
                </a:solidFill>
              </a:rPr>
              <a:t>Embedded font:</a:t>
            </a:r>
            <a:endParaRPr lang="en-US" sz="500" dirty="0">
              <a:solidFill>
                <a:srgbClr val="9FB7D3"/>
              </a:solidFill>
            </a:endParaRPr>
          </a:p>
          <a:p>
            <a:pPr eaLnBrk="1" hangingPunct="1">
              <a:spcBef>
                <a:spcPct val="50000"/>
              </a:spcBef>
            </a:pPr>
            <a:r>
              <a:rPr lang="sv-SE" sz="500" dirty="0" smtClean="0">
                <a:solidFill>
                  <a:srgbClr val="9FB7D3"/>
                </a:solidFill>
              </a:rPr>
              <a:t>!"#$%&amp;'()*+,-./</a:t>
            </a:r>
            <a:r>
              <a:rPr lang="sv-SE" sz="500" dirty="0">
                <a:solidFill>
                  <a:srgbClr val="9FB7D3"/>
                </a:solidFill>
              </a:rPr>
              <a:t>0123456789:;&lt;=&gt;?@ABCDEFGHIJKLMNOPQRSTUVWXYZ[\]^_`abcdefghijklmnopqrstuvwxyz{|}~¡¢£¤¥¦§¨©ª«¬®¯°±²³´¶·¸¹º»¼½ÀÁÂÃÄÅÆÇÈËÌÍÎÏÐÑÒÓÔÕÖ×ØÙÚÛÜÝÞßàáâãäåæçèéêëìíîïðñòóôõö÷øùúûüýþÿĀāĂăąĆćĊċČĎďĐđĒĖėĘęĚěĞğĠġĢģĪīĮįİıĶķĹĺĻļĽľŁłŃńŅņŇňŌŐőŒœŔŕŖŗŘřŚśŞşŠšŢţŤťŪūŮůŰűŲųŴŵŶŷŸŹźŻżŽžƒȘșˆˇ˘˙˚˛˜˝</a:t>
            </a:r>
            <a:r>
              <a:rPr lang="sv-SE" sz="500" dirty="0" err="1">
                <a:solidFill>
                  <a:srgbClr val="9FB7D3"/>
                </a:solidFill>
              </a:rPr>
              <a:t>ẀẁẃẄẅỲỳ</a:t>
            </a:r>
            <a:r>
              <a:rPr lang="sv-SE" sz="500" dirty="0" smtClean="0">
                <a:solidFill>
                  <a:srgbClr val="9FB7D3"/>
                </a:solidFill>
              </a:rPr>
              <a:t>–—‘’‚“"„†‡•…‰‹›</a:t>
            </a:r>
            <a:r>
              <a:rPr lang="en-US" sz="500" noProof="0" dirty="0" smtClean="0">
                <a:solidFill>
                  <a:srgbClr val="9FB7D3"/>
                </a:solidFill>
              </a:rPr>
              <a:t>⁄€™−≤≥</a:t>
            </a:r>
            <a:r>
              <a:rPr lang="sv-SE" sz="500" dirty="0" smtClean="0">
                <a:solidFill>
                  <a:srgbClr val="9FB7D3"/>
                </a:solidFill>
              </a:rPr>
              <a:t>ﬁﬂ</a:t>
            </a:r>
            <a:endParaRPr lang="sv-SE" sz="500" i="1" dirty="0">
              <a:solidFill>
                <a:srgbClr val="9FB7D3"/>
              </a:solidFill>
            </a:endParaRPr>
          </a:p>
          <a:p>
            <a:pPr eaLnBrk="1" hangingPunct="1">
              <a:spcBef>
                <a:spcPct val="50000"/>
              </a:spcBef>
            </a:pPr>
            <a:r>
              <a:rPr lang="sv-SE" sz="500" dirty="0">
                <a:solidFill>
                  <a:srgbClr val="9FB7D3"/>
                </a:solidFill>
              </a:rPr>
              <a:t>ĀĀĂĂĄĄĆĆĊĊČČĎĎĐĐĒĒĖĖĘĘĚĚĞĞĠĠĢĢĪĪĮĮİĶĶĹĹĻĻĽĽŃŃŅŅŇŇŌŌŐŐŔŔŖŖŘŘŚŚŞŞŢŢŤŤŪŪŮŮŰŰŲŲŴŴŶŶŹŹŻŻȘș</a:t>
            </a:r>
            <a:endParaRPr lang="sv-SE" sz="500" i="1" dirty="0">
              <a:solidFill>
                <a:srgbClr val="9FB7D3"/>
              </a:solidFill>
            </a:endParaRPr>
          </a:p>
          <a:p>
            <a:pPr eaLnBrk="1" hangingPunct="1">
              <a:spcBef>
                <a:spcPct val="50000"/>
              </a:spcBef>
            </a:pPr>
            <a:r>
              <a:rPr lang="sv-SE" sz="500" dirty="0">
                <a:solidFill>
                  <a:srgbClr val="9FB7D3"/>
                </a:solidFill>
              </a:rPr>
              <a:t>ΆΈΉΊΌΎΏΐΑΒΓΕΖΗΘΙΚΛΜΝΞΟΠΡΣΤΥΦΧΨΪΫΆΈΉΊΰαβγδεζηθικλνξορςΣΤΥΦΧΨΩΪΫΌΎΏ</a:t>
            </a:r>
            <a:endParaRPr lang="sv-SE" sz="500" i="1" dirty="0">
              <a:solidFill>
                <a:srgbClr val="9FB7D3"/>
              </a:solidFill>
            </a:endParaRPr>
          </a:p>
          <a:p>
            <a:pPr eaLnBrk="1" hangingPunct="1">
              <a:spcBef>
                <a:spcPct val="50000"/>
              </a:spcBef>
            </a:pPr>
            <a:r>
              <a:rPr lang="sv-SE" sz="500" dirty="0">
                <a:solidFill>
                  <a:srgbClr val="9FB7D3"/>
                </a:solidFill>
              </a:rPr>
              <a:t>ЁЂЃЄЅІЇЈЉЊЋЌЎЏАБВГДЕЖЗИЙКЛМНОПРСТУФХЦЧШЩЪЫЬЭЮЯАБВГДЕЖЗИЙКЛМНОПРСТУФХЦЧШЩЪЫЬЭЮЯЁЂЃЄЅІЇЈЉЊЋЌЎЏѢѢѲѲѴѴҐҐәǽẀẁẂẃẄẅỲỳ№</a:t>
            </a:r>
            <a:endParaRPr lang="en-US" sz="500" dirty="0">
              <a:solidFill>
                <a:srgbClr val="9FB7D3"/>
              </a:solidFill>
            </a:endParaRPr>
          </a:p>
          <a:p>
            <a:pPr eaLnBrk="1" hangingPunct="1">
              <a:lnSpc>
                <a:spcPct val="80000"/>
              </a:lnSpc>
              <a:spcBef>
                <a:spcPct val="20000"/>
              </a:spcBef>
            </a:pPr>
            <a:endParaRPr lang="en-US" sz="500" dirty="0">
              <a:solidFill>
                <a:srgbClr val="6A8FBF"/>
              </a:solidFill>
              <a:latin typeface="Ericsson Capital TT" pitchFamily="2" charset="0"/>
            </a:endParaRPr>
          </a:p>
          <a:p>
            <a:pPr algn="r" eaLnBrk="1" hangingPunct="1"/>
            <a:endParaRPr lang="en-US" sz="50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 eaLnBrk="1" hangingPunct="1"/>
            <a:endParaRPr lang="en-US" sz="80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/>
            <a:endParaRPr lang="en-US" sz="1400" dirty="0">
              <a:solidFill>
                <a:schemeClr val="bg1"/>
              </a:solidFill>
            </a:endParaRPr>
          </a:p>
          <a:p>
            <a:pPr algn="r"/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4" name="Line"/>
          <p:cNvSpPr>
            <a:spLocks noChangeShapeType="1"/>
          </p:cNvSpPr>
          <p:nvPr/>
        </p:nvSpPr>
        <p:spPr bwMode="auto">
          <a:xfrm>
            <a:off x="0" y="6286500"/>
            <a:ext cx="9144000" cy="0"/>
          </a:xfrm>
          <a:prstGeom prst="line">
            <a:avLst/>
          </a:prstGeom>
          <a:noFill/>
          <a:ln w="12700">
            <a:solidFill>
              <a:srgbClr val="A6A1A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pic>
        <p:nvPicPr>
          <p:cNvPr id="15" name="Econ2011" descr="ECON_RGB"/>
          <p:cNvPicPr>
            <a:picLocks noChangeAspect="1" noChangeArrowheads="1"/>
          </p:cNvPicPr>
          <p:nvPr/>
        </p:nvPicPr>
        <p:blipFill>
          <a:blip r:embed="rId21" cstate="print"/>
          <a:srcRect/>
          <a:stretch>
            <a:fillRect/>
          </a:stretch>
        </p:blipFill>
        <p:spPr bwMode="auto">
          <a:xfrm>
            <a:off x="8686800" y="6418263"/>
            <a:ext cx="238125" cy="315912"/>
          </a:xfrm>
          <a:prstGeom prst="rect">
            <a:avLst/>
          </a:prstGeom>
          <a:noFill/>
        </p:spPr>
      </p:pic>
      <p:sp>
        <p:nvSpPr>
          <p:cNvPr id="2" name="txtfooterPrep"/>
          <p:cNvSpPr txBox="1"/>
          <p:nvPr userDrawn="1"/>
        </p:nvSpPr>
        <p:spPr>
          <a:xfrm>
            <a:off x="203200" y="6311900"/>
            <a:ext cx="1905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Prep: 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3" name="txtfooterAppr"/>
          <p:cNvSpPr txBox="1"/>
          <p:nvPr userDrawn="1"/>
        </p:nvSpPr>
        <p:spPr>
          <a:xfrm>
            <a:off x="203200" y="6464300"/>
            <a:ext cx="1905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Appr: 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4" name="txtfooterChecked"/>
          <p:cNvSpPr txBox="1"/>
          <p:nvPr userDrawn="1"/>
        </p:nvSpPr>
        <p:spPr>
          <a:xfrm>
            <a:off x="203200" y="6623050"/>
            <a:ext cx="1905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Checked: 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5" name="txtfooterNo"/>
          <p:cNvSpPr txBox="1"/>
          <p:nvPr userDrawn="1"/>
        </p:nvSpPr>
        <p:spPr>
          <a:xfrm>
            <a:off x="2822575" y="6311900"/>
            <a:ext cx="2540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6" name="txtfooterRev"/>
          <p:cNvSpPr txBox="1"/>
          <p:nvPr userDrawn="1"/>
        </p:nvSpPr>
        <p:spPr>
          <a:xfrm>
            <a:off x="2822575" y="6464300"/>
            <a:ext cx="635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Rev: PA1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7" name="txtfooterDate"/>
          <p:cNvSpPr txBox="1"/>
          <p:nvPr userDrawn="1"/>
        </p:nvSpPr>
        <p:spPr>
          <a:xfrm>
            <a:off x="2822575" y="6623050"/>
            <a:ext cx="1270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Date: 2016-06-17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8" name="txtfooterTitle"/>
          <p:cNvSpPr txBox="1"/>
          <p:nvPr userDrawn="1"/>
        </p:nvSpPr>
        <p:spPr>
          <a:xfrm>
            <a:off x="5148263" y="6311900"/>
            <a:ext cx="3683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endParaRPr lang="en-US" sz="800" b="1" i="0" u="none">
              <a:solidFill>
                <a:srgbClr val="000000"/>
              </a:solidFill>
            </a:endParaRPr>
          </a:p>
        </p:txBody>
      </p:sp>
      <p:sp>
        <p:nvSpPr>
          <p:cNvPr id="9" name="txtfooterDocName"/>
          <p:cNvSpPr txBox="1"/>
          <p:nvPr userDrawn="1"/>
        </p:nvSpPr>
        <p:spPr>
          <a:xfrm>
            <a:off x="5148263" y="6464300"/>
            <a:ext cx="3683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PRESENTATION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10" name="txtfooterConfClass"/>
          <p:cNvSpPr txBox="1"/>
          <p:nvPr userDrawn="1"/>
        </p:nvSpPr>
        <p:spPr>
          <a:xfrm>
            <a:off x="5148263" y="6623050"/>
            <a:ext cx="3683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r>
              <a:rPr lang="en-US" sz="800" b="0" i="0" u="none" smtClean="0">
                <a:solidFill>
                  <a:srgbClr val="000000"/>
                </a:solidFill>
              </a:rPr>
              <a:t>Ericsson Internal</a:t>
            </a:r>
            <a:endParaRPr lang="en-US" sz="800" b="0" i="0" u="none">
              <a:solidFill>
                <a:srgbClr val="000000"/>
              </a:solidFill>
            </a:endParaRPr>
          </a:p>
        </p:txBody>
      </p:sp>
      <p:sp>
        <p:nvSpPr>
          <p:cNvPr id="11" name="txtfooterCVLPage"/>
          <p:cNvSpPr txBox="1"/>
          <p:nvPr userDrawn="1"/>
        </p:nvSpPr>
        <p:spPr>
          <a:xfrm>
            <a:off x="4064000" y="6623050"/>
            <a:ext cx="635000" cy="179388"/>
          </a:xfrm>
          <a:prstGeom prst="rect">
            <a:avLst/>
          </a:prstGeom>
          <a:noFill/>
        </p:spPr>
        <p:txBody>
          <a:bodyPr vert="horz" wrap="none" rtlCol="0">
            <a:noAutofit/>
          </a:bodyPr>
          <a:lstStyle/>
          <a:p>
            <a:pPr algn="l"/>
            <a:fld id="{594C41A6-EAD3-436F-B23D-17B1CAECEFC3}" type="slidenum">
              <a:rPr lang="en-US" sz="800" b="0" i="0" u="none" smtClean="0">
                <a:solidFill>
                  <a:srgbClr val="000000"/>
                </a:solidFill>
              </a:rPr>
              <a:t>‹#›</a:t>
            </a:fld>
            <a:r>
              <a:rPr lang="en-US" sz="800" b="0" i="0" u="none" smtClean="0">
                <a:solidFill>
                  <a:srgbClr val="000000"/>
                </a:solidFill>
              </a:rPr>
              <a:t> (3)</a:t>
            </a:r>
            <a:endParaRPr lang="en-US" sz="800" b="0" i="0" u="none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73" r:id="rId2"/>
    <p:sldLayoutId id="2147483674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70" r:id="rId10"/>
    <p:sldLayoutId id="2147483671" r:id="rId11"/>
    <p:sldLayoutId id="2147483672" r:id="rId12"/>
    <p:sldLayoutId id="2147483678" r:id="rId13"/>
    <p:sldLayoutId id="2147483679" r:id="rId14"/>
    <p:sldLayoutId id="2147483680" r:id="rId15"/>
    <p:sldLayoutId id="2147483676" r:id="rId16"/>
    <p:sldLayoutId id="2147483661" r:id="rId17"/>
    <p:sldLayoutId id="2147483675" r:id="rId18"/>
    <p:sldLayoutId id="2147483677" r:id="rId19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1"/>
          </a:solidFill>
          <a:latin typeface="Arial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Arial" charset="0"/>
        </a:defRPr>
      </a:lvl9pPr>
    </p:titleStyle>
    <p:bodyStyle>
      <a:lvl1pPr marL="381000" indent="-381000" algn="l" rtl="0" eaLnBrk="0" fontAlgn="base" hangingPunct="0">
        <a:spcBef>
          <a:spcPct val="20000"/>
        </a:spcBef>
        <a:spcAft>
          <a:spcPct val="0"/>
        </a:spcAft>
        <a:buClr>
          <a:srgbClr val="0094D2"/>
        </a:buClr>
        <a:buFont typeface="Wingdings" pitchFamily="2" charset="2"/>
        <a:buChar char="§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1147763" indent="-390525" algn="l" rtl="0" eaLnBrk="0" fontAlgn="base" hangingPunct="0">
        <a:spcBef>
          <a:spcPct val="1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905000" indent="-377825" algn="l" rtl="0" eaLnBrk="0" fontAlgn="base" hangingPunct="0">
        <a:spcBef>
          <a:spcPct val="0"/>
        </a:spcBef>
        <a:spcAft>
          <a:spcPct val="0"/>
        </a:spcAft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3pPr>
      <a:lvl4pPr marL="2662238" indent="-379413" algn="l" rtl="0" eaLnBrk="0" fontAlgn="base" hangingPunct="0">
        <a:spcBef>
          <a:spcPct val="0"/>
        </a:spcBef>
        <a:spcAft>
          <a:spcPct val="0"/>
        </a:spcAft>
        <a:buFont typeface="Times New Roman" pitchFamily="18" charset="0"/>
        <a:buChar char="-"/>
        <a:defRPr sz="2000">
          <a:solidFill>
            <a:schemeClr val="tx1"/>
          </a:solidFill>
          <a:latin typeface="+mn-lt"/>
        </a:defRPr>
      </a:lvl4pPr>
      <a:lvl5pPr marL="3432175" indent="-379413" algn="l" rtl="0" eaLnBrk="0" fontAlgn="base" hangingPunct="0">
        <a:spcBef>
          <a:spcPct val="0"/>
        </a:spcBef>
        <a:spcAft>
          <a:spcPct val="0"/>
        </a:spcAft>
        <a:buFont typeface="Times New Roman" pitchFamily="18" charset="0"/>
        <a:buChar char="›"/>
        <a:defRPr sz="2000">
          <a:solidFill>
            <a:schemeClr val="tx1"/>
          </a:solidFill>
          <a:latin typeface="+mn-lt"/>
        </a:defRPr>
      </a:lvl5pPr>
      <a:lvl6pPr marL="3889375" indent="-379413" algn="l" rtl="0" eaLnBrk="0" fontAlgn="base" hangingPunct="0">
        <a:spcBef>
          <a:spcPct val="0"/>
        </a:spcBef>
        <a:spcAft>
          <a:spcPct val="0"/>
        </a:spcAft>
        <a:buFont typeface="Times New Roman" pitchFamily="18" charset="0"/>
        <a:buChar char="›"/>
        <a:defRPr sz="2000">
          <a:solidFill>
            <a:schemeClr val="tx1"/>
          </a:solidFill>
          <a:latin typeface="+mn-lt"/>
        </a:defRPr>
      </a:lvl6pPr>
      <a:lvl7pPr marL="4346575" indent="-379413" algn="l" rtl="0" eaLnBrk="0" fontAlgn="base" hangingPunct="0">
        <a:spcBef>
          <a:spcPct val="0"/>
        </a:spcBef>
        <a:spcAft>
          <a:spcPct val="0"/>
        </a:spcAft>
        <a:buFont typeface="Times New Roman" pitchFamily="18" charset="0"/>
        <a:buChar char="›"/>
        <a:defRPr sz="2000">
          <a:solidFill>
            <a:schemeClr val="tx1"/>
          </a:solidFill>
          <a:latin typeface="+mn-lt"/>
        </a:defRPr>
      </a:lvl7pPr>
      <a:lvl8pPr marL="4803775" indent="-379413" algn="l" rtl="0" eaLnBrk="0" fontAlgn="base" hangingPunct="0">
        <a:spcBef>
          <a:spcPct val="0"/>
        </a:spcBef>
        <a:spcAft>
          <a:spcPct val="0"/>
        </a:spcAft>
        <a:buFont typeface="Times New Roman" pitchFamily="18" charset="0"/>
        <a:buChar char="›"/>
        <a:defRPr sz="2000">
          <a:solidFill>
            <a:schemeClr val="tx1"/>
          </a:solidFill>
          <a:latin typeface="+mn-lt"/>
        </a:defRPr>
      </a:lvl8pPr>
      <a:lvl9pPr marL="5260975" indent="-379413" algn="l" rtl="0" eaLnBrk="0" fontAlgn="base" hangingPunct="0">
        <a:spcBef>
          <a:spcPct val="0"/>
        </a:spcBef>
        <a:spcAft>
          <a:spcPct val="0"/>
        </a:spcAft>
        <a:buFont typeface="Times New Roman" pitchFamily="18" charset="0"/>
        <a:buChar char="›"/>
        <a:defRPr sz="2000">
          <a:solidFill>
            <a:schemeClr val="tx1"/>
          </a:solidFill>
          <a:latin typeface="+mn-lt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17.xml"/><Relationship Id="rId1" Type="http://schemas.openxmlformats.org/officeDocument/2006/relationships/tags" Target="../tags/tag1.xml"/><Relationship Id="rId4" Type="http://schemas.openxmlformats.org/officeDocument/2006/relationships/image" Target="../media/image2.emf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mailto:mailto=nobody@ericsson.com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/>
              <a:t>c</a:t>
            </a:r>
            <a:r>
              <a:rPr lang="pl-PL" dirty="0" smtClean="0"/>
              <a:t>hecknode.pl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l-PL" dirty="0" err="1"/>
              <a:t>c</a:t>
            </a:r>
            <a:r>
              <a:rPr lang="pl-PL" dirty="0" err="1" smtClean="0"/>
              <a:t>heckers</a:t>
            </a:r>
            <a:r>
              <a:rPr lang="pl-PL" dirty="0" smtClean="0"/>
              <a:t> &amp; </a:t>
            </a:r>
            <a:r>
              <a:rPr lang="pl-PL" dirty="0" err="1" smtClean="0"/>
              <a:t>configurations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Script options - running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--[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no]mail        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[Do not] send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nonfiction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(send by default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mail-on-match   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Send mail only if searched pattern found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			in logs</a:t>
            </a:r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2450756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Script options - troubleshooting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--help, -h               - Print help message.</a:t>
            </a:r>
          </a:p>
          <a:p>
            <a:endParaRPr lang="en-US" sz="14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verbose, -v    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Print additional debug information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.</a:t>
            </a:r>
          </a:p>
          <a:p>
            <a:pPr marL="0" indent="0">
              <a:buNone/>
            </a:pP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			script actions,</a:t>
            </a:r>
          </a:p>
          <a:p>
            <a:pPr marL="0" indent="0">
              <a:buNone/>
            </a:pP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	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		rules parsing actions</a:t>
            </a:r>
          </a:p>
          <a:p>
            <a:pPr marL="0" indent="0">
              <a:buNone/>
            </a:pPr>
            <a:endParaRPr lang="en-US" sz="14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verbose-rules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- Print current 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checknode.rules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content </a:t>
            </a:r>
          </a:p>
          <a:p>
            <a:endParaRPr lang="en-US" sz="14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verbose-parse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- Print more information when parsing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log 				- currently checked rule, </a:t>
            </a:r>
            <a:r>
              <a:rPr lang="en-US" sz="1400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rulex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				- line matched or not						- matching summary</a:t>
            </a:r>
            <a:r>
              <a:rPr lang="en-US" sz="10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7321894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Notification mail - </a:t>
            </a:r>
            <a:r>
              <a:rPr lang="en-US" dirty="0" err="1" smtClean="0"/>
              <a:t>WithFindings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err="1"/>
              <a:t>WithFindings</a:t>
            </a:r>
            <a:r>
              <a:rPr lang="en-US" b="1" dirty="0"/>
              <a:t>: </a:t>
            </a:r>
            <a:r>
              <a:rPr lang="en-US" b="1" dirty="0" err="1"/>
              <a:t>checknode</a:t>
            </a:r>
            <a:r>
              <a:rPr lang="en-US" b="1" dirty="0"/>
              <a:t> script </a:t>
            </a:r>
            <a:r>
              <a:rPr lang="en-US" b="1" dirty="0" smtClean="0"/>
              <a:t>completed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Hi, 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Summary results: 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------ With Findings: </a:t>
            </a:r>
            <a:r>
              <a:rPr lang="en-US" sz="12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check-crashes 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-------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Check: </a:t>
            </a:r>
            <a:r>
              <a:rPr lang="en-US" sz="12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10.74.57.235.log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===============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0003:        Error code     :  0xB0AD0002 (Reported via CELLO:ERI IF)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0003:        Process        :  </a:t>
            </a: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bmLoaderClientHelper</a:t>
            </a: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0003:        Error code     :  0xB0AD0002 (Reported via CELLO:ERI IF)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0003:        Process        :  </a:t>
            </a: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Cs_boardManager_proc</a:t>
            </a: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0003:        Error code     :  0xB0AD0002 (Reported via CELLO:ERI IF)</a:t>
            </a:r>
          </a:p>
          <a:p>
            <a:pPr marL="766763" lvl="1" indent="0">
              <a:buNone/>
            </a:pPr>
            <a:r>
              <a:rPr lang="en-US" sz="12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0005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:        Error code     :  0xB0AD0000 (Reported via CELLO:ERI IF)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0005:        Process        :  </a:t>
            </a: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Cs_boardManager_proc</a:t>
            </a: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0005:        Error code     :  0xB0AD0002 (Reported via CELLO:ERI IF)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 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======== Note =========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See list of found crashes on the node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=======================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 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-------------------------</a:t>
            </a:r>
          </a:p>
          <a:p>
            <a:pPr lvl="1"/>
            <a:endParaRPr lang="en-US" b="1" dirty="0"/>
          </a:p>
        </p:txBody>
      </p:sp>
      <p:sp>
        <p:nvSpPr>
          <p:cNvPr id="4" name="TextBox 3"/>
          <p:cNvSpPr txBox="1"/>
          <p:nvPr/>
        </p:nvSpPr>
        <p:spPr>
          <a:xfrm>
            <a:off x="4688540" y="5307106"/>
            <a:ext cx="147021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accent1">
                    <a:lumMod val="50000"/>
                  </a:schemeClr>
                </a:solidFill>
              </a:rPr>
              <a:t>message</a:t>
            </a:r>
            <a:endParaRPr lang="en-US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17139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Notification mail - </a:t>
            </a:r>
            <a:r>
              <a:rPr lang="en-US" dirty="0" err="1" smtClean="0"/>
              <a:t>NoFindings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err="1"/>
              <a:t>NoFindings</a:t>
            </a:r>
            <a:r>
              <a:rPr lang="en-US" b="1" dirty="0"/>
              <a:t>: </a:t>
            </a:r>
            <a:r>
              <a:rPr lang="en-US" b="1" dirty="0" err="1"/>
              <a:t>checknode</a:t>
            </a:r>
            <a:r>
              <a:rPr lang="en-US" b="1" dirty="0"/>
              <a:t> script </a:t>
            </a:r>
            <a:r>
              <a:rPr lang="en-US" b="1" dirty="0" smtClean="0"/>
              <a:t>completed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Hi, 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Summary results: 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------ No Findings:  </a:t>
            </a:r>
            <a:r>
              <a:rPr lang="en-US" sz="12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lgp-15m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-------</a:t>
            </a:r>
          </a:p>
          <a:p>
            <a:pPr marL="766763" lvl="1" indent="0">
              <a:buNone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-------------------------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453556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Proposal of  custom checker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0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name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=custom-crash-check</a:t>
            </a:r>
            <a:endParaRPr lang="en-US" sz="20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cmd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</a:t>
            </a:r>
            <a:r>
              <a:rPr lang="en-US" sz="20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lh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20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all </a:t>
            </a:r>
            <a:r>
              <a:rPr lang="en-US" sz="20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llog</a:t>
            </a:r>
            <a:r>
              <a:rPr lang="en-US" sz="20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-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l"</a:t>
            </a:r>
            <a:endParaRPr lang="en-US" sz="20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</a:t>
            </a:r>
            <a:r>
              <a:rPr lang="en-US" sz="20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ptions</a:t>
            </a:r>
            <a:r>
              <a:rPr lang="en-US" sz="200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="--</a:t>
            </a:r>
            <a:r>
              <a:rPr lang="en-US" sz="200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at-least-one"</a:t>
            </a:r>
          </a:p>
          <a:p>
            <a:pPr marL="0" indent="0">
              <a:buNone/>
            </a:pPr>
            <a:r>
              <a:rPr lang="en-US" sz="2000" b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="(</a:t>
            </a:r>
            <a:r>
              <a:rPr lang="en-US" sz="20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PROCESSOR_BASIC_0x82000113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)"</a:t>
            </a:r>
          </a:p>
          <a:p>
            <a:pPr marL="0" indent="0">
              <a:buNone/>
            </a:pPr>
            <a:r>
              <a:rPr lang="en-US" sz="2000" b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="(</a:t>
            </a:r>
            <a:r>
              <a:rPr lang="en-US" sz="20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PROCESSOR_BASIC_0xF0F0F0F3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)"</a:t>
            </a:r>
          </a:p>
          <a:p>
            <a:pPr marL="0" indent="0">
              <a:buNone/>
            </a:pPr>
            <a:r>
              <a:rPr lang="en-US" sz="2000" b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="(PROCESSOR_BASIC_0x00000012)"</a:t>
            </a:r>
            <a:endParaRPr lang="en-US" sz="20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messasge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=Crashes has been observed on the node.</a:t>
            </a:r>
            <a:endParaRPr lang="en-US" sz="20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messasge</a:t>
            </a:r>
            <a:r>
              <a:rPr lang="en-US" sz="20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=Please revisit and take proper actions.</a:t>
            </a:r>
            <a:endParaRPr lang="en-US" sz="20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03648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2560" name="Logo_ChapterSlide_Normal" descr="Logo_ChapterSlide_Normal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0" y="-34925"/>
            <a:ext cx="9144000" cy="6858000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</p:pic>
    </p:spTree>
    <p:custDataLst>
      <p:tags r:id="rId1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Configuration – </a:t>
            </a:r>
            <a:r>
              <a:rPr lang="en-US" dirty="0" err="1" smtClean="0"/>
              <a:t>checknode.conf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1"/>
            <a:ext cx="5298141" cy="2765612"/>
          </a:xfrm>
        </p:spPr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#</a:t>
            </a:r>
            <a:r>
              <a:rPr lang="en-US" sz="14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Checknode</a:t>
            </a:r>
            <a:r>
              <a:rPr lang="en-US" sz="14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configuration file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[</a:t>
            </a:r>
            <a:r>
              <a:rPr lang="en-US" sz="14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core</a:t>
            </a: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]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4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mobatch</a:t>
            </a: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</a:t>
            </a:r>
            <a:r>
              <a:rPr lang="en-US" sz="1400" b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/app/</a:t>
            </a:r>
            <a:r>
              <a:rPr lang="en-US" sz="1400" b="1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moshell</a:t>
            </a:r>
            <a:r>
              <a:rPr lang="en-US" sz="1400" b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/latest/</a:t>
            </a:r>
            <a:r>
              <a:rPr lang="en-US" sz="1400" b="1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moshell</a:t>
            </a:r>
            <a:r>
              <a:rPr lang="en-US" sz="1400" b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</a:t>
            </a:r>
            <a:r>
              <a:rPr lang="en-US" sz="1400" b="1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mobatch</a:t>
            </a:r>
            <a:endParaRPr lang="en-US" sz="1400" b="1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14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logdir</a:t>
            </a: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=$Bin/</a:t>
            </a:r>
            <a:r>
              <a:rPr lang="en-US" sz="14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logdir</a:t>
            </a:r>
            <a:endParaRPr lang="en-US" sz="14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14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  <a:hlinkClick r:id="rId2"/>
              </a:rPr>
              <a:t>mailto=</a:t>
            </a:r>
            <a:r>
              <a:rPr lang="en-US" sz="14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  <a:hlinkClick r:id="rId2"/>
              </a:rPr>
              <a:t>nobody@ericsson.com</a:t>
            </a:r>
            <a:r>
              <a:rPr lang="en-US" sz="14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; </a:t>
            </a:r>
            <a:r>
              <a:rPr lang="en-US" sz="14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&lt;</a:t>
            </a:r>
            <a:r>
              <a:rPr lang="en-US" sz="14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other@domain</a:t>
            </a: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&gt;</a:t>
            </a:r>
          </a:p>
          <a:p>
            <a:pPr marL="457200" indent="-457200">
              <a:buFont typeface="+mj-lt"/>
              <a:buAutoNum type="arabicPeriod"/>
            </a:pPr>
            <a:endParaRPr lang="en-US" sz="14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[node]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14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ipdatabse</a:t>
            </a: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</a:t>
            </a:r>
            <a:r>
              <a:rPr lang="en-US" sz="1400" b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$HOME/.</a:t>
            </a:r>
            <a:r>
              <a:rPr lang="en-US" sz="14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TTK/</a:t>
            </a:r>
            <a:r>
              <a:rPr lang="en-US" sz="1400" b="1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ipdatabase</a:t>
            </a:r>
            <a:endParaRPr lang="en-US" sz="1400" b="1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14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sitefile</a:t>
            </a: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</a:t>
            </a:r>
            <a:r>
              <a:rPr lang="en-US" sz="1400" b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$HOME/.TTK/</a:t>
            </a:r>
            <a:r>
              <a:rPr lang="en-US" sz="1400" b="1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sitefile</a:t>
            </a:r>
            <a:endParaRPr lang="en-US" sz="1400" b="1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14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rules=</a:t>
            </a:r>
            <a:r>
              <a:rPr lang="en-US" sz="1400" b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$HOME/.TTK/</a:t>
            </a:r>
            <a:r>
              <a:rPr lang="en-US" sz="1400" b="1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checknode.rules</a:t>
            </a:r>
            <a:endParaRPr lang="en-US" sz="1400" b="1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5925670" y="2563906"/>
            <a:ext cx="286870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/>
              <a:t>Uses  </a:t>
            </a:r>
            <a:r>
              <a:rPr lang="en-US" sz="2000" b="1" dirty="0" err="1" smtClean="0"/>
              <a:t>mailx</a:t>
            </a:r>
            <a:r>
              <a:rPr lang="en-US" sz="2000" dirty="0" smtClean="0"/>
              <a:t> command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1189929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Configuration – </a:t>
            </a:r>
            <a:r>
              <a:rPr lang="en-US" dirty="0" err="1" smtClean="0"/>
              <a:t>checknode.rules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8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version="1.0"</a:t>
            </a:r>
          </a:p>
          <a:p>
            <a:r>
              <a:rPr lang="en-US" sz="18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name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="&lt;name&gt;"</a:t>
            </a:r>
          </a:p>
          <a:p>
            <a:r>
              <a:rPr lang="en-US" sz="18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options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="&lt;options list&gt;"</a:t>
            </a:r>
          </a:p>
          <a:p>
            <a:r>
              <a:rPr lang="en-US" sz="1800" b="1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cmd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="&lt;command&gt;;…."</a:t>
            </a:r>
          </a:p>
          <a:p>
            <a:r>
              <a:rPr lang="en-US" sz="18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="&lt;</a:t>
            </a:r>
            <a:r>
              <a:rPr lang="en-US" sz="18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regexp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&gt;"</a:t>
            </a:r>
          </a:p>
          <a:p>
            <a:r>
              <a:rPr lang="en-US" sz="1800" b="1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="&lt;</a:t>
            </a:r>
            <a:r>
              <a:rPr lang="en-US" sz="18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regexp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&gt;"</a:t>
            </a:r>
          </a:p>
          <a:p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…</a:t>
            </a:r>
          </a:p>
          <a:p>
            <a:r>
              <a:rPr lang="en-US" sz="1800" b="1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rulex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=&lt;special-rule&gt;</a:t>
            </a:r>
          </a:p>
          <a:p>
            <a:r>
              <a:rPr lang="en-US" sz="1800" b="1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rulex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=&lt;special-rule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&gt;</a:t>
            </a:r>
          </a:p>
          <a:p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…</a:t>
            </a:r>
          </a:p>
          <a:p>
            <a:r>
              <a:rPr lang="en-US" sz="1800" b="1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messasge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</a:t>
            </a:r>
            <a:r>
              <a:rPr lang="en-US" sz="18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pmds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from last 15 minutes.</a:t>
            </a:r>
          </a:p>
          <a:p>
            <a:r>
              <a:rPr lang="en-US" sz="1800" b="1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</a:t>
            </a:r>
            <a:r>
              <a:rPr lang="en-US" sz="1800" b="1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essasge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=Fetched and decoded</a:t>
            </a:r>
          </a:p>
          <a:p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…</a:t>
            </a:r>
            <a:endParaRPr lang="en-US" sz="1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371432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</a:t>
            </a:r>
            <a:r>
              <a:rPr lang="en-US" dirty="0" err="1" smtClean="0"/>
              <a:t>hecknode.rules</a:t>
            </a:r>
            <a:r>
              <a:rPr lang="en-US" dirty="0" smtClean="0"/>
              <a:t> - options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options="--free-search --at-least-one --only-match --per-board"</a:t>
            </a:r>
          </a:p>
          <a:p>
            <a:endParaRPr lang="en-US" sz="1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--free-search </a:t>
            </a:r>
            <a:r>
              <a:rPr lang="en-US" sz="1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–F</a:t>
            </a:r>
          </a:p>
          <a:p>
            <a:endParaRPr lang="en-US" sz="18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--at-least-one </a:t>
            </a:r>
            <a:r>
              <a:rPr lang="en-US" sz="1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–X</a:t>
            </a:r>
          </a:p>
          <a:p>
            <a:endParaRPr lang="en-US" sz="18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--only-match </a:t>
            </a:r>
            <a:r>
              <a:rPr lang="en-US" sz="1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–o </a:t>
            </a:r>
          </a:p>
          <a:p>
            <a:endParaRPr lang="en-US" sz="18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--per-board</a:t>
            </a:r>
            <a:r>
              <a:rPr lang="en-US" sz="1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-B</a:t>
            </a:r>
          </a:p>
          <a:p>
            <a:pPr marL="0" indent="0">
              <a:buNone/>
            </a:pP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en-US" sz="1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32604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checknode.rules</a:t>
            </a:r>
            <a:r>
              <a:rPr lang="en-US" dirty="0"/>
              <a:t> - </a:t>
            </a:r>
            <a:r>
              <a:rPr lang="en-US" dirty="0" err="1" smtClean="0"/>
              <a:t>rule</a:t>
            </a:r>
            <a:r>
              <a:rPr lang="en-US" b="1" dirty="0" err="1" smtClean="0"/>
              <a:t>x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Catch timestamps after provided value</a:t>
            </a:r>
            <a:endParaRPr lang="en-US" dirty="0"/>
          </a:p>
          <a:p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rulex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</a:t>
            </a:r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timestampA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=format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:"+%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 %</a:t>
            </a:r>
            <a:r>
              <a:rPr lang="en-US" sz="18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T";</a:t>
            </a:r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value</a:t>
            </a:r>
            <a:r>
              <a:rPr lang="en-US" sz="18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:"now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3 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months";</a:t>
            </a:r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regexp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:"\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d{4}-\d{2}-\d{2}\s+\d{2}:\d{2}:\d{2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}"</a:t>
            </a:r>
            <a:endParaRPr lang="en-US" sz="18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dirty="0" smtClean="0"/>
              <a:t>Catch timestamps before provided value</a:t>
            </a:r>
            <a:endParaRPr lang="en-US" dirty="0"/>
          </a:p>
          <a:p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rulex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</a:t>
            </a:r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timestampB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=format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:"+%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 %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T";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value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:"now-15 minutes";</a:t>
            </a:r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regexp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:"\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d{4}-\d{2}-\d{2}\s+\d{2}:\d{2}:\d{2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}"</a:t>
            </a:r>
            <a:endParaRPr lang="en-US" sz="18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dirty="0" smtClean="0"/>
          </a:p>
          <a:p>
            <a:r>
              <a:rPr lang="en-US" b="1" dirty="0">
                <a:latin typeface="Courier New" panose="02070309020205020404" pitchFamily="49" charset="0"/>
                <a:cs typeface="Courier New" panose="02070309020205020404" pitchFamily="49" charset="0"/>
              </a:rPr>
              <a:t>f</a:t>
            </a:r>
            <a:r>
              <a:rPr lang="en-US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ormat</a:t>
            </a:r>
            <a:r>
              <a:rPr lang="en-US" dirty="0" smtClean="0"/>
              <a:t>, </a:t>
            </a:r>
            <a:r>
              <a:rPr lang="en-US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value</a:t>
            </a:r>
            <a:r>
              <a:rPr lang="en-US" dirty="0" smtClean="0"/>
              <a:t> must be acceptable by </a:t>
            </a:r>
            <a:r>
              <a:rPr lang="en-US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date</a:t>
            </a:r>
            <a:r>
              <a:rPr lang="en-US" dirty="0" smtClean="0"/>
              <a:t> command</a:t>
            </a:r>
          </a:p>
          <a:p>
            <a:r>
              <a:rPr lang="en-US" b="1" dirty="0" err="1"/>
              <a:t>r</a:t>
            </a:r>
            <a:r>
              <a:rPr lang="en-US" b="1" dirty="0" err="1" smtClean="0"/>
              <a:t>egexp</a:t>
            </a:r>
            <a:r>
              <a:rPr lang="en-US" b="1" dirty="0" smtClean="0"/>
              <a:t> </a:t>
            </a:r>
            <a:r>
              <a:rPr lang="en-US" dirty="0" smtClean="0"/>
              <a:t>is </a:t>
            </a:r>
            <a:r>
              <a:rPr lang="en-US" dirty="0" err="1" smtClean="0"/>
              <a:t>perl</a:t>
            </a:r>
            <a:r>
              <a:rPr lang="en-US" dirty="0" smtClean="0"/>
              <a:t> regular expression </a:t>
            </a:r>
          </a:p>
          <a:p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date --date --date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="yesterday 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-10 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minutes" "+%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 %</a:t>
            </a:r>
            <a:r>
              <a:rPr lang="en-US" sz="18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T"  </a:t>
            </a:r>
            <a:endParaRPr lang="en-US" sz="1800" dirty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84865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Script options - general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help, -h       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Print help message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.</a:t>
            </a: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release-rules  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Print rules provided in current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release</a:t>
            </a: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rules          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List 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moshell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 commands and check node rules 	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		(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from ~/.TTK/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checknode.rules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restore-rules  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Backup ~/.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TTK/</a:t>
            </a:r>
            <a:r>
              <a:rPr lang="en-US" sz="1400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checknode.rules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to </a:t>
            </a:r>
            <a:r>
              <a:rPr lang="en-US" sz="1400" i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.old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file 				and restore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release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rules</a:t>
            </a:r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580587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* When try to restore-rules 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WARN is visible </a:t>
            </a:r>
            <a:endParaRPr lang="en-US" dirty="0"/>
          </a:p>
          <a:p>
            <a:pPr marL="766763" lvl="1" indent="0">
              <a:buNone/>
            </a:pPr>
            <a:r>
              <a:rPr lang="en-US" sz="1800" b="1" i="1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./checknode.pl --rules </a:t>
            </a:r>
          </a:p>
          <a:p>
            <a:pPr marL="766763" lvl="1" indent="0">
              <a:buNone/>
            </a:pPr>
            <a:r>
              <a:rPr lang="en-US" sz="1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WARN: </a:t>
            </a:r>
            <a:r>
              <a:rPr lang="en-US" sz="18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checknode.rules</a:t>
            </a:r>
            <a:r>
              <a:rPr lang="en-US" sz="1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(0.1) version  is different than releases with tool (1.0). </a:t>
            </a:r>
          </a:p>
          <a:p>
            <a:pPr marL="766763" lvl="1" indent="0">
              <a:buNone/>
            </a:pP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Run `checknode.pl --restore-rules` to backup current version and restore(or uplift to) current release version.</a:t>
            </a:r>
          </a:p>
          <a:p>
            <a:pPr marL="766763" lvl="1" indent="0">
              <a:buNone/>
            </a:pP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Run `checknode.pl --release-rules` to check what is the content of currently released checkers. </a:t>
            </a:r>
          </a:p>
          <a:p>
            <a:pPr marL="766763" lvl="1" indent="0">
              <a:buNone/>
            </a:pP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Run `checknode.pl --rules` to check what is in the current </a:t>
            </a:r>
            <a:r>
              <a:rPr lang="en-US" sz="1800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checknode.rules</a:t>
            </a: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files.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070513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</a:t>
            </a:r>
            <a:r>
              <a:rPr lang="en-US" dirty="0" smtClean="0"/>
              <a:t>cript options  - parsing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-B, --per-board           - Filter results in groups per board (default)</a:t>
            </a:r>
          </a:p>
          <a:p>
            <a:endParaRPr lang="en-US" sz="14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F, --free-search 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Do no limit search to board </a:t>
            </a:r>
            <a:endParaRPr lang="en-US" sz="14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o, --only-match  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Return only matching part of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text</a:t>
            </a: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X, --at-least-one       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Return results if at least one filter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			match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in the scope(board/or whole log)</a:t>
            </a:r>
          </a:p>
          <a:p>
            <a:endParaRPr lang="en-US" sz="14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sz="14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p, --parse-only  &lt;</a:t>
            </a:r>
            <a:r>
              <a:rPr lang="en-US" sz="1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dir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&gt;         - Do not check node logs, only parse </a:t>
            </a:r>
            <a:r>
              <a:rPr lang="en-US" sz="1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					logs </a:t>
            </a:r>
            <a:r>
              <a:rPr lang="en-US" sz="1400" dirty="0">
                <a:latin typeface="Courier New" panose="02070309020205020404" pitchFamily="49" charset="0"/>
                <a:cs typeface="Courier New" panose="02070309020205020404" pitchFamily="49" charset="0"/>
              </a:rPr>
              <a:t>in provided directory,</a:t>
            </a:r>
          </a:p>
          <a:p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endParaRPr lang="en-US" sz="1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205396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* When use --parse-only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"I am adding new checker. I added commands but I am not sure if rules will catch correct results"</a:t>
            </a:r>
          </a:p>
          <a:p>
            <a:r>
              <a:rPr lang="en-US" dirty="0" smtClean="0"/>
              <a:t>Typical </a:t>
            </a:r>
            <a:r>
              <a:rPr lang="en-US" dirty="0" err="1" smtClean="0"/>
              <a:t>WoW</a:t>
            </a:r>
            <a:r>
              <a:rPr lang="en-US" dirty="0" smtClean="0"/>
              <a:t>:</a:t>
            </a:r>
          </a:p>
          <a:p>
            <a:pPr lvl="1"/>
            <a:r>
              <a:rPr lang="en-US" sz="1800" i="1" dirty="0" smtClean="0"/>
              <a:t>Add new "checker" to </a:t>
            </a:r>
            <a:r>
              <a:rPr lang="en-US" sz="1800" i="1" dirty="0" err="1" smtClean="0"/>
              <a:t>checknode.rules</a:t>
            </a:r>
            <a:r>
              <a:rPr lang="en-US" sz="1800" i="1" dirty="0" smtClean="0"/>
              <a:t> </a:t>
            </a:r>
          </a:p>
          <a:p>
            <a:pPr lvl="1"/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./checknode.pl &lt;new-checker-name&gt;</a:t>
            </a:r>
          </a:p>
          <a:p>
            <a:pPr marL="1514475" lvl="2" indent="0">
              <a:buNone/>
            </a:pPr>
            <a:r>
              <a:rPr lang="en-US" dirty="0" smtClean="0"/>
              <a:t>… </a:t>
            </a:r>
          </a:p>
          <a:p>
            <a:pPr marL="1514475" lvl="2" indent="0">
              <a:buNone/>
            </a:pPr>
            <a:r>
              <a:rPr lang="en-US" sz="14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Logfiles</a:t>
            </a:r>
            <a:r>
              <a:rPr lang="en-US" sz="14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stored in /home/</a:t>
            </a:r>
            <a:r>
              <a:rPr lang="en-US" sz="14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signum</a:t>
            </a:r>
            <a:r>
              <a:rPr lang="en-US" sz="14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/TTK/Tools/</a:t>
            </a:r>
            <a:r>
              <a:rPr lang="en-US" sz="14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checknode</a:t>
            </a:r>
            <a:r>
              <a:rPr lang="en-US" sz="14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</a:t>
            </a:r>
            <a:r>
              <a:rPr lang="en-US" sz="1400" dirty="0" err="1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logdir</a:t>
            </a:r>
            <a:r>
              <a:rPr lang="en-US" sz="1400" dirty="0" smtClean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/2016-06-21_14-13-05</a:t>
            </a:r>
          </a:p>
          <a:p>
            <a:pPr marL="1514475" lvl="2" indent="0">
              <a:buNone/>
            </a:pPr>
            <a:r>
              <a:rPr lang="en-US" dirty="0" smtClean="0"/>
              <a:t>… </a:t>
            </a:r>
            <a:endParaRPr lang="en-US" sz="1400" dirty="0" smtClean="0">
              <a:solidFill>
                <a:schemeClr val="tx2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lvl="1"/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./checknode.pl --parse-only 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/home/</a:t>
            </a:r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signum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/TTK/Tools/</a:t>
            </a:r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checknode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</a:t>
            </a:r>
            <a:r>
              <a:rPr lang="en-US" sz="1800" dirty="0" err="1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logdir</a:t>
            </a:r>
            <a:r>
              <a:rPr lang="en-US" sz="1800" dirty="0">
                <a:solidFill>
                  <a:schemeClr val="tx2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/2016-06-21_14-13-05 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&lt;new-checker-name&gt;</a:t>
            </a:r>
          </a:p>
        </p:txBody>
      </p:sp>
    </p:spTree>
    <p:extLst>
      <p:ext uri="{BB962C8B-B14F-4D97-AF65-F5344CB8AC3E}">
        <p14:creationId xmlns:p14="http://schemas.microsoft.com/office/powerpoint/2010/main" val="29292505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RICSSON" val="ericsson"/>
</p:tagLst>
</file>

<file path=ppt/theme/theme1.xml><?xml version="1.0" encoding="utf-8"?>
<a:theme xmlns:a="http://schemas.openxmlformats.org/drawingml/2006/main" name="Documentation Template 2011">
  <a:themeElements>
    <a:clrScheme name="Landscape2004 1">
      <a:dk1>
        <a:srgbClr val="58585A"/>
      </a:dk1>
      <a:lt1>
        <a:srgbClr val="FFFFFF"/>
      </a:lt1>
      <a:dk2>
        <a:srgbClr val="00285E"/>
      </a:dk2>
      <a:lt2>
        <a:srgbClr val="B1B3B4"/>
      </a:lt2>
      <a:accent1>
        <a:srgbClr val="89BA17"/>
      </a:accent1>
      <a:accent2>
        <a:srgbClr val="F08A00"/>
      </a:accent2>
      <a:accent3>
        <a:srgbClr val="FFFFFF"/>
      </a:accent3>
      <a:accent4>
        <a:srgbClr val="4A4A4C"/>
      </a:accent4>
      <a:accent5>
        <a:srgbClr val="C4D9AB"/>
      </a:accent5>
      <a:accent6>
        <a:srgbClr val="D97D00"/>
      </a:accent6>
      <a:hlink>
        <a:srgbClr val="00A9D4"/>
      </a:hlink>
      <a:folHlink>
        <a:srgbClr val="00625F"/>
      </a:folHlink>
    </a:clrScheme>
    <a:fontScheme name="Landscape2004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sv-SE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sv-SE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ndscape2004 1">
        <a:dk1>
          <a:srgbClr val="58585A"/>
        </a:dk1>
        <a:lt1>
          <a:srgbClr val="FFFFFF"/>
        </a:lt1>
        <a:dk2>
          <a:srgbClr val="00285E"/>
        </a:dk2>
        <a:lt2>
          <a:srgbClr val="B1B3B4"/>
        </a:lt2>
        <a:accent1>
          <a:srgbClr val="89BA17"/>
        </a:accent1>
        <a:accent2>
          <a:srgbClr val="F08A00"/>
        </a:accent2>
        <a:accent3>
          <a:srgbClr val="FFFFFF"/>
        </a:accent3>
        <a:accent4>
          <a:srgbClr val="4A4A4C"/>
        </a:accent4>
        <a:accent5>
          <a:srgbClr val="C4D9AB"/>
        </a:accent5>
        <a:accent6>
          <a:srgbClr val="D97D00"/>
        </a:accent6>
        <a:hlink>
          <a:srgbClr val="00A9D4"/>
        </a:hlink>
        <a:folHlink>
          <a:srgbClr val="00625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ndscape2004 2">
        <a:dk1>
          <a:srgbClr val="DAD3C5"/>
        </a:dk1>
        <a:lt1>
          <a:srgbClr val="FFFFFF"/>
        </a:lt1>
        <a:dk2>
          <a:srgbClr val="003258"/>
        </a:dk2>
        <a:lt2>
          <a:srgbClr val="C9C2BB"/>
        </a:lt2>
        <a:accent1>
          <a:srgbClr val="4E9793"/>
        </a:accent1>
        <a:accent2>
          <a:srgbClr val="FF4500"/>
        </a:accent2>
        <a:accent3>
          <a:srgbClr val="AAADB4"/>
        </a:accent3>
        <a:accent4>
          <a:srgbClr val="DADADA"/>
        </a:accent4>
        <a:accent5>
          <a:srgbClr val="B2C9C8"/>
        </a:accent5>
        <a:accent6>
          <a:srgbClr val="E73E00"/>
        </a:accent6>
        <a:hlink>
          <a:srgbClr val="0094D2"/>
        </a:hlink>
        <a:folHlink>
          <a:srgbClr val="026A65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1201</TotalTime>
  <Words>675</Words>
  <Application>Microsoft Office PowerPoint</Application>
  <PresentationFormat>On-screen Show (4:3)</PresentationFormat>
  <Paragraphs>144</Paragraphs>
  <Slides>15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Documentation Template 2011</vt:lpstr>
      <vt:lpstr>checknode.pl</vt:lpstr>
      <vt:lpstr>Configuration – checknode.conf</vt:lpstr>
      <vt:lpstr>Configuration – checknode.rules </vt:lpstr>
      <vt:lpstr>checknode.rules - options</vt:lpstr>
      <vt:lpstr>checknode.rules - rulex</vt:lpstr>
      <vt:lpstr>Script options - general</vt:lpstr>
      <vt:lpstr>* When try to restore-rules …</vt:lpstr>
      <vt:lpstr>Script options  - parsing</vt:lpstr>
      <vt:lpstr>* When use --parse-only </vt:lpstr>
      <vt:lpstr>Script options - running</vt:lpstr>
      <vt:lpstr>Script options - troubleshooting</vt:lpstr>
      <vt:lpstr>Notification mail - WithFindings</vt:lpstr>
      <vt:lpstr>Notification mail - NoFindings</vt:lpstr>
      <vt:lpstr>Proposal of  custom checker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Jakub Sloczynski</dc:creator>
  <dc:description>Rev PA1</dc:description>
  <cp:lastModifiedBy>Jakub Sloczynski</cp:lastModifiedBy>
  <cp:revision>38</cp:revision>
  <dcterms:created xsi:type="dcterms:W3CDTF">2004-10-26T21:20:03Z</dcterms:created>
  <dcterms:modified xsi:type="dcterms:W3CDTF">2016-06-23T11:56:05Z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umentType">
    <vt:lpwstr>Documentation2011</vt:lpwstr>
  </property>
  <property fmtid="{D5CDD505-2E9C-101B-9397-08002B2CF9AE}" pid="3" name="TemplateName">
    <vt:lpwstr>CXC 173 2731/2</vt:lpwstr>
  </property>
  <property fmtid="{D5CDD505-2E9C-101B-9397-08002B2CF9AE}" pid="4" name="TemplateVersion">
    <vt:lpwstr>R1A</vt:lpwstr>
  </property>
  <property fmtid="{D5CDD505-2E9C-101B-9397-08002B2CF9AE}" pid="5" name="EmbeddedFonts">
    <vt:bool>false</vt:bool>
  </property>
  <property fmtid="{D5CDD505-2E9C-101B-9397-08002B2CF9AE}" pid="6" name="FooterType">
    <vt:lpwstr>Full</vt:lpwstr>
  </property>
  <property fmtid="{D5CDD505-2E9C-101B-9397-08002B2CF9AE}" pid="7" name="x">
    <vt:lpwstr>1</vt:lpwstr>
  </property>
  <property fmtid="{D5CDD505-2E9C-101B-9397-08002B2CF9AE}" pid="8" name="White">
    <vt:bool>true</vt:bool>
  </property>
  <property fmtid="{D5CDD505-2E9C-101B-9397-08002B2CF9AE}" pid="9" name="chkMetaData">
    <vt:bool>false</vt:bool>
  </property>
  <property fmtid="{D5CDD505-2E9C-101B-9397-08002B2CF9AE}" pid="10" name="chkTaglines">
    <vt:bool>false</vt:bool>
  </property>
  <property fmtid="{D5CDD505-2E9C-101B-9397-08002B2CF9AE}" pid="11" name="SecurityClass">
    <vt:lpwstr>Ericsson Internal</vt:lpwstr>
  </property>
  <property fmtid="{D5CDD505-2E9C-101B-9397-08002B2CF9AE}" pid="12" name="txtConfLabel">
    <vt:lpwstr>Ericsson Internal</vt:lpwstr>
  </property>
  <property fmtid="{D5CDD505-2E9C-101B-9397-08002B2CF9AE}" pid="13" name="optUseConfClass">
    <vt:bool>true</vt:bool>
  </property>
  <property fmtid="{D5CDD505-2E9C-101B-9397-08002B2CF9AE}" pid="14" name="optUseConfLabel">
    <vt:bool>false</vt:bool>
  </property>
  <property fmtid="{D5CDD505-2E9C-101B-9397-08002B2CF9AE}" pid="15" name="optFooterCVLDocNo">
    <vt:bool>true</vt:bool>
  </property>
  <property fmtid="{D5CDD505-2E9C-101B-9397-08002B2CF9AE}" pid="16" name="optFooterCVLCopyright">
    <vt:bool>false</vt:bool>
  </property>
  <property fmtid="{D5CDD505-2E9C-101B-9397-08002B2CF9AE}" pid="17" name="optEnterText1">
    <vt:bool>false</vt:bool>
  </property>
  <property fmtid="{D5CDD505-2E9C-101B-9397-08002B2CF9AE}" pid="18" name="optFooterCVLConfLabel">
    <vt:bool>true</vt:bool>
  </property>
  <property fmtid="{D5CDD505-2E9C-101B-9397-08002B2CF9AE}" pid="19" name="optEnterText2">
    <vt:bool>false</vt:bool>
  </property>
  <property fmtid="{D5CDD505-2E9C-101B-9397-08002B2CF9AE}" pid="20" name="optFooterCVLTitle">
    <vt:bool>true</vt:bool>
  </property>
  <property fmtid="{D5CDD505-2E9C-101B-9397-08002B2CF9AE}" pid="21" name="optFooterCVLPrep">
    <vt:bool>false</vt:bool>
  </property>
  <property fmtid="{D5CDD505-2E9C-101B-9397-08002B2CF9AE}" pid="22" name="optEnterText3">
    <vt:bool>false</vt:bool>
  </property>
  <property fmtid="{D5CDD505-2E9C-101B-9397-08002B2CF9AE}" pid="23" name="optFooterCVLDate">
    <vt:bool>true</vt:bool>
  </property>
  <property fmtid="{D5CDD505-2E9C-101B-9397-08002B2CF9AE}" pid="24" name="optEnterText4">
    <vt:bool>false</vt:bool>
  </property>
  <property fmtid="{D5CDD505-2E9C-101B-9397-08002B2CF9AE}" pid="25" name="LeftFooterField">
    <vt:lpwstr/>
  </property>
  <property fmtid="{D5CDD505-2E9C-101B-9397-08002B2CF9AE}" pid="26" name="MiddleFooterField">
    <vt:lpwstr>Ericsson Internal</vt:lpwstr>
  </property>
  <property fmtid="{D5CDD505-2E9C-101B-9397-08002B2CF9AE}" pid="27" name="RightFooterField">
    <vt:lpwstr/>
  </property>
  <property fmtid="{D5CDD505-2E9C-101B-9397-08002B2CF9AE}" pid="28" name="RightFooterField2">
    <vt:lpwstr/>
  </property>
  <property fmtid="{D5CDD505-2E9C-101B-9397-08002B2CF9AE}" pid="29" name="TotalNumb">
    <vt:bool>true</vt:bool>
  </property>
  <property fmtid="{D5CDD505-2E9C-101B-9397-08002B2CF9AE}" pid="30" name="Pages">
    <vt:bool>true</vt:bool>
  </property>
  <property fmtid="{D5CDD505-2E9C-101B-9397-08002B2CF9AE}" pid="31" name="DocumentType2">
    <vt:lpwstr>Documentation2011</vt:lpwstr>
  </property>
  <property fmtid="{D5CDD505-2E9C-101B-9397-08002B2CF9AE}" pid="32" name="TemplateName2">
    <vt:lpwstr>CXC 173 2731/2</vt:lpwstr>
  </property>
  <property fmtid="{D5CDD505-2E9C-101B-9397-08002B2CF9AE}" pid="33" name="TemplateVersion2">
    <vt:lpwstr>R1A</vt:lpwstr>
  </property>
  <property fmtid="{D5CDD505-2E9C-101B-9397-08002B2CF9AE}" pid="34" name="UsedFont">
    <vt:lpwstr>Arial</vt:lpwstr>
  </property>
  <property fmtid="{D5CDD505-2E9C-101B-9397-08002B2CF9AE}" pid="35" name="PackageNo">
    <vt:lpwstr>LXA 119 603</vt:lpwstr>
  </property>
  <property fmtid="{D5CDD505-2E9C-101B-9397-08002B2CF9AE}" pid="36" name="PackageVersion">
    <vt:lpwstr>R3A</vt:lpwstr>
  </property>
  <property fmtid="{D5CDD505-2E9C-101B-9397-08002B2CF9AE}" pid="37" name="Prepared">
    <vt:lpwstr/>
  </property>
  <property fmtid="{D5CDD505-2E9C-101B-9397-08002B2CF9AE}" pid="38" name="ApprovedBy">
    <vt:lpwstr/>
  </property>
  <property fmtid="{D5CDD505-2E9C-101B-9397-08002B2CF9AE}" pid="39" name="DocNo">
    <vt:lpwstr/>
  </property>
  <property fmtid="{D5CDD505-2E9C-101B-9397-08002B2CF9AE}" pid="40" name="Checked">
    <vt:lpwstr/>
  </property>
  <property fmtid="{D5CDD505-2E9C-101B-9397-08002B2CF9AE}" pid="41" name="Revision">
    <vt:lpwstr>PA1</vt:lpwstr>
  </property>
  <property fmtid="{D5CDD505-2E9C-101B-9397-08002B2CF9AE}" pid="42" name="DocName">
    <vt:lpwstr>PRESENTATION</vt:lpwstr>
  </property>
  <property fmtid="{D5CDD505-2E9C-101B-9397-08002B2CF9AE}" pid="43" name="Title">
    <vt:lpwstr/>
  </property>
  <property fmtid="{D5CDD505-2E9C-101B-9397-08002B2CF9AE}" pid="44" name="Date">
    <vt:lpwstr>2016-06-17</vt:lpwstr>
  </property>
  <property fmtid="{D5CDD505-2E9C-101B-9397-08002B2CF9AE}" pid="45" name="Reference">
    <vt:lpwstr/>
  </property>
  <property fmtid="{D5CDD505-2E9C-101B-9397-08002B2CF9AE}" pid="46" name="Keyword">
    <vt:lpwstr/>
  </property>
</Properties>
</file>

<file path=docProps/thumbnail.jpeg>
</file>