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tags/tag1.xml" ContentType="application/vnd.openxmlformats-officedocument.presentationml.tags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 saveSubsetFonts="1">
  <p:sldMasterIdLst>
    <p:sldMasterId id="2147483676" r:id="rId1"/>
  </p:sldMasterIdLst>
  <p:notesMasterIdLst>
    <p:notesMasterId r:id="rId10"/>
  </p:notesMasterIdLst>
  <p:handoutMasterIdLst>
    <p:handoutMasterId r:id="rId11"/>
  </p:handoutMasterIdLst>
  <p:sldIdLst>
    <p:sldId id="259" r:id="rId2"/>
    <p:sldId id="260" r:id="rId3"/>
    <p:sldId id="262" r:id="rId4"/>
    <p:sldId id="263" r:id="rId5"/>
    <p:sldId id="266" r:id="rId6"/>
    <p:sldId id="265" r:id="rId7"/>
    <p:sldId id="264" r:id="rId8"/>
    <p:sldId id="261" r:id="rId9"/>
  </p:sldIdLst>
  <p:sldSz cx="9144000" cy="6858000" type="screen4x3"/>
  <p:notesSz cx="6884988" cy="10018713"/>
  <p:embeddedFontLst>
    <p:embeddedFont>
      <p:font typeface="Ericsson Capital TT" panose="02000503000000020004" pitchFamily="2" charset="0"/>
      <p:regular r:id="rId12"/>
    </p:embeddedFont>
  </p:embeddedFontLst>
  <p:defaultTextStyle>
    <a:defPPr>
      <a:defRPr lang="en-GB"/>
    </a:defPPr>
    <a:lvl1pPr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50000"/>
      </a:spcBef>
      <a:spcAft>
        <a:spcPct val="0"/>
      </a:spcAft>
      <a:defRPr sz="20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000" kern="1200">
        <a:solidFill>
          <a:schemeClr val="tx1"/>
        </a:solidFill>
        <a:latin typeface="Arial" charset="0"/>
        <a:ea typeface="+mn-ea"/>
        <a:cs typeface="+mn-cs"/>
      </a:defRPr>
    </a:lvl9pPr>
  </p:defaultTextStyle>
  <p:extLst>
    <p:ext uri="{521415D9-36F7-43E2-AB2F-B90AF26B5E84}">
      <p14:sectionLst xmlns:p14="http://schemas.microsoft.com/office/powerpoint/2010/main">
        <p14:section name="Default Section" id="{9386CF36-BFA9-4BB0-91B9-1B19D4CB6FFA}">
          <p14:sldIdLst>
            <p14:sldId id="259"/>
            <p14:sldId id="260"/>
            <p14:sldId id="262"/>
            <p14:sldId id="263"/>
            <p14:sldId id="266"/>
            <p14:sldId id="265"/>
            <p14:sldId id="264"/>
            <p14:sldId id="261"/>
          </p14:sldIdLst>
        </p14:section>
      </p14:sectionLst>
    </p:ext>
    <p:ext uri="{EFAFB233-063F-42B5-8137-9DF3F51BA10A}">
      <p15:sldGuideLst xmlns:p15="http://schemas.microsoft.com/office/powerpoint/2012/main">
        <p15:guide id="1" orient="horz" pos="1136">
          <p15:clr>
            <a:srgbClr val="A4A3A4"/>
          </p15:clr>
        </p15:guide>
        <p15:guide id="2" orient="horz" pos="4110">
          <p15:clr>
            <a:srgbClr val="A4A3A4"/>
          </p15:clr>
        </p15:guide>
        <p15:guide id="3" orient="horz" pos="151">
          <p15:clr>
            <a:srgbClr val="A4A3A4"/>
          </p15:clr>
        </p15:guide>
        <p15:guide id="4" orient="horz" pos="2449">
          <p15:clr>
            <a:srgbClr val="A4A3A4"/>
          </p15:clr>
        </p15:guide>
        <p15:guide id="5" orient="horz" pos="3566">
          <p15:clr>
            <a:srgbClr val="A4A3A4"/>
          </p15:clr>
        </p15:guide>
        <p15:guide id="6" orient="horz" pos="2545">
          <p15:clr>
            <a:srgbClr val="A4A3A4"/>
          </p15:clr>
        </p15:guide>
        <p15:guide id="7" orient="horz" pos="3845">
          <p15:clr>
            <a:srgbClr val="A4A3A4"/>
          </p15:clr>
        </p15:guide>
        <p15:guide id="8" pos="4969">
          <p15:clr>
            <a:srgbClr val="A4A3A4"/>
          </p15:clr>
        </p15:guide>
        <p15:guide id="9" pos="1941">
          <p15:clr>
            <a:srgbClr val="A4A3A4"/>
          </p15:clr>
        </p15:guide>
        <p15:guide id="10" pos="3818">
          <p15:clr>
            <a:srgbClr val="A4A3A4"/>
          </p15:clr>
        </p15:guide>
        <p15:guide id="11" pos="3727">
          <p15:clr>
            <a:srgbClr val="A4A3A4"/>
          </p15:clr>
        </p15:guide>
        <p15:guide id="12" pos="2834">
          <p15:clr>
            <a:srgbClr val="A4A3A4"/>
          </p15:clr>
        </p15:guide>
        <p15:guide id="13" pos="2926">
          <p15:clr>
            <a:srgbClr val="A4A3A4"/>
          </p15:clr>
        </p15:guide>
        <p15:guide id="14" pos="248">
          <p15:clr>
            <a:srgbClr val="A4A3A4"/>
          </p15:clr>
        </p15:guide>
        <p15:guide id="15" pos="2034">
          <p15:clr>
            <a:srgbClr val="A4A3A4"/>
          </p15:clr>
        </p15:guide>
        <p15:guide id="16" pos="2879">
          <p15:clr>
            <a:srgbClr val="A4A3A4"/>
          </p15:clr>
        </p15:guide>
        <p15:guide id="17" pos="2676">
          <p15:clr>
            <a:srgbClr val="A4A3A4"/>
          </p15:clr>
        </p15:guide>
        <p15:guide id="18" pos="3084">
          <p15:clr>
            <a:srgbClr val="A4A3A4"/>
          </p15:clr>
        </p15:guide>
        <p15:guide id="19" pos="551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>
        <p15:guide id="1" orient="horz" pos="3155">
          <p15:clr>
            <a:srgbClr val="A4A3A4"/>
          </p15:clr>
        </p15:guide>
        <p15:guide id="2" pos="2168">
          <p15:clr>
            <a:srgbClr val="A4A3A4"/>
          </p15:clr>
        </p15:guide>
      </p15:notes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9FB7D3"/>
    <a:srgbClr val="8BC5FF"/>
    <a:srgbClr val="99CCFF"/>
    <a:srgbClr val="6A8FBF"/>
    <a:srgbClr val="00A9D4"/>
    <a:srgbClr val="007B78"/>
    <a:srgbClr val="89BA17"/>
    <a:srgbClr val="FABB00"/>
    <a:srgbClr val="F08A00"/>
    <a:srgbClr val="E3211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5319" autoAdjust="0"/>
  </p:normalViewPr>
  <p:slideViewPr>
    <p:cSldViewPr snapToGrid="0" snapToObjects="1">
      <p:cViewPr varScale="1">
        <p:scale>
          <a:sx n="114" d="100"/>
          <a:sy n="114" d="100"/>
        </p:scale>
        <p:origin x="1506" y="108"/>
      </p:cViewPr>
      <p:guideLst>
        <p:guide orient="horz" pos="1136"/>
        <p:guide orient="horz" pos="4110"/>
        <p:guide orient="horz" pos="151"/>
        <p:guide orient="horz" pos="2449"/>
        <p:guide orient="horz" pos="3566"/>
        <p:guide orient="horz" pos="2545"/>
        <p:guide orient="horz" pos="3845"/>
        <p:guide pos="4969"/>
        <p:guide pos="1941"/>
        <p:guide pos="3818"/>
        <p:guide pos="3727"/>
        <p:guide pos="2834"/>
        <p:guide pos="2926"/>
        <p:guide pos="248"/>
        <p:guide pos="2034"/>
        <p:guide pos="2879"/>
        <p:guide pos="2676"/>
        <p:guide pos="3084"/>
        <p:guide pos="5511"/>
      </p:guideLst>
    </p:cSldViewPr>
  </p:slideViewPr>
  <p:notesTextViewPr>
    <p:cViewPr>
      <p:scale>
        <a:sx n="100" d="100"/>
        <a:sy n="100" d="100"/>
      </p:scale>
      <p:origin x="0" y="0"/>
    </p:cViewPr>
  </p:notesTextViewPr>
  <p:sorterViewPr>
    <p:cViewPr>
      <p:scale>
        <a:sx n="100" d="100"/>
        <a:sy n="100" d="100"/>
      </p:scale>
      <p:origin x="0" y="6528"/>
    </p:cViewPr>
  </p:sorterViewPr>
  <p:notesViewPr>
    <p:cSldViewPr snapToGrid="0" snapToObjects="1">
      <p:cViewPr varScale="1">
        <p:scale>
          <a:sx n="64" d="100"/>
          <a:sy n="64" d="100"/>
        </p:scale>
        <p:origin x="-3414" y="-126"/>
      </p:cViewPr>
      <p:guideLst>
        <p:guide orient="horz" pos="3155"/>
        <p:guide pos="2168"/>
      </p:guideLst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font" Target="fonts/font1.fntdata"/><Relationship Id="rId2" Type="http://schemas.openxmlformats.org/officeDocument/2006/relationships/slide" Target="slides/slide1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handoutMaster" Target="handoutMasters/handoutMaster1.xml"/><Relationship Id="rId5" Type="http://schemas.openxmlformats.org/officeDocument/2006/relationships/slide" Target="slides/slide4.xml"/><Relationship Id="rId15" Type="http://schemas.openxmlformats.org/officeDocument/2006/relationships/theme" Target="theme/theme1.xml"/><Relationship Id="rId10" Type="http://schemas.openxmlformats.org/officeDocument/2006/relationships/notesMaster" Target="notesMasters/notesMaster1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9874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 </a:t>
            </a:r>
            <a:endParaRPr lang="en-US" sz="1200" dirty="0"/>
          </a:p>
        </p:txBody>
      </p:sp>
      <p:sp>
        <p:nvSpPr>
          <p:cNvPr id="79875" name="Rectangle 3"/>
          <p:cNvSpPr>
            <a:spLocks noGrp="1" noChangeArrowheads="1"/>
          </p:cNvSpPr>
          <p:nvPr>
            <p:ph type="dt" sz="quarter" idx="1"/>
          </p:nvPr>
        </p:nvSpPr>
        <p:spPr bwMode="auto">
          <a:xfrm>
            <a:off x="3899900" y="0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t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r>
              <a:rPr lang="en-US" sz="1200"/>
              <a:t>2016-06-13 </a:t>
            </a:r>
            <a:endParaRPr lang="en-US" sz="1200" dirty="0"/>
          </a:p>
        </p:txBody>
      </p:sp>
      <p:sp>
        <p:nvSpPr>
          <p:cNvPr id="79876" name="Rectangle 4"/>
          <p:cNvSpPr>
            <a:spLocks noGrp="1" noChangeArrowheads="1"/>
          </p:cNvSpPr>
          <p:nvPr>
            <p:ph type="ftr" sz="quarter" idx="2"/>
          </p:nvPr>
        </p:nvSpPr>
        <p:spPr bwMode="auto">
          <a:xfrm>
            <a:off x="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>
              <a:spcBef>
                <a:spcPct val="0"/>
              </a:spcBef>
              <a:defRPr sz="1300"/>
            </a:lvl1pPr>
          </a:lstStyle>
          <a:p>
            <a:r>
              <a:rPr lang="en-US" sz="1200"/>
              <a:t> </a:t>
            </a:r>
            <a:endParaRPr lang="en-US" sz="1200" dirty="0"/>
          </a:p>
        </p:txBody>
      </p:sp>
      <p:sp>
        <p:nvSpPr>
          <p:cNvPr id="79877" name="Rectangle 5"/>
          <p:cNvSpPr>
            <a:spLocks noGrp="1" noChangeArrowheads="1"/>
          </p:cNvSpPr>
          <p:nvPr>
            <p:ph type="sldNum" sz="quarter" idx="3"/>
          </p:nvPr>
        </p:nvSpPr>
        <p:spPr bwMode="auto">
          <a:xfrm>
            <a:off x="3899900" y="9516038"/>
            <a:ext cx="2983495" cy="50093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6588" tIns="48294" rIns="96588" bIns="48294" numCol="1" anchor="b" anchorCtr="0" compatLnSpc="1">
            <a:prstTxWarp prst="textNoShape">
              <a:avLst/>
            </a:prstTxWarp>
          </a:bodyPr>
          <a:lstStyle>
            <a:lvl1pPr algn="r">
              <a:spcBef>
                <a:spcPct val="0"/>
              </a:spcBef>
              <a:defRPr sz="1300"/>
            </a:lvl1pPr>
          </a:lstStyle>
          <a:p>
            <a:fld id="{4ECEF30E-552D-42ED-82CA-C73F83CA10A8}" type="slidenum">
              <a:rPr lang="en-US" sz="1200"/>
              <a:pPr/>
              <a:t>‹#›</a:t>
            </a:fld>
            <a:endParaRPr lang="en-US" sz="1200" dirty="0"/>
          </a:p>
        </p:txBody>
      </p:sp>
    </p:spTree>
    <p:extLst>
      <p:ext uri="{BB962C8B-B14F-4D97-AF65-F5344CB8AC3E}">
        <p14:creationId xmlns:p14="http://schemas.microsoft.com/office/powerpoint/2010/main" val="2985583238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idx="1"/>
          </p:nvPr>
        </p:nvSpPr>
        <p:spPr>
          <a:xfrm>
            <a:off x="3900488" y="0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/>
              <a:t>2016-06-13 </a:t>
            </a:r>
            <a:endParaRPr lang="en-US" dirty="0"/>
          </a:p>
        </p:txBody>
      </p:sp>
      <p:sp>
        <p:nvSpPr>
          <p:cNvPr id="3" name="Slide Number Placeholder 2"/>
          <p:cNvSpPr>
            <a:spLocks noGrp="1"/>
          </p:cNvSpPr>
          <p:nvPr>
            <p:ph type="sldNum" sz="quarter" idx="5"/>
          </p:nvPr>
        </p:nvSpPr>
        <p:spPr>
          <a:xfrm>
            <a:off x="3900488" y="9515475"/>
            <a:ext cx="2982912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5852353D-F306-481A-B3D0-C36CE0BF9563}" type="slidenum">
              <a:rPr lang="en-US" smtClean="0"/>
              <a:pPr/>
              <a:t>‹#›</a:t>
            </a:fld>
            <a:endParaRPr lang="en-US" dirty="0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5" name="Slide Image Placeholder 4"/>
          <p:cNvSpPr>
            <a:spLocks noGrp="1" noRot="1" noChangeAspect="1"/>
          </p:cNvSpPr>
          <p:nvPr>
            <p:ph type="sldImg" idx="2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9515475"/>
            <a:ext cx="2982913" cy="50165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Notes Placeholder 6"/>
          <p:cNvSpPr>
            <a:spLocks noGrp="1"/>
          </p:cNvSpPr>
          <p:nvPr>
            <p:ph type="body" sz="quarter" idx="3"/>
          </p:nvPr>
        </p:nvSpPr>
        <p:spPr>
          <a:xfrm>
            <a:off x="688975" y="4759325"/>
            <a:ext cx="5507038" cy="45085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</p:spTree>
    <p:extLst>
      <p:ext uri="{BB962C8B-B14F-4D97-AF65-F5344CB8AC3E}">
        <p14:creationId xmlns:p14="http://schemas.microsoft.com/office/powerpoint/2010/main" val="3508257339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0898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xfrm>
            <a:off x="938213" y="750888"/>
            <a:ext cx="5008562" cy="3757612"/>
          </a:xfrm>
          <a:prstGeom prst="rect">
            <a:avLst/>
          </a:prstGeom>
          <a:ln/>
        </p:spPr>
      </p:sp>
      <p:sp>
        <p:nvSpPr>
          <p:cNvPr id="80899" name="Rectangle 3"/>
          <p:cNvSpPr>
            <a:spLocks noGrp="1" noChangeArrowheads="1"/>
          </p:cNvSpPr>
          <p:nvPr>
            <p:ph type="body" idx="1"/>
          </p:nvPr>
        </p:nvSpPr>
        <p:spPr>
          <a:xfrm>
            <a:off x="688499" y="4758889"/>
            <a:ext cx="5507990" cy="4508421"/>
          </a:xfrm>
          <a:prstGeom prst="rect">
            <a:avLst/>
          </a:prstGeom>
        </p:spPr>
        <p:txBody>
          <a:bodyPr/>
          <a:lstStyle/>
          <a:p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2016-06-13 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  <p:sp>
        <p:nvSpPr>
          <p:cNvPr id="8" name="Slide Number Placeholder 7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DD58C780-10AE-45C6-85DE-06AE30503290}" type="slidenum">
              <a:rPr lang="en-US" smtClean="0"/>
              <a:t>1</a:t>
            </a:fld>
            <a:endParaRPr lang="en-US"/>
          </a:p>
        </p:txBody>
      </p:sp>
      <p:sp>
        <p:nvSpPr>
          <p:cNvPr id="9" name="Header Placeholder 8"/>
          <p:cNvSpPr>
            <a:spLocks noGrp="1"/>
          </p:cNvSpPr>
          <p:nvPr>
            <p:ph type="hdr" sz="quarter" idx="13"/>
          </p:nvPr>
        </p:nvSpPr>
        <p:spPr/>
        <p:txBody>
          <a:bodyPr/>
          <a:lstStyle/>
          <a:p>
            <a:r>
              <a:rPr lang="en-US"/>
              <a:t> </a:t>
            </a:r>
          </a:p>
        </p:txBody>
      </p:sp>
    </p:spTree>
    <p:extLst>
      <p:ext uri="{BB962C8B-B14F-4D97-AF65-F5344CB8AC3E}">
        <p14:creationId xmlns:p14="http://schemas.microsoft.com/office/powerpoint/2010/main" val="376347672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2016-06-13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8539E9B9-2C95-4025-B465-7BB043A0C68E}" type="slidenum">
              <a:rPr lang="en-US" smtClean="0"/>
              <a:t>2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743379302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0"/>
          </p:nvPr>
        </p:nvSpPr>
        <p:spPr/>
        <p:txBody>
          <a:bodyPr/>
          <a:lstStyle/>
          <a:p>
            <a:r>
              <a:rPr lang="en-US"/>
              <a:t>2016-06-13 </a:t>
            </a:r>
            <a:endParaRPr lang="en-US" dirty="0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1"/>
          </p:nvPr>
        </p:nvSpPr>
        <p:spPr/>
        <p:txBody>
          <a:bodyPr/>
          <a:lstStyle/>
          <a:p>
            <a:fld id="{65510DA9-575B-4663-8B1B-B01B8A96D492}" type="slidenum">
              <a:rPr lang="en-US" smtClean="0"/>
              <a:t>8</a:t>
            </a:fld>
            <a:endParaRPr lang="en-US" dirty="0"/>
          </a:p>
        </p:txBody>
      </p:sp>
      <p:sp>
        <p:nvSpPr>
          <p:cNvPr id="6" name="Header Placeholder 5"/>
          <p:cNvSpPr>
            <a:spLocks noGrp="1"/>
          </p:cNvSpPr>
          <p:nvPr>
            <p:ph type="hdr" sz="quarter" idx="12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  <p:sp>
        <p:nvSpPr>
          <p:cNvPr id="7" name="Footer Placeholder 6"/>
          <p:cNvSpPr>
            <a:spLocks noGrp="1"/>
          </p:cNvSpPr>
          <p:nvPr>
            <p:ph type="ftr" sz="quarter" idx="13"/>
          </p:nvPr>
        </p:nvSpPr>
        <p:spPr/>
        <p:txBody>
          <a:bodyPr/>
          <a:lstStyle/>
          <a:p>
            <a:r>
              <a:rPr lang="en-US"/>
              <a:t> 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10219702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P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2" name="LeftInfo"/>
          <p:cNvSpPr txBox="1">
            <a:spLocks noChangeArrowheads="1"/>
          </p:cNvSpPr>
          <p:nvPr/>
        </p:nvSpPr>
        <p:spPr bwMode="auto">
          <a:xfrm>
            <a:off x="-1514475" y="2828876"/>
            <a:ext cx="1476375" cy="34163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title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70 pt</a:t>
            </a: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9FB7D3"/>
                </a:solidFill>
              </a:rPr>
              <a:t>CAPITALS</a:t>
            </a: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Slide subtitle </a:t>
            </a:r>
          </a:p>
          <a:p>
            <a:pPr algn="r">
              <a:spcBef>
                <a:spcPct val="0"/>
              </a:spcBef>
            </a:pPr>
            <a:r>
              <a:rPr lang="en-US" sz="1200" dirty="0">
                <a:solidFill>
                  <a:srgbClr val="FFFFFF"/>
                </a:solidFill>
              </a:rPr>
              <a:t>minimum 30 pt</a:t>
            </a:r>
          </a:p>
          <a:p>
            <a:pPr algn="r">
              <a:spcBef>
                <a:spcPct val="0"/>
              </a:spcBef>
            </a:pPr>
            <a:endParaRPr lang="en-GB" sz="1200" dirty="0">
              <a:solidFill>
                <a:schemeClr val="bg1"/>
              </a:solidFill>
            </a:endParaRPr>
          </a:p>
        </p:txBody>
      </p:sp>
      <p:pic>
        <p:nvPicPr>
          <p:cNvPr id="6" name="Logo2011" descr="ERI_UF_rgb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2000" y="432000"/>
            <a:ext cx="1027112" cy="900113"/>
          </a:xfrm>
          <a:prstGeom prst="rect">
            <a:avLst/>
          </a:prstGeom>
          <a:noFill/>
        </p:spPr>
      </p:pic>
      <p:sp>
        <p:nvSpPr>
          <p:cNvPr id="22530" name="SubTitle_TM"/>
          <p:cNvSpPr>
            <a:spLocks noGrp="1" noChangeArrowheads="1"/>
          </p:cNvSpPr>
          <p:nvPr>
            <p:ph type="subTitle" idx="1" hasCustomPrompt="1"/>
          </p:nvPr>
        </p:nvSpPr>
        <p:spPr>
          <a:xfrm>
            <a:off x="393699" y="5137200"/>
            <a:ext cx="8355014" cy="1386001"/>
          </a:xfrm>
        </p:spPr>
        <p:txBody>
          <a:bodyPr anchor="b" anchorCtr="0"/>
          <a:lstStyle>
            <a:lvl1pPr marL="0" indent="0">
              <a:lnSpc>
                <a:spcPct val="75000"/>
              </a:lnSpc>
              <a:spcBef>
                <a:spcPts val="0"/>
              </a:spcBef>
              <a:buFont typeface="Arial" charset="0"/>
              <a:buNone/>
              <a:defRPr sz="3000" baseline="0">
                <a:latin typeface="+mn-lt"/>
              </a:defRPr>
            </a:lvl1pPr>
          </a:lstStyle>
          <a:p>
            <a:r>
              <a:rPr lang="en-US" dirty="0"/>
              <a:t>Click to Add subtitle</a:t>
            </a:r>
          </a:p>
        </p:txBody>
      </p:sp>
      <p:sp>
        <p:nvSpPr>
          <p:cNvPr id="22531" name="Title_TM"/>
          <p:cNvSpPr>
            <a:spLocks noGrp="1" noChangeArrowheads="1"/>
          </p:cNvSpPr>
          <p:nvPr>
            <p:ph type="ctrTitle" hasCustomPrompt="1"/>
          </p:nvPr>
        </p:nvSpPr>
        <p:spPr>
          <a:xfrm>
            <a:off x="393700" y="1808709"/>
            <a:ext cx="8351839" cy="2839491"/>
          </a:xfrm>
        </p:spPr>
        <p:txBody>
          <a:bodyPr anchor="ctr">
            <a:normAutofit/>
          </a:bodyPr>
          <a:lstStyle>
            <a:lvl1pPr>
              <a:lnSpc>
                <a:spcPct val="75000"/>
              </a:lnSpc>
              <a:defRPr sz="7000">
                <a:latin typeface="Ericsson Capital TT"/>
              </a:defRPr>
            </a:lvl1pPr>
          </a:lstStyle>
          <a:p>
            <a:r>
              <a:rPr lang="en-US" dirty="0"/>
              <a:t>Click to add title</a:t>
            </a:r>
          </a:p>
        </p:txBody>
      </p:sp>
    </p:spTree>
  </p:cSld>
  <p:clrMapOvr>
    <a:masterClrMapping/>
  </p:clrMapOvr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795463"/>
            <a:ext cx="8355012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Content Placeholder 3"/>
          <p:cNvSpPr>
            <a:spLocks noGrp="1"/>
          </p:cNvSpPr>
          <p:nvPr>
            <p:ph sz="quarter" idx="11" hasCustomPrompt="1"/>
          </p:nvPr>
        </p:nvSpPr>
        <p:spPr>
          <a:xfrm>
            <a:off x="4645025" y="4010025"/>
            <a:ext cx="4103688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8" name="Content Placeholder 2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4105275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8351838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393700" y="4010025"/>
            <a:ext cx="8355013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5" name="Content Placeholder 2"/>
          <p:cNvSpPr>
            <a:spLocks noGrp="1"/>
          </p:cNvSpPr>
          <p:nvPr>
            <p:ph sz="quarter" idx="10" hasCustomPrompt="1"/>
          </p:nvPr>
        </p:nvSpPr>
        <p:spPr>
          <a:xfrm>
            <a:off x="4645025" y="1795463"/>
            <a:ext cx="4103688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idx="1" hasCustomPrompt="1"/>
          </p:nvPr>
        </p:nvSpPr>
        <p:spPr>
          <a:xfrm>
            <a:off x="396875" y="1795463"/>
            <a:ext cx="4102100" cy="20701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Title 1"/>
          <p:cNvSpPr>
            <a:spLocks noGrp="1"/>
          </p:cNvSpPr>
          <p:nvPr>
            <p:ph type="title" hasCustomPrompt="1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dirty="0"/>
              <a:t>Click to ADD title</a:t>
            </a:r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4013200"/>
            <a:ext cx="4100513" cy="20669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5025" y="1795463"/>
            <a:ext cx="4100513" cy="2065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542340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half" idx="3"/>
          </p:nvPr>
        </p:nvSpPr>
        <p:spPr>
          <a:xfrm>
            <a:off x="4648200" y="1795463"/>
            <a:ext cx="4100513" cy="42846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396875" y="4013200"/>
            <a:ext cx="4098925" cy="20669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795463"/>
            <a:ext cx="4098925" cy="2065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42672718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Content Placeholder 4"/>
          <p:cNvSpPr>
            <a:spLocks noGrp="1"/>
          </p:cNvSpPr>
          <p:nvPr>
            <p:ph sz="quarter" idx="4"/>
          </p:nvPr>
        </p:nvSpPr>
        <p:spPr>
          <a:xfrm>
            <a:off x="4648200" y="4022725"/>
            <a:ext cx="4100513" cy="20669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396875" y="4022725"/>
            <a:ext cx="4098925" cy="2066925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2"/>
          <p:cNvSpPr>
            <a:spLocks noGrp="1"/>
          </p:cNvSpPr>
          <p:nvPr>
            <p:ph sz="quarter" idx="2"/>
          </p:nvPr>
        </p:nvSpPr>
        <p:spPr>
          <a:xfrm>
            <a:off x="4648200" y="1804988"/>
            <a:ext cx="4100513" cy="2065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3" name="Content Placeholder 1"/>
          <p:cNvSpPr>
            <a:spLocks noGrp="1"/>
          </p:cNvSpPr>
          <p:nvPr>
            <p:ph sz="quarter" idx="1"/>
          </p:nvPr>
        </p:nvSpPr>
        <p:spPr>
          <a:xfrm>
            <a:off x="396875" y="1804988"/>
            <a:ext cx="4098925" cy="2065337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 sz="quarter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1688111793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130335624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3403756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1 colum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1"/>
          <p:cNvSpPr>
            <a:spLocks noGrp="1"/>
          </p:cNvSpPr>
          <p:nvPr>
            <p:ph idx="1"/>
          </p:nvPr>
        </p:nvSpPr>
        <p:spPr>
          <a:xfrm>
            <a:off x="396875" y="1800000"/>
            <a:ext cx="8351839" cy="38520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343229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and 2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3"/>
          <p:cNvSpPr>
            <a:spLocks noGrp="1"/>
          </p:cNvSpPr>
          <p:nvPr>
            <p:ph sz="quarter" idx="3"/>
          </p:nvPr>
        </p:nvSpPr>
        <p:spPr>
          <a:xfrm>
            <a:off x="4645025" y="1795464"/>
            <a:ext cx="4100513" cy="42846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3" name="Content Placeholder 1"/>
          <p:cNvSpPr>
            <a:spLocks noGrp="1"/>
          </p:cNvSpPr>
          <p:nvPr>
            <p:ph sz="half" idx="1"/>
          </p:nvPr>
        </p:nvSpPr>
        <p:spPr>
          <a:xfrm>
            <a:off x="393700" y="1795463"/>
            <a:ext cx="4098925" cy="4284662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367472641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5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2687638" cy="4724399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800225"/>
            <a:ext cx="3854450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</p:spTree>
    <p:extLst>
      <p:ext uri="{BB962C8B-B14F-4D97-AF65-F5344CB8AC3E}">
        <p14:creationId xmlns:p14="http://schemas.microsoft.com/office/powerpoint/2010/main" val="2283548832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62973920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1800225"/>
            <a:ext cx="4105275" cy="4724400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5025" y="239713"/>
            <a:ext cx="3243263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52590919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643438" y="3545840"/>
            <a:ext cx="4105275" cy="2978785"/>
          </a:xfrm>
        </p:spPr>
        <p:txBody>
          <a:bodyPr/>
          <a:lstStyle/>
          <a:p>
            <a:pPr lvl="0"/>
            <a:r>
              <a:rPr lang="sv-SE" dirty="0" err="1"/>
              <a:t>Click</a:t>
            </a:r>
            <a:r>
              <a:rPr lang="sv-SE" dirty="0"/>
              <a:t> to </a:t>
            </a:r>
            <a:r>
              <a:rPr lang="sv-SE" dirty="0" err="1"/>
              <a:t>add</a:t>
            </a:r>
            <a:r>
              <a:rPr lang="sv-SE" dirty="0"/>
              <a:t>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643438" y="1797524"/>
            <a:ext cx="4105275" cy="1085371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407186510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image" Target="../media/image1.emf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508" name="LeftInfo"/>
          <p:cNvSpPr txBox="1">
            <a:spLocks noChangeArrowheads="1"/>
          </p:cNvSpPr>
          <p:nvPr/>
        </p:nvSpPr>
        <p:spPr bwMode="auto">
          <a:xfrm>
            <a:off x="-1886857" y="438151"/>
            <a:ext cx="1764294" cy="627864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Slide title 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44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Text and bullet level 1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 minimum 24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Bullets level 2-5</a:t>
            </a: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rgbClr val="FFFFFF"/>
                </a:solidFill>
              </a:rPr>
              <a:t>minimum 20 pt</a:t>
            </a:r>
          </a:p>
          <a:p>
            <a:pPr algn="r">
              <a:spcBef>
                <a:spcPct val="0"/>
              </a:spcBef>
            </a:pPr>
            <a:endParaRPr lang="en-US" sz="1200" noProof="0" dirty="0">
              <a:solidFill>
                <a:srgbClr val="FFFFFF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pPr algn="r"/>
            <a:endParaRPr lang="en-US" sz="800" noProof="0" dirty="0">
              <a:solidFill>
                <a:schemeClr val="bg1"/>
              </a:solidFill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+mn-lt"/>
              </a:rPr>
              <a:t>Characters for Embedded font:</a:t>
            </a:r>
            <a:br>
              <a:rPr lang="en-US" sz="500" noProof="0" dirty="0">
                <a:solidFill>
                  <a:srgbClr val="9FB7D3"/>
                </a:solidFill>
                <a:latin typeface="+mn-lt"/>
              </a:rPr>
            </a:br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!"#$%&amp;'()*+,-./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ẀẁẃẄẅỲỳ–—‘’‚“”„†‡•…‰‹›⁄€™ĀĀĂĂĄĄĆĆĊĊČČĎĎĐĐĒĒĖĖĘĘĚĚĞĞĠĠĢĢĪĪĮĮİĶĶĹĹĻĻĽĽŃŃŅŅŇŇŌŌŐŐŔŔŖŖŘŘŚŚŞŞŢŢŤŤŪŪŮŮŰŰŲŲŴŴŶŶŹŹŻŻȘș−≤≥ﬁﬂ</a:t>
            </a:r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ΆΈΉΊΌΎΏΐΑΒΓΕΖΗΘΙΚΛΜΝΞΟΠΡΣΤΥΦΧΨΪΫΆΈΉΊΰαβγδεζηθικλνξορςΣΤΥΦΧΨΩΪΫΌΎΏ</a:t>
            </a:r>
            <a:endParaRPr lang="en-US" sz="500" i="1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r>
              <a:rPr lang="en-US" sz="500" noProof="0" dirty="0">
                <a:solidFill>
                  <a:srgbClr val="9FB7D3"/>
                </a:solidFill>
                <a:latin typeface="Ericsson Capital TT" pitchFamily="2" charset="0"/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</a:p>
          <a:p>
            <a:pPr>
              <a:lnSpc>
                <a:spcPct val="80000"/>
              </a:lnSpc>
              <a:spcBef>
                <a:spcPct val="20000"/>
              </a:spcBef>
            </a:pPr>
            <a:endParaRPr lang="en-US" sz="500" noProof="0" dirty="0">
              <a:solidFill>
                <a:srgbClr val="9FB7D3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5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800" noProof="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>
              <a:spcBef>
                <a:spcPct val="0"/>
              </a:spcBef>
            </a:pPr>
            <a:endParaRPr lang="en-US" sz="1400" noProof="0" dirty="0">
              <a:solidFill>
                <a:schemeClr val="bg1"/>
              </a:solidFill>
            </a:endParaRPr>
          </a:p>
          <a:p>
            <a:pPr algn="r">
              <a:spcBef>
                <a:spcPct val="0"/>
              </a:spcBef>
            </a:pPr>
            <a:r>
              <a:rPr lang="en-US" sz="1200" noProof="0" dirty="0">
                <a:solidFill>
                  <a:schemeClr val="bg1"/>
                </a:solidFill>
              </a:rPr>
              <a:t>Do not add objects or text in the footer area</a:t>
            </a:r>
          </a:p>
        </p:txBody>
      </p:sp>
      <p:pic>
        <p:nvPicPr>
          <p:cNvPr id="9" name="Econ2011" descr="ECON_RGB"/>
          <p:cNvPicPr>
            <a:picLocks noChangeAspect="1" noChangeArrowheads="1"/>
          </p:cNvPicPr>
          <p:nvPr/>
        </p:nvPicPr>
        <p:blipFill>
          <a:blip r:embed="rId19" cstate="print"/>
          <a:srcRect/>
          <a:stretch>
            <a:fillRect/>
          </a:stretch>
        </p:blipFill>
        <p:spPr bwMode="auto">
          <a:xfrm>
            <a:off x="8316001" y="360000"/>
            <a:ext cx="444500" cy="588962"/>
          </a:xfrm>
          <a:prstGeom prst="rect">
            <a:avLst/>
          </a:prstGeom>
          <a:noFill/>
        </p:spPr>
      </p:pic>
      <p:sp>
        <p:nvSpPr>
          <p:cNvPr id="21523" name="txtfooterCopy"/>
          <p:cNvSpPr txBox="1">
            <a:spLocks noChangeArrowheads="1"/>
          </p:cNvSpPr>
          <p:nvPr/>
        </p:nvSpPr>
        <p:spPr bwMode="auto">
          <a:xfrm>
            <a:off x="395288" y="6524625"/>
            <a:ext cx="7399338" cy="2159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  <p:txBody>
          <a:bodyPr lIns="72000" rIns="72000"/>
          <a:lstStyle/>
          <a:p>
            <a:pPr algn="l"/>
            <a:r>
              <a:rPr lang="en-US" sz="800" b="0" i="0" u="none">
                <a:solidFill>
                  <a:srgbClr val="87888A"/>
                </a:solidFill>
              </a:rPr>
              <a:t>Ericsson Internal  |  2016-06-13  |  Page </a:t>
            </a:r>
            <a:fld id="{E6CF15A4-72C7-49A7-AA38-F261374B1DA5}" type="slidenum">
              <a:rPr lang="en-US" sz="800" b="0" i="0" u="none" smtClean="0">
                <a:solidFill>
                  <a:srgbClr val="87888A"/>
                </a:solidFill>
              </a:rPr>
              <a:t>‹#›</a:t>
            </a:fld>
            <a:endParaRPr lang="en-US" sz="800" b="0" i="0" u="none" dirty="0">
              <a:solidFill>
                <a:srgbClr val="87888A"/>
              </a:solidFill>
            </a:endParaRPr>
          </a:p>
        </p:txBody>
      </p:sp>
      <p:sp>
        <p:nvSpPr>
          <p:cNvPr id="21507" name="Content_SM"/>
          <p:cNvSpPr>
            <a:spLocks noGrp="1" noChangeArrowheads="1"/>
          </p:cNvSpPr>
          <p:nvPr>
            <p:ph type="body" idx="1"/>
          </p:nvPr>
        </p:nvSpPr>
        <p:spPr bwMode="auto">
          <a:xfrm>
            <a:off x="396875" y="1800000"/>
            <a:ext cx="8351839" cy="385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/>
              <a:t>Click to add text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21506" name="Title_SM"/>
          <p:cNvSpPr>
            <a:spLocks noGrp="1" noChangeArrowheads="1"/>
          </p:cNvSpPr>
          <p:nvPr>
            <p:ph type="title"/>
          </p:nvPr>
        </p:nvSpPr>
        <p:spPr bwMode="auto">
          <a:xfrm>
            <a:off x="393701" y="239713"/>
            <a:ext cx="7494588" cy="10853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72000" tIns="0" rIns="72000" bIns="0" numCol="1" anchor="ctr" anchorCtr="0" compatLnSpc="1">
            <a:prstTxWarp prst="textNoShape">
              <a:avLst/>
            </a:prstTxWarp>
            <a:normAutofit/>
          </a:bodyPr>
          <a:lstStyle/>
          <a:p>
            <a:pPr lvl="0"/>
            <a:r>
              <a:rPr lang="en-US" dirty="0"/>
              <a:t>Click to Add Header</a:t>
            </a: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  <p:sldLayoutId id="2147483678" r:id="rId2"/>
    <p:sldLayoutId id="2147483700" r:id="rId3"/>
    <p:sldLayoutId id="2147483681" r:id="rId4"/>
    <p:sldLayoutId id="2147483680" r:id="rId5"/>
    <p:sldLayoutId id="2147483699" r:id="rId6"/>
    <p:sldLayoutId id="2147483696" r:id="rId7"/>
    <p:sldLayoutId id="2147483698" r:id="rId8"/>
    <p:sldLayoutId id="2147483697" r:id="rId9"/>
    <p:sldLayoutId id="2147483685" r:id="rId10"/>
    <p:sldLayoutId id="2147483686" r:id="rId11"/>
    <p:sldLayoutId id="2147483687" r:id="rId12"/>
    <p:sldLayoutId id="2147483682" r:id="rId13"/>
    <p:sldLayoutId id="2147483683" r:id="rId14"/>
    <p:sldLayoutId id="2147483684" r:id="rId15"/>
    <p:sldLayoutId id="2147483688" r:id="rId16"/>
    <p:sldLayoutId id="2147483695" r:id="rId17"/>
  </p:sldLayoutIdLst>
  <p:hf sldNum="0" hdr="0" ftr="0" dt="0"/>
  <p:txStyles>
    <p:titleStyle>
      <a:lvl1pPr algn="l" rtl="0" eaLnBrk="1" fontAlgn="base" hangingPunct="1">
        <a:lnSpc>
          <a:spcPct val="75000"/>
        </a:lnSpc>
        <a:spcBef>
          <a:spcPct val="0"/>
        </a:spcBef>
        <a:spcAft>
          <a:spcPct val="0"/>
        </a:spcAft>
        <a:defRPr sz="4400">
          <a:solidFill>
            <a:schemeClr val="tx1"/>
          </a:solidFill>
          <a:latin typeface="Ericsson Capital T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5pPr>
      <a:lvl6pPr marL="4572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6pPr>
      <a:lvl7pPr marL="9144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7pPr>
      <a:lvl8pPr marL="13716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8pPr>
      <a:lvl9pPr marL="1828800" algn="l" rtl="0" eaLnBrk="1" fontAlgn="base" hangingPunct="1">
        <a:spcBef>
          <a:spcPct val="0"/>
        </a:spcBef>
        <a:spcAft>
          <a:spcPct val="0"/>
        </a:spcAft>
        <a:defRPr sz="3200">
          <a:solidFill>
            <a:schemeClr val="tx1"/>
          </a:solidFill>
          <a:latin typeface="Ericsson Capital TT" pitchFamily="2" charset="0"/>
        </a:defRPr>
      </a:lvl9pPr>
    </p:titleStyle>
    <p:bodyStyle>
      <a:lvl1pPr marL="176213" indent="-176213" algn="l" rtl="0" eaLnBrk="1" fontAlgn="base" hangingPunct="1">
        <a:spcBef>
          <a:spcPct val="20000"/>
        </a:spcBef>
        <a:spcAft>
          <a:spcPct val="0"/>
        </a:spcAft>
        <a:buClr>
          <a:srgbClr val="00A9D4"/>
        </a:buClr>
        <a:buFont typeface="Arial" charset="0"/>
        <a:buChar char="›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533400" indent="-177800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–"/>
        <a:defRPr sz="2000">
          <a:solidFill>
            <a:schemeClr val="tx1"/>
          </a:solidFill>
          <a:latin typeface="+mn-lt"/>
        </a:defRPr>
      </a:lvl2pPr>
      <a:lvl3pPr marL="892175" indent="-179388" algn="l" rtl="0" eaLnBrk="1" fontAlgn="base" hangingPunct="1">
        <a:spcBef>
          <a:spcPct val="20000"/>
        </a:spcBef>
        <a:spcAft>
          <a:spcPct val="0"/>
        </a:spcAft>
        <a:buClr>
          <a:srgbClr val="92CCE5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3pPr>
      <a:lvl4pPr marL="125253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-"/>
        <a:defRPr sz="2000">
          <a:solidFill>
            <a:schemeClr val="tx1"/>
          </a:solidFill>
          <a:latin typeface="+mn-lt"/>
        </a:defRPr>
      </a:lvl4pPr>
      <a:lvl5pPr marL="16144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5pPr>
      <a:lvl6pPr marL="20716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6pPr>
      <a:lvl7pPr marL="25288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7pPr>
      <a:lvl8pPr marL="29860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8pPr>
      <a:lvl9pPr marL="3443288" indent="-180975" algn="l" rtl="0" eaLnBrk="1" fontAlgn="base" hangingPunct="1">
        <a:spcBef>
          <a:spcPct val="20000"/>
        </a:spcBef>
        <a:spcAft>
          <a:spcPct val="0"/>
        </a:spcAft>
        <a:buClr>
          <a:schemeClr val="tx1"/>
        </a:buClr>
        <a:buFont typeface="Ericsson Capital TT" pitchFamily="2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1.xml"/><Relationship Id="rId2" Type="http://schemas.openxmlformats.org/officeDocument/2006/relationships/slideLayout" Target="../slideLayouts/slideLayout1.xml"/><Relationship Id="rId1" Type="http://schemas.openxmlformats.org/officeDocument/2006/relationships/tags" Target="../tags/tag1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emf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/>
              <a:t>IP Connectivity Check</a:t>
            </a: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US" dirty="0"/>
          </a:p>
        </p:txBody>
      </p:sp>
    </p:spTree>
    <p:custDataLst>
      <p:tags r:id="rId1"/>
    </p:custData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Content Placeholder 4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Problem description</a:t>
            </a:r>
          </a:p>
          <a:p>
            <a:r>
              <a:rPr lang="en-US" dirty="0"/>
              <a:t>Scripts in 5.1 release</a:t>
            </a:r>
          </a:p>
          <a:p>
            <a:r>
              <a:rPr lang="en-US" dirty="0"/>
              <a:t>A demo of the scripts</a:t>
            </a:r>
          </a:p>
          <a:p>
            <a:r>
              <a:rPr lang="en-US" dirty="0"/>
              <a:t>Future enhancement</a:t>
            </a:r>
          </a:p>
          <a:p>
            <a:endParaRPr lang="en-US" dirty="0"/>
          </a:p>
        </p:txBody>
      </p:sp>
      <p:sp>
        <p:nvSpPr>
          <p:cNvPr id="4" name="Title 3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Contents</a:t>
            </a:r>
          </a:p>
        </p:txBody>
      </p:sp>
    </p:spTree>
    <p:extLst>
      <p:ext uri="{BB962C8B-B14F-4D97-AF65-F5344CB8AC3E}">
        <p14:creationId xmlns:p14="http://schemas.microsoft.com/office/powerpoint/2010/main" val="375684549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Transport problem more common now</a:t>
            </a:r>
          </a:p>
          <a:p>
            <a:pPr lvl="1"/>
            <a:r>
              <a:rPr lang="en-US" dirty="0"/>
              <a:t>RNC is mature and stable</a:t>
            </a:r>
          </a:p>
          <a:p>
            <a:pPr lvl="1"/>
            <a:r>
              <a:rPr lang="en-US" dirty="0"/>
              <a:t>Many emergencies related to transmission issues</a:t>
            </a:r>
          </a:p>
          <a:p>
            <a:r>
              <a:rPr lang="en-US" dirty="0"/>
              <a:t>No good solution in this area</a:t>
            </a:r>
          </a:p>
          <a:p>
            <a:pPr lvl="1"/>
            <a:r>
              <a:rPr lang="en-US" dirty="0"/>
              <a:t>Different commands available, </a:t>
            </a:r>
            <a:r>
              <a:rPr lang="en-US" dirty="0" err="1"/>
              <a:t>EtHostMo_startPing</a:t>
            </a:r>
            <a:r>
              <a:rPr lang="en-US" dirty="0"/>
              <a:t>, ping, </a:t>
            </a:r>
            <a:r>
              <a:rPr lang="en-US" dirty="0" err="1"/>
              <a:t>stip</a:t>
            </a:r>
            <a:r>
              <a:rPr lang="en-US" dirty="0"/>
              <a:t> …</a:t>
            </a:r>
          </a:p>
          <a:p>
            <a:pPr lvl="1"/>
            <a:r>
              <a:rPr lang="en-US" dirty="0"/>
              <a:t>No single command to ping specific </a:t>
            </a:r>
            <a:r>
              <a:rPr lang="en-US" dirty="0" err="1"/>
              <a:t>Iub</a:t>
            </a:r>
            <a:r>
              <a:rPr lang="en-US" dirty="0"/>
              <a:t>/</a:t>
            </a:r>
            <a:r>
              <a:rPr lang="en-US" dirty="0" err="1"/>
              <a:t>Iu</a:t>
            </a:r>
            <a:r>
              <a:rPr lang="en-US" dirty="0"/>
              <a:t>/</a:t>
            </a:r>
            <a:r>
              <a:rPr lang="en-US" dirty="0" err="1"/>
              <a:t>Iur</a:t>
            </a:r>
            <a:r>
              <a:rPr lang="en-US" dirty="0"/>
              <a:t> or worst cell/module</a:t>
            </a:r>
          </a:p>
          <a:p>
            <a:pPr lvl="1"/>
            <a:r>
              <a:rPr lang="en-US" dirty="0"/>
              <a:t>Time consuming to check connectivity issues</a:t>
            </a:r>
          </a:p>
          <a:p>
            <a:r>
              <a:rPr lang="en-US" dirty="0"/>
              <a:t>We can speed up the process</a:t>
            </a:r>
          </a:p>
          <a:p>
            <a:pPr lvl="1"/>
            <a:r>
              <a:rPr lang="en-US" dirty="0"/>
              <a:t> By checking the connectivity using one single command on </a:t>
            </a:r>
            <a:r>
              <a:rPr lang="en-US" dirty="0" err="1"/>
              <a:t>Iub</a:t>
            </a:r>
            <a:r>
              <a:rPr lang="en-US" dirty="0"/>
              <a:t>, module, worst cells …</a:t>
            </a:r>
          </a:p>
          <a:p>
            <a:pPr lvl="1"/>
            <a:r>
              <a:rPr lang="en-US" dirty="0"/>
              <a:t>Quickly identify/exclude problems in transmission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Problem description</a:t>
            </a:r>
          </a:p>
        </p:txBody>
      </p:sp>
    </p:spTree>
    <p:extLst>
      <p:ext uri="{BB962C8B-B14F-4D97-AF65-F5344CB8AC3E}">
        <p14:creationId xmlns:p14="http://schemas.microsoft.com/office/powerpoint/2010/main" val="816294878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Check RBSs by </a:t>
            </a:r>
            <a:r>
              <a:rPr lang="en-US" dirty="0" err="1"/>
              <a:t>IubLink</a:t>
            </a:r>
            <a:r>
              <a:rPr lang="en-US" dirty="0"/>
              <a:t> MO</a:t>
            </a:r>
          </a:p>
          <a:p>
            <a:pPr lvl="1"/>
            <a:r>
              <a:rPr lang="en-US" dirty="0"/>
              <a:t>pingIubLink_v1.mos</a:t>
            </a:r>
          </a:p>
          <a:p>
            <a:r>
              <a:rPr lang="en-US" dirty="0"/>
              <a:t>Check RBSs under a </a:t>
            </a:r>
            <a:r>
              <a:rPr lang="en-US" dirty="0" err="1"/>
              <a:t>RncModule</a:t>
            </a:r>
            <a:endParaRPr lang="en-US" dirty="0"/>
          </a:p>
          <a:p>
            <a:pPr lvl="1"/>
            <a:r>
              <a:rPr lang="en-US" dirty="0"/>
              <a:t>pingRBSbyModuleMO_v1.mos</a:t>
            </a:r>
          </a:p>
          <a:p>
            <a:r>
              <a:rPr lang="en-US" dirty="0"/>
              <a:t>Check RBSs under the worst performing </a:t>
            </a:r>
            <a:r>
              <a:rPr lang="en-US" dirty="0" err="1"/>
              <a:t>RncModule</a:t>
            </a:r>
            <a:endParaRPr lang="en-US" dirty="0"/>
          </a:p>
          <a:p>
            <a:pPr lvl="1"/>
            <a:r>
              <a:rPr lang="en-US" dirty="0"/>
              <a:t>pingWorstModuleRBS_v1.mos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New scripts in TTK 5.1</a:t>
            </a:r>
          </a:p>
        </p:txBody>
      </p:sp>
    </p:spTree>
    <p:extLst>
      <p:ext uri="{BB962C8B-B14F-4D97-AF65-F5344CB8AC3E}">
        <p14:creationId xmlns:p14="http://schemas.microsoft.com/office/powerpoint/2010/main" val="3597203782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The script works on all type of nodes</a:t>
            </a:r>
          </a:p>
          <a:p>
            <a:pPr lvl="1"/>
            <a:r>
              <a:rPr lang="en-US" dirty="0"/>
              <a:t>Special handling for EVO with </a:t>
            </a:r>
            <a:r>
              <a:rPr lang="en-US" dirty="0" err="1"/>
              <a:t>iphost</a:t>
            </a:r>
            <a:r>
              <a:rPr lang="en-US" dirty="0"/>
              <a:t> on </a:t>
            </a:r>
            <a:r>
              <a:rPr lang="en-US" dirty="0" err="1"/>
              <a:t>PiuDevice</a:t>
            </a:r>
            <a:endParaRPr lang="en-US" dirty="0"/>
          </a:p>
          <a:p>
            <a:r>
              <a:rPr lang="en-US" dirty="0"/>
              <a:t>ATM IUBs are excluded automatically</a:t>
            </a:r>
          </a:p>
          <a:p>
            <a:pPr lvl="1"/>
            <a:r>
              <a:rPr lang="en-US" dirty="0"/>
              <a:t>The script can detect this and exclude it</a:t>
            </a:r>
          </a:p>
          <a:p>
            <a:r>
              <a:rPr lang="en-US" dirty="0"/>
              <a:t>Run these commands before the scripts</a:t>
            </a:r>
          </a:p>
          <a:p>
            <a:pPr lvl="1"/>
            <a:r>
              <a:rPr lang="en-US" dirty="0" err="1"/>
              <a:t>lt</a:t>
            </a:r>
            <a:r>
              <a:rPr lang="en-US" dirty="0"/>
              <a:t> all: load the MO tree</a:t>
            </a:r>
          </a:p>
          <a:p>
            <a:pPr lvl="1"/>
            <a:r>
              <a:rPr lang="en-US" dirty="0" err="1"/>
              <a:t>bo</a:t>
            </a:r>
            <a:r>
              <a:rPr lang="en-US" dirty="0"/>
              <a:t>: create the board groups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More about Scripts</a:t>
            </a:r>
          </a:p>
        </p:txBody>
      </p:sp>
    </p:spTree>
    <p:extLst>
      <p:ext uri="{BB962C8B-B14F-4D97-AF65-F5344CB8AC3E}">
        <p14:creationId xmlns:p14="http://schemas.microsoft.com/office/powerpoint/2010/main" val="35834596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Demo</a:t>
            </a:r>
          </a:p>
        </p:txBody>
      </p:sp>
    </p:spTree>
    <p:extLst>
      <p:ext uri="{BB962C8B-B14F-4D97-AF65-F5344CB8AC3E}">
        <p14:creationId xmlns:p14="http://schemas.microsoft.com/office/powerpoint/2010/main" val="460752828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Content Placeholder 1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/>
              <a:t>Improve the output</a:t>
            </a:r>
          </a:p>
          <a:p>
            <a:pPr lvl="1"/>
            <a:r>
              <a:rPr lang="en-US" dirty="0"/>
              <a:t>Make it more readable</a:t>
            </a:r>
          </a:p>
          <a:p>
            <a:r>
              <a:rPr lang="en-US" dirty="0"/>
              <a:t>Check other interfaces</a:t>
            </a:r>
          </a:p>
          <a:p>
            <a:pPr lvl="1"/>
            <a:r>
              <a:rPr lang="en-US" dirty="0"/>
              <a:t>default routers</a:t>
            </a:r>
          </a:p>
          <a:p>
            <a:pPr lvl="1"/>
            <a:r>
              <a:rPr lang="en-US" dirty="0" err="1"/>
              <a:t>Iu</a:t>
            </a:r>
            <a:endParaRPr lang="en-US" dirty="0"/>
          </a:p>
          <a:p>
            <a:pPr lvl="1"/>
            <a:r>
              <a:rPr lang="en-US" dirty="0" err="1"/>
              <a:t>Iur</a:t>
            </a:r>
            <a:endParaRPr lang="en-US" dirty="0"/>
          </a:p>
          <a:p>
            <a:r>
              <a:rPr lang="en-US" dirty="0"/>
              <a:t>More options for the commands</a:t>
            </a:r>
          </a:p>
          <a:p>
            <a:pPr lvl="1"/>
            <a:r>
              <a:rPr lang="en-US" dirty="0"/>
              <a:t>Number of pings</a:t>
            </a:r>
          </a:p>
          <a:p>
            <a:pPr lvl="1"/>
            <a:r>
              <a:rPr lang="en-US" dirty="0"/>
              <a:t>Packet size</a:t>
            </a:r>
          </a:p>
        </p:txBody>
      </p:sp>
      <p:sp>
        <p:nvSpPr>
          <p:cNvPr id="3" name="Title 2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Future enhancement</a:t>
            </a:r>
          </a:p>
        </p:txBody>
      </p:sp>
    </p:spTree>
    <p:extLst>
      <p:ext uri="{BB962C8B-B14F-4D97-AF65-F5344CB8AC3E}">
        <p14:creationId xmlns:p14="http://schemas.microsoft.com/office/powerpoint/2010/main" val="350552944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Logo_ChapterSlide_Normal"/>
          <p:cNvPicPr>
            <a:picLocks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" y="0"/>
            <a:ext cx="9144000" cy="6858000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03778094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YPE" val="TitlePage"/>
</p:tagLst>
</file>

<file path=ppt/theme/theme1.xml><?xml version="1.0" encoding="utf-8"?>
<a:theme xmlns:a="http://schemas.openxmlformats.org/drawingml/2006/main" name="PresentationTemplate2011">
  <a:themeElements>
    <a:clrScheme name="Landscape2009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9">
      <a:majorFont>
        <a:latin typeface="Ericsson Capital TT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12700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none" lIns="72000" tIns="45720" rIns="7200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1" fontAlgn="base" latinLnBrk="0" hangingPunct="1">
          <a:lnSpc>
            <a:spcPct val="100000"/>
          </a:lnSpc>
          <a:spcBef>
            <a:spcPct val="50000"/>
          </a:spcBef>
          <a:spcAft>
            <a:spcPct val="0"/>
          </a:spcAft>
          <a:buClrTx/>
          <a:buSzTx/>
          <a:buFontTx/>
          <a:buNone/>
          <a:tabLst/>
          <a:defRPr kumimoji="0" lang="en-GB" sz="20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9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</a:extraClrSchemeLst>
  <a:extLst>
    <a:ext uri="{05A4C25C-085E-4340-85A3-A5531E510DB2}">
      <thm15:themeFamily xmlns:thm15="http://schemas.microsoft.com/office/thememl/2012/main" name="PresentationTemplate2011.potx" id="{2930A252-12C2-4F52-B133-87F8BF51D5BC}" vid="{C0EA779E-0600-4F57-BDCE-BA710E7DC25F}"/>
    </a:ext>
  </a:ext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BBE0E3"/>
      </a:accent1>
      <a:accent2>
        <a:srgbClr val="333399"/>
      </a:accent2>
      <a:accent3>
        <a:srgbClr val="FFFFFF"/>
      </a:accent3>
      <a:accent4>
        <a:srgbClr val="000000"/>
      </a:accent4>
      <a:accent5>
        <a:srgbClr val="DAEDEF"/>
      </a:accent5>
      <a:accent6>
        <a:srgbClr val="2D2D8A"/>
      </a:accent6>
      <a:hlink>
        <a:srgbClr val="009999"/>
      </a:hlink>
      <a:folHlink>
        <a:srgbClr val="99CC0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PresentationTemplate2011</Template>
  <TotalTime>266</TotalTime>
  <Words>210</Words>
  <Application>Microsoft Office PowerPoint</Application>
  <PresentationFormat>On-screen Show (4:3)</PresentationFormat>
  <Paragraphs>55</Paragraphs>
  <Slides>8</Slides>
  <Notes>3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1" baseType="lpstr">
      <vt:lpstr>Ericsson Capital TT</vt:lpstr>
      <vt:lpstr>Arial</vt:lpstr>
      <vt:lpstr>PresentationTemplate2011</vt:lpstr>
      <vt:lpstr>IP Connectivity Check</vt:lpstr>
      <vt:lpstr>Contents</vt:lpstr>
      <vt:lpstr>Problem description</vt:lpstr>
      <vt:lpstr>New scripts in TTK 5.1</vt:lpstr>
      <vt:lpstr>More about Scripts</vt:lpstr>
      <vt:lpstr>Demo</vt:lpstr>
      <vt:lpstr>Future enhancement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IP Connectivity Check</dc:title>
  <dc:creator>Wenbiao Wu</dc:creator>
  <cp:keywords/>
  <dc:description>Rev PA1</dc:description>
  <cp:lastModifiedBy>Wenbiao Wu</cp:lastModifiedBy>
  <cp:revision>21</cp:revision>
  <dcterms:created xsi:type="dcterms:W3CDTF">2016-06-13T08:47:23Z</dcterms:created>
  <dcterms:modified xsi:type="dcterms:W3CDTF">2016-06-15T09:18:30Z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Presentation2011</vt:lpwstr>
  </property>
  <property fmtid="{D5CDD505-2E9C-101B-9397-08002B2CF9AE}" pid="3" name="TemplateName">
    <vt:lpwstr>CXC 173 2731/1</vt:lpwstr>
  </property>
  <property fmtid="{D5CDD505-2E9C-101B-9397-08002B2CF9AE}" pid="4" name="TemplateVersion">
    <vt:lpwstr>R1A</vt:lpwstr>
  </property>
  <property fmtid="{D5CDD505-2E9C-101B-9397-08002B2CF9AE}" pid="5" name="EmbeddedFonts">
    <vt:bool>true</vt:bool>
  </property>
  <property fmtid="{D5CDD505-2E9C-101B-9397-08002B2CF9AE}" pid="6" name="PackageNo">
    <vt:lpwstr>LXA 119 603</vt:lpwstr>
  </property>
  <property fmtid="{D5CDD505-2E9C-101B-9397-08002B2CF9AE}" pid="7" name="PackageVersion">
    <vt:lpwstr>R5C</vt:lpwstr>
  </property>
  <property fmtid="{D5CDD505-2E9C-101B-9397-08002B2CF9AE}" pid="8" name="FooterType">
    <vt:lpwstr>PresTemp</vt:lpwstr>
  </property>
  <property fmtid="{D5CDD505-2E9C-101B-9397-08002B2CF9AE}" pid="9" name="UsedFont">
    <vt:lpwstr>Ericsson Capital TT</vt:lpwstr>
  </property>
  <property fmtid="{D5CDD505-2E9C-101B-9397-08002B2CF9AE}" pid="10" name="x">
    <vt:lpwstr>1</vt:lpwstr>
  </property>
  <property fmtid="{D5CDD505-2E9C-101B-9397-08002B2CF9AE}" pid="11" name="White">
    <vt:bool>true</vt:bool>
  </property>
  <property fmtid="{D5CDD505-2E9C-101B-9397-08002B2CF9AE}" pid="12" name="chkMetaData">
    <vt:bool>false</vt:bool>
  </property>
  <property fmtid="{D5CDD505-2E9C-101B-9397-08002B2CF9AE}" pid="13" name="chkTaglines">
    <vt:bool>false</vt:bool>
  </property>
  <property fmtid="{D5CDD505-2E9C-101B-9397-08002B2CF9AE}" pid="14" name="SecurityClass">
    <vt:lpwstr>Ericsson Internal</vt:lpwstr>
  </property>
  <property fmtid="{D5CDD505-2E9C-101B-9397-08002B2CF9AE}" pid="15" name="txtConfLabel">
    <vt:lpwstr>Ericsson Internal</vt:lpwstr>
  </property>
  <property fmtid="{D5CDD505-2E9C-101B-9397-08002B2CF9AE}" pid="16" name="optUseConfClass">
    <vt:bool>true</vt:bool>
  </property>
  <property fmtid="{D5CDD505-2E9C-101B-9397-08002B2CF9AE}" pid="17" name="optUseConfLabel">
    <vt:bool>false</vt:bool>
  </property>
  <property fmtid="{D5CDD505-2E9C-101B-9397-08002B2CF9AE}" pid="18" name="optFooterCVLDocNo">
    <vt:bool>true</vt:bool>
  </property>
  <property fmtid="{D5CDD505-2E9C-101B-9397-08002B2CF9AE}" pid="19" name="optFooterCVLCopyright">
    <vt:bool>false</vt:bool>
  </property>
  <property fmtid="{D5CDD505-2E9C-101B-9397-08002B2CF9AE}" pid="20" name="optEnterText1">
    <vt:bool>false</vt:bool>
  </property>
  <property fmtid="{D5CDD505-2E9C-101B-9397-08002B2CF9AE}" pid="21" name="optFooterCVLConfLabel">
    <vt:bool>true</vt:bool>
  </property>
  <property fmtid="{D5CDD505-2E9C-101B-9397-08002B2CF9AE}" pid="22" name="optEnterText2">
    <vt:bool>false</vt:bool>
  </property>
  <property fmtid="{D5CDD505-2E9C-101B-9397-08002B2CF9AE}" pid="23" name="optFooterCVLTitle">
    <vt:bool>true</vt:bool>
  </property>
  <property fmtid="{D5CDD505-2E9C-101B-9397-08002B2CF9AE}" pid="24" name="optFooterCVLPrep">
    <vt:bool>false</vt:bool>
  </property>
  <property fmtid="{D5CDD505-2E9C-101B-9397-08002B2CF9AE}" pid="25" name="optEnterText3">
    <vt:bool>false</vt:bool>
  </property>
  <property fmtid="{D5CDD505-2E9C-101B-9397-08002B2CF9AE}" pid="26" name="optFooterCVLDate">
    <vt:bool>true</vt:bool>
  </property>
  <property fmtid="{D5CDD505-2E9C-101B-9397-08002B2CF9AE}" pid="27" name="optEnterText4">
    <vt:bool>false</vt:bool>
  </property>
  <property fmtid="{D5CDD505-2E9C-101B-9397-08002B2CF9AE}" pid="28" name="LeftFooterField">
    <vt:lpwstr/>
  </property>
  <property fmtid="{D5CDD505-2E9C-101B-9397-08002B2CF9AE}" pid="29" name="MiddleFooterField">
    <vt:lpwstr>Ericsson Internal</vt:lpwstr>
  </property>
  <property fmtid="{D5CDD505-2E9C-101B-9397-08002B2CF9AE}" pid="30" name="RightFooterField">
    <vt:lpwstr/>
  </property>
  <property fmtid="{D5CDD505-2E9C-101B-9397-08002B2CF9AE}" pid="31" name="RightFooterField2">
    <vt:lpwstr>2016-06-13</vt:lpwstr>
  </property>
  <property fmtid="{D5CDD505-2E9C-101B-9397-08002B2CF9AE}" pid="32" name="TotalNumb">
    <vt:bool>false</vt:bool>
  </property>
  <property fmtid="{D5CDD505-2E9C-101B-9397-08002B2CF9AE}" pid="33" name="Pages">
    <vt:bool>true</vt:bool>
  </property>
  <property fmtid="{D5CDD505-2E9C-101B-9397-08002B2CF9AE}" pid="34" name="DocumentType2">
    <vt:lpwstr>Presentation2011</vt:lpwstr>
  </property>
  <property fmtid="{D5CDD505-2E9C-101B-9397-08002B2CF9AE}" pid="35" name="TemplateName2">
    <vt:lpwstr>CXC 173 2731/1</vt:lpwstr>
  </property>
  <property fmtid="{D5CDD505-2E9C-101B-9397-08002B2CF9AE}" pid="36" name="TemplateVersion2">
    <vt:lpwstr>R1A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/>
  </property>
  <property fmtid="{D5CDD505-2E9C-101B-9397-08002B2CF9AE}" pid="43" name="Title">
    <vt:lpwstr/>
  </property>
  <property fmtid="{D5CDD505-2E9C-101B-9397-08002B2CF9AE}" pid="44" name="Date">
    <vt:lpwstr>2016-06-13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