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76" r:id="rId1"/>
  </p:sldMasterIdLst>
  <p:notesMasterIdLst>
    <p:notesMasterId r:id="rId10"/>
  </p:notesMasterIdLst>
  <p:handoutMasterIdLst>
    <p:handoutMasterId r:id="rId11"/>
  </p:handoutMasterIdLst>
  <p:sldIdLst>
    <p:sldId id="259" r:id="rId2"/>
    <p:sldId id="260" r:id="rId3"/>
    <p:sldId id="262" r:id="rId4"/>
    <p:sldId id="263" r:id="rId5"/>
    <p:sldId id="266" r:id="rId6"/>
    <p:sldId id="265" r:id="rId7"/>
    <p:sldId id="264" r:id="rId8"/>
    <p:sldId id="261" r:id="rId9"/>
  </p:sldIdLst>
  <p:sldSz cx="9144000" cy="6858000" type="screen4x3"/>
  <p:notesSz cx="6884988" cy="10018713"/>
  <p:embeddedFontLst>
    <p:embeddedFont>
      <p:font typeface="Ericsson Capital TT" panose="02000503000000020004" pitchFamily="2" charset="0"/>
      <p:regular r:id="rId12"/>
    </p:embeddedFont>
  </p:embeddedFontLst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9386CF36-BFA9-4BB0-91B9-1B19D4CB6FFA}">
          <p14:sldIdLst>
            <p14:sldId id="259"/>
            <p14:sldId id="260"/>
            <p14:sldId id="262"/>
            <p14:sldId id="263"/>
            <p14:sldId id="266"/>
            <p14:sldId id="265"/>
            <p14:sldId id="264"/>
            <p14:sldId id="26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136">
          <p15:clr>
            <a:srgbClr val="A4A3A4"/>
          </p15:clr>
        </p15:guide>
        <p15:guide id="2" orient="horz" pos="4110">
          <p15:clr>
            <a:srgbClr val="A4A3A4"/>
          </p15:clr>
        </p15:guide>
        <p15:guide id="3" orient="horz" pos="151">
          <p15:clr>
            <a:srgbClr val="A4A3A4"/>
          </p15:clr>
        </p15:guide>
        <p15:guide id="4" orient="horz" pos="2449">
          <p15:clr>
            <a:srgbClr val="A4A3A4"/>
          </p15:clr>
        </p15:guide>
        <p15:guide id="5" orient="horz" pos="3566">
          <p15:clr>
            <a:srgbClr val="A4A3A4"/>
          </p15:clr>
        </p15:guide>
        <p15:guide id="6" orient="horz" pos="2545">
          <p15:clr>
            <a:srgbClr val="A4A3A4"/>
          </p15:clr>
        </p15:guide>
        <p15:guide id="7" orient="horz" pos="3845">
          <p15:clr>
            <a:srgbClr val="A4A3A4"/>
          </p15:clr>
        </p15:guide>
        <p15:guide id="8" pos="4969">
          <p15:clr>
            <a:srgbClr val="A4A3A4"/>
          </p15:clr>
        </p15:guide>
        <p15:guide id="9" pos="1941">
          <p15:clr>
            <a:srgbClr val="A4A3A4"/>
          </p15:clr>
        </p15:guide>
        <p15:guide id="10" pos="3818">
          <p15:clr>
            <a:srgbClr val="A4A3A4"/>
          </p15:clr>
        </p15:guide>
        <p15:guide id="11" pos="3727">
          <p15:clr>
            <a:srgbClr val="A4A3A4"/>
          </p15:clr>
        </p15:guide>
        <p15:guide id="12" pos="2834">
          <p15:clr>
            <a:srgbClr val="A4A3A4"/>
          </p15:clr>
        </p15:guide>
        <p15:guide id="13" pos="2926">
          <p15:clr>
            <a:srgbClr val="A4A3A4"/>
          </p15:clr>
        </p15:guide>
        <p15:guide id="14" pos="248">
          <p15:clr>
            <a:srgbClr val="A4A3A4"/>
          </p15:clr>
        </p15:guide>
        <p15:guide id="15" pos="2034">
          <p15:clr>
            <a:srgbClr val="A4A3A4"/>
          </p15:clr>
        </p15:guide>
        <p15:guide id="16" pos="2879">
          <p15:clr>
            <a:srgbClr val="A4A3A4"/>
          </p15:clr>
        </p15:guide>
        <p15:guide id="17" pos="2676">
          <p15:clr>
            <a:srgbClr val="A4A3A4"/>
          </p15:clr>
        </p15:guide>
        <p15:guide id="18" pos="3084">
          <p15:clr>
            <a:srgbClr val="A4A3A4"/>
          </p15:clr>
        </p15:guide>
        <p15:guide id="19" pos="551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55">
          <p15:clr>
            <a:srgbClr val="A4A3A4"/>
          </p15:clr>
        </p15:guide>
        <p15:guide id="2" pos="216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FB7D3"/>
    <a:srgbClr val="8BC5FF"/>
    <a:srgbClr val="99CCFF"/>
    <a:srgbClr val="6A8FBF"/>
    <a:srgbClr val="00A9D4"/>
    <a:srgbClr val="007B78"/>
    <a:srgbClr val="89BA17"/>
    <a:srgbClr val="FABB00"/>
    <a:srgbClr val="F08A00"/>
    <a:srgbClr val="E3211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5319" autoAdjust="0"/>
  </p:normalViewPr>
  <p:slideViewPr>
    <p:cSldViewPr snapToGrid="0" snapToObjects="1">
      <p:cViewPr varScale="1">
        <p:scale>
          <a:sx n="114" d="100"/>
          <a:sy n="114" d="100"/>
        </p:scale>
        <p:origin x="1506" y="108"/>
      </p:cViewPr>
      <p:guideLst>
        <p:guide orient="horz" pos="1136"/>
        <p:guide orient="horz" pos="4110"/>
        <p:guide orient="horz" pos="151"/>
        <p:guide orient="horz" pos="2449"/>
        <p:guide orient="horz" pos="3566"/>
        <p:guide orient="horz" pos="2545"/>
        <p:guide orient="horz" pos="3845"/>
        <p:guide pos="4969"/>
        <p:guide pos="1941"/>
        <p:guide pos="3818"/>
        <p:guide pos="3727"/>
        <p:guide pos="2834"/>
        <p:guide pos="2926"/>
        <p:guide pos="248"/>
        <p:guide pos="2034"/>
        <p:guide pos="2879"/>
        <p:guide pos="2676"/>
        <p:guide pos="3084"/>
        <p:guide pos="551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6528"/>
    </p:cViewPr>
  </p:sorterViewPr>
  <p:notesViewPr>
    <p:cSldViewPr snapToGrid="0" snapToObjects="1">
      <p:cViewPr varScale="1">
        <p:scale>
          <a:sx n="64" d="100"/>
          <a:sy n="64" d="100"/>
        </p:scale>
        <p:origin x="-3414" y="-126"/>
      </p:cViewPr>
      <p:guideLst>
        <p:guide orient="horz" pos="3155"/>
        <p:guide pos="2168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1.fntdata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 </a:t>
            </a:r>
            <a:endParaRPr lang="en-US" sz="1200" dirty="0"/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990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r>
              <a:rPr lang="en-US" sz="1200"/>
              <a:t>2016-06-13 </a:t>
            </a:r>
            <a:endParaRPr lang="en-US" sz="1200" dirty="0"/>
          </a:p>
        </p:txBody>
      </p:sp>
      <p:sp>
        <p:nvSpPr>
          <p:cNvPr id="798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 </a:t>
            </a:r>
            <a:endParaRPr lang="en-US" sz="1200" dirty="0"/>
          </a:p>
        </p:txBody>
      </p:sp>
      <p:sp>
        <p:nvSpPr>
          <p:cNvPr id="798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990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4ECEF30E-552D-42ED-82CA-C73F83CA10A8}" type="slidenum">
              <a:rPr lang="en-US" sz="1200"/>
              <a:pPr/>
              <a:t>‹#›</a:t>
            </a:fld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2985583238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"/>
          </p:nvPr>
        </p:nvSpPr>
        <p:spPr>
          <a:xfrm>
            <a:off x="3900488" y="0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/>
              <a:t>2016-06-13 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5"/>
          </p:nvPr>
        </p:nvSpPr>
        <p:spPr>
          <a:xfrm>
            <a:off x="3900488" y="9515475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52353D-F306-481A-B3D0-C36CE0BF956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/>
              <a:t> </a:t>
            </a:r>
            <a:endParaRPr lang="en-US" dirty="0"/>
          </a:p>
        </p:txBody>
      </p:sp>
      <p:sp>
        <p:nvSpPr>
          <p:cNvPr id="5" name="Slide Image Placeholder 4"/>
          <p:cNvSpPr>
            <a:spLocks noGrp="1" noRot="1" noChangeAspect="1"/>
          </p:cNvSpPr>
          <p:nvPr>
            <p:ph type="sldImg" idx="2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515475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/>
              <a:t> </a:t>
            </a:r>
            <a:endParaRPr lang="en-US" dirty="0"/>
          </a:p>
        </p:txBody>
      </p:sp>
      <p:sp>
        <p:nvSpPr>
          <p:cNvPr id="7" name="Notes Placeholder 6"/>
          <p:cNvSpPr>
            <a:spLocks noGrp="1"/>
          </p:cNvSpPr>
          <p:nvPr>
            <p:ph type="body" sz="quarter" idx="3"/>
          </p:nvPr>
        </p:nvSpPr>
        <p:spPr>
          <a:xfrm>
            <a:off x="688975" y="4759325"/>
            <a:ext cx="5507038" cy="45085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0825733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ln/>
        </p:spPr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8499" y="4758889"/>
            <a:ext cx="5507990" cy="4508421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2016-06-13 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58C780-10AE-45C6-85DE-06AE30503290}" type="slidenum">
              <a:rPr lang="en-US" smtClean="0"/>
              <a:t>1</a:t>
            </a:fld>
            <a:endParaRPr lang="en-US"/>
          </a:p>
        </p:txBody>
      </p:sp>
      <p:sp>
        <p:nvSpPr>
          <p:cNvPr id="9" name="Header Placeholder 8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en-US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76347672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2016-06-13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8539E9B9-2C95-4025-B465-7BB043A0C68E}" type="slidenum">
              <a:rPr lang="en-US" smtClean="0"/>
              <a:t>2</a:t>
            </a:fld>
            <a:endParaRPr lang="en-US" dirty="0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en-US"/>
              <a:t> </a:t>
            </a:r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r>
              <a:rPr lang="en-US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337930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2016-06-13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5510DA9-575B-4663-8B1B-B01B8A96D492}" type="slidenum">
              <a:rPr lang="en-US" smtClean="0"/>
              <a:t>8</a:t>
            </a:fld>
            <a:endParaRPr lang="en-US" dirty="0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en-US"/>
              <a:t> </a:t>
            </a:r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r>
              <a:rPr lang="en-US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1970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2" name="LeftInfo"/>
          <p:cNvSpPr txBox="1">
            <a:spLocks noChangeArrowheads="1"/>
          </p:cNvSpPr>
          <p:nvPr/>
        </p:nvSpPr>
        <p:spPr bwMode="auto">
          <a:xfrm>
            <a:off x="-1514475" y="2828876"/>
            <a:ext cx="1476375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 dirty="0">
                <a:solidFill>
                  <a:srgbClr val="FFFFFF"/>
                </a:solidFill>
              </a:rPr>
              <a:t>Slide title</a:t>
            </a:r>
          </a:p>
          <a:p>
            <a:pPr algn="r">
              <a:spcBef>
                <a:spcPct val="0"/>
              </a:spcBef>
            </a:pPr>
            <a:r>
              <a:rPr lang="en-US" sz="1200" dirty="0">
                <a:solidFill>
                  <a:srgbClr val="FFFFFF"/>
                </a:solidFill>
              </a:rPr>
              <a:t>70 pt</a:t>
            </a: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dirty="0">
                <a:solidFill>
                  <a:srgbClr val="9FB7D3"/>
                </a:solidFill>
              </a:rPr>
              <a:t>CAPITALS</a:t>
            </a: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dirty="0">
                <a:solidFill>
                  <a:srgbClr val="FFFFFF"/>
                </a:solidFill>
              </a:rPr>
              <a:t>Slide subtitle </a:t>
            </a:r>
          </a:p>
          <a:p>
            <a:pPr algn="r">
              <a:spcBef>
                <a:spcPct val="0"/>
              </a:spcBef>
            </a:pPr>
            <a:r>
              <a:rPr lang="en-US" sz="1200" dirty="0">
                <a:solidFill>
                  <a:srgbClr val="FFFFFF"/>
                </a:solidFill>
              </a:rPr>
              <a:t>minimum 30 pt</a:t>
            </a:r>
          </a:p>
          <a:p>
            <a:pPr algn="r">
              <a:spcBef>
                <a:spcPct val="0"/>
              </a:spcBef>
            </a:pPr>
            <a:endParaRPr lang="en-GB" sz="1200" dirty="0">
              <a:solidFill>
                <a:schemeClr val="bg1"/>
              </a:solidFill>
            </a:endParaRPr>
          </a:p>
        </p:txBody>
      </p:sp>
      <p:pic>
        <p:nvPicPr>
          <p:cNvPr id="6" name="Logo2011" descr="ERI_UF_rgb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722000" y="432000"/>
            <a:ext cx="1027112" cy="900113"/>
          </a:xfrm>
          <a:prstGeom prst="rect">
            <a:avLst/>
          </a:prstGeom>
          <a:noFill/>
        </p:spPr>
      </p:pic>
      <p:sp>
        <p:nvSpPr>
          <p:cNvPr id="22530" name="SubTitle_TM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93699" y="5137200"/>
            <a:ext cx="8355014" cy="1386001"/>
          </a:xfrm>
        </p:spPr>
        <p:txBody>
          <a:bodyPr anchor="b" anchorCtr="0"/>
          <a:lstStyle>
            <a:lvl1pPr marL="0" indent="0">
              <a:lnSpc>
                <a:spcPct val="75000"/>
              </a:lnSpc>
              <a:spcBef>
                <a:spcPts val="0"/>
              </a:spcBef>
              <a:buFont typeface="Arial" charset="0"/>
              <a:buNone/>
              <a:defRPr sz="3000" baseline="0">
                <a:latin typeface="+mn-lt"/>
              </a:defRPr>
            </a:lvl1pPr>
          </a:lstStyle>
          <a:p>
            <a:r>
              <a:rPr lang="en-US" dirty="0"/>
              <a:t>Click to Add subtitle</a:t>
            </a:r>
          </a:p>
        </p:txBody>
      </p:sp>
      <p:sp>
        <p:nvSpPr>
          <p:cNvPr id="22531" name="Title_TM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93700" y="1808709"/>
            <a:ext cx="8351839" cy="2839491"/>
          </a:xfrm>
        </p:spPr>
        <p:txBody>
          <a:bodyPr anchor="ctr">
            <a:normAutofit/>
          </a:bodyPr>
          <a:lstStyle>
            <a:lvl1pPr>
              <a:lnSpc>
                <a:spcPct val="75000"/>
              </a:lnSpc>
              <a:defRPr sz="7000">
                <a:latin typeface="Ericsson Capital TT"/>
              </a:defRPr>
            </a:lvl1pPr>
          </a:lstStyle>
          <a:p>
            <a:r>
              <a:rPr lang="en-US" dirty="0"/>
              <a:t>Click to add title</a:t>
            </a:r>
          </a:p>
        </p:txBody>
      </p:sp>
    </p:spTree>
  </p:cSld>
  <p:clrMapOvr>
    <a:masterClrMapping/>
  </p:clrMapOvr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horizontal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795463"/>
            <a:ext cx="8355012" cy="20701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dirty="0"/>
              <a:t>Click to ADD title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Content over 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3"/>
          <p:cNvSpPr>
            <a:spLocks noGrp="1"/>
          </p:cNvSpPr>
          <p:nvPr>
            <p:ph sz="quarter" idx="11" hasCustomPrompt="1"/>
          </p:nvPr>
        </p:nvSpPr>
        <p:spPr>
          <a:xfrm>
            <a:off x="4645025" y="4010025"/>
            <a:ext cx="4103688" cy="20701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4105275" cy="20701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8351838" cy="20701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dirty="0"/>
              <a:t>Click to ADD title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content parts over conten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sz="quarter" idx="10" hasCustomPrompt="1"/>
          </p:nvPr>
        </p:nvSpPr>
        <p:spPr>
          <a:xfrm>
            <a:off x="4645025" y="1795463"/>
            <a:ext cx="4103688" cy="20701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4102100" cy="20701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dirty="0"/>
              <a:t>Click to ADD title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4013200"/>
            <a:ext cx="4100513" cy="20669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5025" y="1795463"/>
            <a:ext cx="4100513" cy="20653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542340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half" idx="3"/>
          </p:nvPr>
        </p:nvSpPr>
        <p:spPr>
          <a:xfrm>
            <a:off x="4648200" y="1795463"/>
            <a:ext cx="4100513" cy="42846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396875" y="4013200"/>
            <a:ext cx="4098925" cy="20669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795463"/>
            <a:ext cx="4098925" cy="20653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2672718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4"/>
          <p:cNvSpPr>
            <a:spLocks noGrp="1"/>
          </p:cNvSpPr>
          <p:nvPr>
            <p:ph sz="quarter" idx="4"/>
          </p:nvPr>
        </p:nvSpPr>
        <p:spPr>
          <a:xfrm>
            <a:off x="4648200" y="4022725"/>
            <a:ext cx="4100513" cy="20669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396875" y="4022725"/>
            <a:ext cx="4098925" cy="206692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8200" y="1804988"/>
            <a:ext cx="4100513" cy="20653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804988"/>
            <a:ext cx="4098925" cy="20653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8811179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33562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40375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1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1"/>
          <p:cNvSpPr>
            <a:spLocks noGrp="1"/>
          </p:cNvSpPr>
          <p:nvPr>
            <p:ph idx="1"/>
          </p:nvPr>
        </p:nvSpPr>
        <p:spPr>
          <a:xfrm>
            <a:off x="396875" y="1800000"/>
            <a:ext cx="8351839" cy="38520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43229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1795464"/>
            <a:ext cx="4100513" cy="42846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74726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6061075" y="1800225"/>
            <a:ext cx="2687638" cy="4724399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228975" y="1800225"/>
            <a:ext cx="2687638" cy="4724399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2687638" cy="4724399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4105275" cy="47244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7" cy="108537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800225"/>
            <a:ext cx="3854450" cy="47244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3854449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2835488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9739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5025" y="239713"/>
            <a:ext cx="3243263" cy="108537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59091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ow 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3545840"/>
            <a:ext cx="4105275" cy="2978785"/>
          </a:xfrm>
        </p:spPr>
        <p:txBody>
          <a:bodyPr/>
          <a:lstStyle/>
          <a:p>
            <a:pPr lvl="0"/>
            <a:r>
              <a:rPr lang="sv-SE" dirty="0" err="1"/>
              <a:t>Click</a:t>
            </a:r>
            <a:r>
              <a:rPr lang="sv-SE" dirty="0"/>
              <a:t> to </a:t>
            </a:r>
            <a:r>
              <a:rPr lang="sv-SE" dirty="0" err="1"/>
              <a:t>add</a:t>
            </a:r>
            <a:r>
              <a:rPr lang="sv-SE" dirty="0"/>
              <a:t>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3438" y="1797524"/>
            <a:ext cx="4105275" cy="1085371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18651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LeftInfo"/>
          <p:cNvSpPr txBox="1">
            <a:spLocks noChangeArrowheads="1"/>
          </p:cNvSpPr>
          <p:nvPr/>
        </p:nvSpPr>
        <p:spPr bwMode="auto">
          <a:xfrm>
            <a:off x="-1886857" y="438151"/>
            <a:ext cx="1764294" cy="6278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Slide title </a:t>
            </a: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44 pt</a:t>
            </a: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Text and bullet level 1</a:t>
            </a: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 minimum 24 pt</a:t>
            </a: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Bullets level 2-5</a:t>
            </a: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minimum 20 pt</a:t>
            </a: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/>
            <a:endParaRPr lang="en-US" sz="800" noProof="0" dirty="0">
              <a:solidFill>
                <a:schemeClr val="bg1"/>
              </a:solidFill>
            </a:endParaRPr>
          </a:p>
          <a:p>
            <a:pPr algn="r"/>
            <a:endParaRPr lang="en-US" sz="800" noProof="0" dirty="0">
              <a:solidFill>
                <a:schemeClr val="bg1"/>
              </a:solidFill>
            </a:endParaRPr>
          </a:p>
          <a:p>
            <a:pPr algn="r"/>
            <a:endParaRPr lang="en-US" sz="800" noProof="0" dirty="0">
              <a:solidFill>
                <a:schemeClr val="bg1"/>
              </a:solidFill>
            </a:endParaRPr>
          </a:p>
          <a:p>
            <a:r>
              <a:rPr lang="en-US" sz="500" noProof="0" dirty="0">
                <a:solidFill>
                  <a:srgbClr val="9FB7D3"/>
                </a:solidFill>
                <a:latin typeface="+mn-lt"/>
              </a:rPr>
              <a:t>Characters for Embedded font:</a:t>
            </a:r>
            <a:br>
              <a:rPr lang="en-US" sz="500" noProof="0" dirty="0">
                <a:solidFill>
                  <a:srgbClr val="9FB7D3"/>
                </a:solidFill>
                <a:latin typeface="+mn-lt"/>
              </a:rPr>
            </a:br>
            <a:r>
              <a:rPr lang="en-US" sz="500" noProof="0" dirty="0">
                <a:solidFill>
                  <a:srgbClr val="9FB7D3"/>
                </a:solidFill>
                <a:latin typeface="Ericsson Capital TT" pitchFamily="2" charset="0"/>
              </a:rPr>
              <a:t>!"#$%&amp;'()*+,-./0123456789:;&lt;=&gt;?@ABCDEFGHIJKLMNOPQRSTUVWXYZ[\]^_`abcdefghijklmnopqrstuvwxyz{|}~¡¢£¤¥¦§¨©ª«¬®¯°±²³´¶·¸¹º»¼½ÀÁÂÃÄÅÆÇÈËÌÍÎÏÐÑÒÓÔÕÖ×ØÙÚÛÜÝÞßàáâãäåæçèéêëìíîïðñòóôõö÷øùúûüýþÿĀāĂăąĆćĊċČĎďĐđĒĖėĘęĚěĞğĠġĢģĪīĮįİıĶķĹĺĻļĽľŁłŃńŅņŇňŌŐőŒœŔŕŖŗŘřŚśŞşŠšŢţŤťŪūŮůŰűŲųŴŵŶŷŸŹźŻżŽžƒȘșˆˇ˘˙˚˛˜˝ẀẁẃẄẅỲỳ–—‘’‚“”„†‡•…‰‹›⁄€™ĀĀĂĂĄĄĆĆĊĊČČĎĎĐĐĒĒĖĖĘĘĚĚĞĞĠĠĢĢĪĪĮĮİĶĶĹĹĻĻĽĽŃŃŅŅŇŇŌŌŐŐŔŔŖŖŘŘŚŚŞŞŢŢŤŤŪŪŮŮŰŰŲŲŴŴŶŶŹŹŻŻȘș−≤≥ﬁﬂ</a:t>
            </a:r>
            <a:endParaRPr lang="en-US" sz="500" i="1" noProof="0" dirty="0">
              <a:solidFill>
                <a:srgbClr val="9FB7D3"/>
              </a:solidFill>
              <a:latin typeface="Ericsson Capital TT" pitchFamily="2" charset="0"/>
            </a:endParaRPr>
          </a:p>
          <a:p>
            <a:endParaRPr lang="en-US" sz="500" i="1" noProof="0" dirty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 dirty="0">
                <a:solidFill>
                  <a:srgbClr val="9FB7D3"/>
                </a:solidFill>
                <a:latin typeface="Ericsson Capital TT" pitchFamily="2" charset="0"/>
              </a:rPr>
              <a:t>ΆΈΉΊΌΎΏΐΑΒΓΕΖΗΘΙΚΛΜΝΞΟΠΡΣΤΥΦΧΨΪΫΆΈΉΊΰαβγδεζηθικλνξορςΣΤΥΦΧΨΩΪΫΌΎΏ</a:t>
            </a:r>
            <a:endParaRPr lang="en-US" sz="500" i="1" noProof="0" dirty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 dirty="0">
                <a:solidFill>
                  <a:srgbClr val="9FB7D3"/>
                </a:solidFill>
                <a:latin typeface="Ericsson Capital TT" pitchFamily="2" charset="0"/>
              </a:rPr>
              <a:t>ЁЂЃЄЅІЇЈЉЊЋЌЎЏАБВГДЕЖЗИЙКЛМНОПРСТУФХЦЧШЩЪЫЬЭЮЯАБВГДЕЖЗИЙКЛМНОПРСТУФХЦЧШЩЪЫЬЭЮЯЁЂЃЄЅІЇЈЉЊЋЌЎЏѢѢѲѲѴѴҐҐәǽẀẁẂẃẄẅỲỳ№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sz="500" noProof="0" dirty="0">
              <a:solidFill>
                <a:srgbClr val="9FB7D3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5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1400" noProof="0" dirty="0">
              <a:solidFill>
                <a:schemeClr val="bg1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chemeClr val="bg1"/>
                </a:solidFill>
              </a:rPr>
              <a:t>Do not add objects or text in the footer area</a:t>
            </a:r>
          </a:p>
        </p:txBody>
      </p:sp>
      <p:pic>
        <p:nvPicPr>
          <p:cNvPr id="9" name="Econ2011" descr="ECON_RGB"/>
          <p:cNvPicPr>
            <a:picLocks noChangeAspect="1" noChangeArrowheads="1"/>
          </p:cNvPicPr>
          <p:nvPr/>
        </p:nvPicPr>
        <p:blipFill>
          <a:blip r:embed="rId19" cstate="print"/>
          <a:srcRect/>
          <a:stretch>
            <a:fillRect/>
          </a:stretch>
        </p:blipFill>
        <p:spPr bwMode="auto">
          <a:xfrm>
            <a:off x="8316001" y="360000"/>
            <a:ext cx="444500" cy="588962"/>
          </a:xfrm>
          <a:prstGeom prst="rect">
            <a:avLst/>
          </a:prstGeom>
          <a:noFill/>
        </p:spPr>
      </p:pic>
      <p:sp>
        <p:nvSpPr>
          <p:cNvPr id="21523" name="txtfooterCopy"/>
          <p:cNvSpPr txBox="1">
            <a:spLocks noChangeArrowheads="1"/>
          </p:cNvSpPr>
          <p:nvPr/>
        </p:nvSpPr>
        <p:spPr bwMode="auto">
          <a:xfrm>
            <a:off x="395288" y="6524625"/>
            <a:ext cx="7399338" cy="215900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72000" rIns="72000"/>
          <a:lstStyle/>
          <a:p>
            <a:pPr algn="l"/>
            <a:r>
              <a:rPr lang="en-US" sz="800" b="0" i="0" u="none">
                <a:solidFill>
                  <a:srgbClr val="87888A"/>
                </a:solidFill>
              </a:rPr>
              <a:t>Ericsson Internal  |  2016-06-13  |  Page </a:t>
            </a:r>
            <a:fld id="{E6CF15A4-72C7-49A7-AA38-F261374B1DA5}" type="slidenum">
              <a:rPr lang="en-US" sz="800" b="0" i="0" u="none" smtClean="0">
                <a:solidFill>
                  <a:srgbClr val="87888A"/>
                </a:solidFill>
              </a:rPr>
              <a:t>‹#›</a:t>
            </a:fld>
            <a:endParaRPr lang="en-US" sz="800" b="0" i="0" u="none" dirty="0">
              <a:solidFill>
                <a:srgbClr val="87888A"/>
              </a:solidFill>
            </a:endParaRPr>
          </a:p>
        </p:txBody>
      </p:sp>
      <p:sp>
        <p:nvSpPr>
          <p:cNvPr id="21507" name="Content_SM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800000"/>
            <a:ext cx="8351839" cy="385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add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1506" name="Title_SM"/>
          <p:cNvSpPr>
            <a:spLocks noGrp="1" noChangeArrowheads="1"/>
          </p:cNvSpPr>
          <p:nvPr>
            <p:ph type="title"/>
          </p:nvPr>
        </p:nvSpPr>
        <p:spPr bwMode="auto">
          <a:xfrm>
            <a:off x="393701" y="239713"/>
            <a:ext cx="7494588" cy="10853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ctr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 dirty="0"/>
              <a:t>Click to Add Header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700" r:id="rId3"/>
    <p:sldLayoutId id="2147483681" r:id="rId4"/>
    <p:sldLayoutId id="2147483680" r:id="rId5"/>
    <p:sldLayoutId id="2147483699" r:id="rId6"/>
    <p:sldLayoutId id="2147483696" r:id="rId7"/>
    <p:sldLayoutId id="2147483698" r:id="rId8"/>
    <p:sldLayoutId id="2147483697" r:id="rId9"/>
    <p:sldLayoutId id="2147483685" r:id="rId10"/>
    <p:sldLayoutId id="2147483686" r:id="rId11"/>
    <p:sldLayoutId id="2147483687" r:id="rId12"/>
    <p:sldLayoutId id="2147483682" r:id="rId13"/>
    <p:sldLayoutId id="2147483683" r:id="rId14"/>
    <p:sldLayoutId id="2147483684" r:id="rId15"/>
    <p:sldLayoutId id="2147483688" r:id="rId16"/>
    <p:sldLayoutId id="2147483695" r:id="rId17"/>
  </p:sldLayoutIdLst>
  <p:hf sldNum="0" hdr="0" ftr="0" dt="0"/>
  <p:txStyles>
    <p:titleStyle>
      <a:lvl1pPr algn="l" rtl="0" eaLnBrk="1" fontAlgn="base" hangingPunct="1">
        <a:lnSpc>
          <a:spcPct val="75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Ericsson Capital T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9pPr>
    </p:titleStyle>
    <p:bodyStyle>
      <a:lvl1pPr marL="176213" indent="-176213" algn="l" rtl="0" eaLnBrk="1" fontAlgn="base" hangingPunct="1">
        <a:spcBef>
          <a:spcPct val="20000"/>
        </a:spcBef>
        <a:spcAft>
          <a:spcPct val="0"/>
        </a:spcAft>
        <a:buClr>
          <a:srgbClr val="00A9D4"/>
        </a:buClr>
        <a:buFont typeface="Arial" charset="0"/>
        <a:buChar char="›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33400" indent="-1778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–"/>
        <a:defRPr sz="2000">
          <a:solidFill>
            <a:schemeClr val="tx1"/>
          </a:solidFill>
          <a:latin typeface="+mn-lt"/>
        </a:defRPr>
      </a:lvl2pPr>
      <a:lvl3pPr marL="892175" indent="-179388" algn="l" rtl="0" eaLnBrk="1" fontAlgn="base" hangingPunct="1">
        <a:spcBef>
          <a:spcPct val="20000"/>
        </a:spcBef>
        <a:spcAft>
          <a:spcPct val="0"/>
        </a:spcAft>
        <a:buClr>
          <a:srgbClr val="92CCE5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3pPr>
      <a:lvl4pPr marL="125253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-"/>
        <a:defRPr sz="2000">
          <a:solidFill>
            <a:schemeClr val="tx1"/>
          </a:solidFill>
          <a:latin typeface="+mn-lt"/>
        </a:defRPr>
      </a:lvl4pPr>
      <a:lvl5pPr marL="16144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5pPr>
      <a:lvl6pPr marL="20716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6pPr>
      <a:lvl7pPr marL="25288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7pPr>
      <a:lvl8pPr marL="29860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8pPr>
      <a:lvl9pPr marL="34432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IP Connectivity Check</a:t>
            </a: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Problem description</a:t>
            </a:r>
          </a:p>
          <a:p>
            <a:r>
              <a:rPr lang="en-US" dirty="0"/>
              <a:t>Scripts in 5.1 release</a:t>
            </a:r>
          </a:p>
          <a:p>
            <a:r>
              <a:rPr lang="en-US" dirty="0"/>
              <a:t>A demo of the scripts</a:t>
            </a:r>
          </a:p>
          <a:p>
            <a:r>
              <a:rPr lang="en-US" dirty="0"/>
              <a:t>Future enhancement</a:t>
            </a:r>
          </a:p>
          <a:p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Contents</a:t>
            </a:r>
          </a:p>
        </p:txBody>
      </p:sp>
    </p:spTree>
    <p:extLst>
      <p:ext uri="{BB962C8B-B14F-4D97-AF65-F5344CB8AC3E}">
        <p14:creationId xmlns:p14="http://schemas.microsoft.com/office/powerpoint/2010/main" val="37568454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Transport problem more common now</a:t>
            </a:r>
          </a:p>
          <a:p>
            <a:pPr lvl="1"/>
            <a:r>
              <a:rPr lang="en-US" dirty="0"/>
              <a:t>RNC is mature and stable</a:t>
            </a:r>
          </a:p>
          <a:p>
            <a:pPr lvl="1"/>
            <a:r>
              <a:rPr lang="en-US" dirty="0"/>
              <a:t>Many emergencies related to transmission issues</a:t>
            </a:r>
          </a:p>
          <a:p>
            <a:r>
              <a:rPr lang="en-US" dirty="0"/>
              <a:t>No good solution in this area</a:t>
            </a:r>
          </a:p>
          <a:p>
            <a:pPr lvl="1"/>
            <a:r>
              <a:rPr lang="en-US" dirty="0"/>
              <a:t>Different commands available, </a:t>
            </a:r>
            <a:r>
              <a:rPr lang="en-US" dirty="0" err="1"/>
              <a:t>EtHostMo_startPing</a:t>
            </a:r>
            <a:r>
              <a:rPr lang="en-US" dirty="0"/>
              <a:t>, ping, </a:t>
            </a:r>
            <a:r>
              <a:rPr lang="en-US" dirty="0" err="1"/>
              <a:t>stip</a:t>
            </a:r>
            <a:r>
              <a:rPr lang="en-US" dirty="0"/>
              <a:t> …</a:t>
            </a:r>
          </a:p>
          <a:p>
            <a:pPr lvl="1"/>
            <a:r>
              <a:rPr lang="en-US" dirty="0"/>
              <a:t>No single command to ping specific </a:t>
            </a:r>
            <a:r>
              <a:rPr lang="en-US" dirty="0" err="1"/>
              <a:t>Iub</a:t>
            </a:r>
            <a:r>
              <a:rPr lang="en-US" dirty="0"/>
              <a:t>/</a:t>
            </a:r>
            <a:r>
              <a:rPr lang="en-US" dirty="0" err="1"/>
              <a:t>Iu</a:t>
            </a:r>
            <a:r>
              <a:rPr lang="en-US" dirty="0"/>
              <a:t>/</a:t>
            </a:r>
            <a:r>
              <a:rPr lang="en-US" dirty="0" err="1"/>
              <a:t>Iur</a:t>
            </a:r>
            <a:r>
              <a:rPr lang="en-US" dirty="0"/>
              <a:t> or worst cell/module</a:t>
            </a:r>
          </a:p>
          <a:p>
            <a:pPr lvl="1"/>
            <a:r>
              <a:rPr lang="en-US" dirty="0"/>
              <a:t>Time consuming to check connectivity issues</a:t>
            </a:r>
          </a:p>
          <a:p>
            <a:r>
              <a:rPr lang="en-US" dirty="0"/>
              <a:t>We can speed up the process</a:t>
            </a:r>
          </a:p>
          <a:p>
            <a:pPr lvl="1"/>
            <a:r>
              <a:rPr lang="en-US" dirty="0"/>
              <a:t> By checking the connectivity using one single command on </a:t>
            </a:r>
            <a:r>
              <a:rPr lang="en-US" dirty="0" err="1"/>
              <a:t>Iub</a:t>
            </a:r>
            <a:r>
              <a:rPr lang="en-US" dirty="0"/>
              <a:t>, module, worst cells …</a:t>
            </a:r>
          </a:p>
          <a:p>
            <a:pPr lvl="1"/>
            <a:r>
              <a:rPr lang="en-US" dirty="0"/>
              <a:t>Quickly identify/exclude problems in transmission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Problem description</a:t>
            </a:r>
          </a:p>
        </p:txBody>
      </p:sp>
    </p:spTree>
    <p:extLst>
      <p:ext uri="{BB962C8B-B14F-4D97-AF65-F5344CB8AC3E}">
        <p14:creationId xmlns:p14="http://schemas.microsoft.com/office/powerpoint/2010/main" val="8162948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Check RBSs by </a:t>
            </a:r>
            <a:r>
              <a:rPr lang="en-US" dirty="0" err="1"/>
              <a:t>IubLink</a:t>
            </a:r>
            <a:r>
              <a:rPr lang="en-US" dirty="0"/>
              <a:t> MO</a:t>
            </a:r>
          </a:p>
          <a:p>
            <a:pPr lvl="1"/>
            <a:r>
              <a:rPr lang="en-US" dirty="0"/>
              <a:t>pingIubLink_v1.mos</a:t>
            </a:r>
          </a:p>
          <a:p>
            <a:r>
              <a:rPr lang="en-US" dirty="0"/>
              <a:t>Check RBSs under a </a:t>
            </a:r>
            <a:r>
              <a:rPr lang="en-US" dirty="0" err="1"/>
              <a:t>RncModule</a:t>
            </a:r>
            <a:endParaRPr lang="en-US" dirty="0"/>
          </a:p>
          <a:p>
            <a:pPr lvl="1"/>
            <a:r>
              <a:rPr lang="en-US" dirty="0"/>
              <a:t>pingRBSbyModuleMO_v1.mos</a:t>
            </a:r>
          </a:p>
          <a:p>
            <a:r>
              <a:rPr lang="en-US" dirty="0"/>
              <a:t>Check RBSs under the worst performing </a:t>
            </a:r>
            <a:r>
              <a:rPr lang="en-US" dirty="0" err="1"/>
              <a:t>RncModule</a:t>
            </a:r>
            <a:endParaRPr lang="en-US" dirty="0"/>
          </a:p>
          <a:p>
            <a:pPr lvl="1"/>
            <a:r>
              <a:rPr lang="en-US" dirty="0"/>
              <a:t>pingWorstModuleRBS_v1.mos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New scripts in TTK 5.1</a:t>
            </a:r>
          </a:p>
        </p:txBody>
      </p:sp>
    </p:spTree>
    <p:extLst>
      <p:ext uri="{BB962C8B-B14F-4D97-AF65-F5344CB8AC3E}">
        <p14:creationId xmlns:p14="http://schemas.microsoft.com/office/powerpoint/2010/main" val="35972037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 script works on all type of nodes</a:t>
            </a:r>
          </a:p>
          <a:p>
            <a:pPr lvl="1"/>
            <a:r>
              <a:rPr lang="en-US" dirty="0"/>
              <a:t>Special handling for EVO with </a:t>
            </a:r>
            <a:r>
              <a:rPr lang="en-US" dirty="0" err="1"/>
              <a:t>iphost</a:t>
            </a:r>
            <a:r>
              <a:rPr lang="en-US" dirty="0"/>
              <a:t> on </a:t>
            </a:r>
            <a:r>
              <a:rPr lang="en-US" dirty="0" err="1"/>
              <a:t>PiuDevice</a:t>
            </a:r>
            <a:endParaRPr lang="en-US" dirty="0"/>
          </a:p>
          <a:p>
            <a:r>
              <a:rPr lang="en-US" dirty="0"/>
              <a:t>ATM IUBs are excluded automatically</a:t>
            </a:r>
          </a:p>
          <a:p>
            <a:pPr lvl="1"/>
            <a:r>
              <a:rPr lang="en-US" dirty="0"/>
              <a:t>The script can detect this and exclude it</a:t>
            </a:r>
          </a:p>
          <a:p>
            <a:r>
              <a:rPr lang="en-US" dirty="0"/>
              <a:t>Run these commands before the scripts</a:t>
            </a:r>
          </a:p>
          <a:p>
            <a:pPr lvl="1"/>
            <a:r>
              <a:rPr lang="en-US" dirty="0" err="1"/>
              <a:t>lt</a:t>
            </a:r>
            <a:r>
              <a:rPr lang="en-US" dirty="0"/>
              <a:t> all: load the MO tree</a:t>
            </a:r>
          </a:p>
          <a:p>
            <a:pPr lvl="1"/>
            <a:r>
              <a:rPr lang="en-US" dirty="0" err="1"/>
              <a:t>bo</a:t>
            </a:r>
            <a:r>
              <a:rPr lang="en-US" dirty="0"/>
              <a:t>: create the board groups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More about Scripts</a:t>
            </a:r>
          </a:p>
        </p:txBody>
      </p:sp>
    </p:spTree>
    <p:extLst>
      <p:ext uri="{BB962C8B-B14F-4D97-AF65-F5344CB8AC3E}">
        <p14:creationId xmlns:p14="http://schemas.microsoft.com/office/powerpoint/2010/main" val="3583459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Demo</a:t>
            </a:r>
          </a:p>
        </p:txBody>
      </p:sp>
    </p:spTree>
    <p:extLst>
      <p:ext uri="{BB962C8B-B14F-4D97-AF65-F5344CB8AC3E}">
        <p14:creationId xmlns:p14="http://schemas.microsoft.com/office/powerpoint/2010/main" val="4607528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Improve the output</a:t>
            </a:r>
          </a:p>
          <a:p>
            <a:pPr lvl="1"/>
            <a:r>
              <a:rPr lang="en-US" dirty="0"/>
              <a:t>Make it more readable</a:t>
            </a:r>
          </a:p>
          <a:p>
            <a:r>
              <a:rPr lang="en-US" dirty="0"/>
              <a:t>Check other interfaces</a:t>
            </a:r>
          </a:p>
          <a:p>
            <a:pPr lvl="1"/>
            <a:r>
              <a:rPr lang="en-US" dirty="0"/>
              <a:t>default routers</a:t>
            </a:r>
          </a:p>
          <a:p>
            <a:pPr lvl="1"/>
            <a:r>
              <a:rPr lang="en-US" dirty="0" err="1"/>
              <a:t>Iu</a:t>
            </a:r>
            <a:endParaRPr lang="en-US" dirty="0"/>
          </a:p>
          <a:p>
            <a:pPr lvl="1"/>
            <a:r>
              <a:rPr lang="en-US" dirty="0" err="1"/>
              <a:t>Iur</a:t>
            </a:r>
            <a:endParaRPr lang="en-US" dirty="0"/>
          </a:p>
          <a:p>
            <a:r>
              <a:rPr lang="en-US" dirty="0"/>
              <a:t>More options for the commands</a:t>
            </a:r>
          </a:p>
          <a:p>
            <a:pPr lvl="1"/>
            <a:r>
              <a:rPr lang="en-US" dirty="0"/>
              <a:t>Number of pings</a:t>
            </a:r>
          </a:p>
          <a:p>
            <a:pPr lvl="1"/>
            <a:r>
              <a:rPr lang="en-US" dirty="0"/>
              <a:t>Packet size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Future enhancement</a:t>
            </a:r>
          </a:p>
        </p:txBody>
      </p:sp>
    </p:spTree>
    <p:extLst>
      <p:ext uri="{BB962C8B-B14F-4D97-AF65-F5344CB8AC3E}">
        <p14:creationId xmlns:p14="http://schemas.microsoft.com/office/powerpoint/2010/main" val="3505529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Logo_ChapterSlide_Normal"/>
          <p:cNvPicPr>
            <a:picLocks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0377809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TitlePage"/>
</p:tagLst>
</file>

<file path=ppt/theme/theme1.xml><?xml version="1.0" encoding="utf-8"?>
<a:theme xmlns:a="http://schemas.openxmlformats.org/drawingml/2006/main" name="PresentationTemplate2011">
  <a:themeElements>
    <a:clrScheme name="Landscape2009 1">
      <a:dk1>
        <a:srgbClr val="58585A"/>
      </a:dk1>
      <a:lt1>
        <a:srgbClr val="FFFFFF"/>
      </a:lt1>
      <a:dk2>
        <a:srgbClr val="00285E"/>
      </a:dk2>
      <a:lt2>
        <a:srgbClr val="B1B3B4"/>
      </a:lt2>
      <a:accent1>
        <a:srgbClr val="89BA17"/>
      </a:accent1>
      <a:accent2>
        <a:srgbClr val="F08A00"/>
      </a:accent2>
      <a:accent3>
        <a:srgbClr val="FFFFFF"/>
      </a:accent3>
      <a:accent4>
        <a:srgbClr val="4A4A4C"/>
      </a:accent4>
      <a:accent5>
        <a:srgbClr val="C4D9AB"/>
      </a:accent5>
      <a:accent6>
        <a:srgbClr val="D97D00"/>
      </a:accent6>
      <a:hlink>
        <a:srgbClr val="00A9D4"/>
      </a:hlink>
      <a:folHlink>
        <a:srgbClr val="00625F"/>
      </a:folHlink>
    </a:clrScheme>
    <a:fontScheme name="Landscape2009">
      <a:majorFont>
        <a:latin typeface="Ericsson Capital TT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ndscape2009 1">
        <a:dk1>
          <a:srgbClr val="58585A"/>
        </a:dk1>
        <a:lt1>
          <a:srgbClr val="FFFFFF"/>
        </a:lt1>
        <a:dk2>
          <a:srgbClr val="00285E"/>
        </a:dk2>
        <a:lt2>
          <a:srgbClr val="B1B3B4"/>
        </a:lt2>
        <a:accent1>
          <a:srgbClr val="89BA17"/>
        </a:accent1>
        <a:accent2>
          <a:srgbClr val="F08A00"/>
        </a:accent2>
        <a:accent3>
          <a:srgbClr val="FFFFFF"/>
        </a:accent3>
        <a:accent4>
          <a:srgbClr val="4A4A4C"/>
        </a:accent4>
        <a:accent5>
          <a:srgbClr val="C4D9AB"/>
        </a:accent5>
        <a:accent6>
          <a:srgbClr val="D97D00"/>
        </a:accent6>
        <a:hlink>
          <a:srgbClr val="00A9D4"/>
        </a:hlink>
        <a:folHlink>
          <a:srgbClr val="00625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PresentationTemplate2011.potx" id="{2930A252-12C2-4F52-B133-87F8BF51D5BC}" vid="{C0EA779E-0600-4F57-BDCE-BA710E7DC25F}"/>
    </a:ext>
  </a:extLst>
</a:theme>
</file>

<file path=ppt/theme/theme2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PresentationTemplate2011</Template>
  <TotalTime>266</TotalTime>
  <Words>210</Words>
  <Application>Microsoft Office PowerPoint</Application>
  <PresentationFormat>On-screen Show (4:3)</PresentationFormat>
  <Paragraphs>55</Paragraphs>
  <Slides>8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Ericsson Capital TT</vt:lpstr>
      <vt:lpstr>Arial</vt:lpstr>
      <vt:lpstr>PresentationTemplate2011</vt:lpstr>
      <vt:lpstr>IP Connectivity Check</vt:lpstr>
      <vt:lpstr>Contents</vt:lpstr>
      <vt:lpstr>Problem description</vt:lpstr>
      <vt:lpstr>New scripts in TTK 5.1</vt:lpstr>
      <vt:lpstr>More about Scripts</vt:lpstr>
      <vt:lpstr>Demo</vt:lpstr>
      <vt:lpstr>Future enhancement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IP Connectivity Check</dc:title>
  <dc:creator>Wenbiao Wu</dc:creator>
  <cp:keywords/>
  <dc:description>Rev PA1</dc:description>
  <cp:lastModifiedBy>Wenbiao Wu</cp:lastModifiedBy>
  <cp:revision>21</cp:revision>
  <dcterms:created xsi:type="dcterms:W3CDTF">2016-06-13T08:47:23Z</dcterms:created>
  <dcterms:modified xsi:type="dcterms:W3CDTF">2016-06-15T09:18:30Z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umentType">
    <vt:lpwstr>Presentation2011</vt:lpwstr>
  </property>
  <property fmtid="{D5CDD505-2E9C-101B-9397-08002B2CF9AE}" pid="3" name="TemplateName">
    <vt:lpwstr>CXC 173 2731/1</vt:lpwstr>
  </property>
  <property fmtid="{D5CDD505-2E9C-101B-9397-08002B2CF9AE}" pid="4" name="TemplateVersion">
    <vt:lpwstr>R1A</vt:lpwstr>
  </property>
  <property fmtid="{D5CDD505-2E9C-101B-9397-08002B2CF9AE}" pid="5" name="EmbeddedFonts">
    <vt:bool>true</vt:bool>
  </property>
  <property fmtid="{D5CDD505-2E9C-101B-9397-08002B2CF9AE}" pid="6" name="PackageNo">
    <vt:lpwstr>LXA 119 603</vt:lpwstr>
  </property>
  <property fmtid="{D5CDD505-2E9C-101B-9397-08002B2CF9AE}" pid="7" name="PackageVersion">
    <vt:lpwstr>R5C</vt:lpwstr>
  </property>
  <property fmtid="{D5CDD505-2E9C-101B-9397-08002B2CF9AE}" pid="8" name="FooterType">
    <vt:lpwstr>PresTemp</vt:lpwstr>
  </property>
  <property fmtid="{D5CDD505-2E9C-101B-9397-08002B2CF9AE}" pid="9" name="UsedFont">
    <vt:lpwstr>Ericsson Capital TT</vt:lpwstr>
  </property>
  <property fmtid="{D5CDD505-2E9C-101B-9397-08002B2CF9AE}" pid="10" name="x">
    <vt:lpwstr>1</vt:lpwstr>
  </property>
  <property fmtid="{D5CDD505-2E9C-101B-9397-08002B2CF9AE}" pid="11" name="White">
    <vt:bool>true</vt:bool>
  </property>
  <property fmtid="{D5CDD505-2E9C-101B-9397-08002B2CF9AE}" pid="12" name="chkMetaData">
    <vt:bool>false</vt:bool>
  </property>
  <property fmtid="{D5CDD505-2E9C-101B-9397-08002B2CF9AE}" pid="13" name="chkTaglines">
    <vt:bool>false</vt:bool>
  </property>
  <property fmtid="{D5CDD505-2E9C-101B-9397-08002B2CF9AE}" pid="14" name="SecurityClass">
    <vt:lpwstr>Ericsson Internal</vt:lpwstr>
  </property>
  <property fmtid="{D5CDD505-2E9C-101B-9397-08002B2CF9AE}" pid="15" name="txtConfLabel">
    <vt:lpwstr>Ericsson Internal</vt:lpwstr>
  </property>
  <property fmtid="{D5CDD505-2E9C-101B-9397-08002B2CF9AE}" pid="16" name="optUseConfClass">
    <vt:bool>true</vt:bool>
  </property>
  <property fmtid="{D5CDD505-2E9C-101B-9397-08002B2CF9AE}" pid="17" name="optUseConfLabel">
    <vt:bool>false</vt:bool>
  </property>
  <property fmtid="{D5CDD505-2E9C-101B-9397-08002B2CF9AE}" pid="18" name="optFooterCVLDocNo">
    <vt:bool>true</vt:bool>
  </property>
  <property fmtid="{D5CDD505-2E9C-101B-9397-08002B2CF9AE}" pid="19" name="optFooterCVLCopyright">
    <vt:bool>false</vt:bool>
  </property>
  <property fmtid="{D5CDD505-2E9C-101B-9397-08002B2CF9AE}" pid="20" name="optEnterText1">
    <vt:bool>false</vt:bool>
  </property>
  <property fmtid="{D5CDD505-2E9C-101B-9397-08002B2CF9AE}" pid="21" name="optFooterCVLConfLabel">
    <vt:bool>true</vt:bool>
  </property>
  <property fmtid="{D5CDD505-2E9C-101B-9397-08002B2CF9AE}" pid="22" name="optEnterText2">
    <vt:bool>false</vt:bool>
  </property>
  <property fmtid="{D5CDD505-2E9C-101B-9397-08002B2CF9AE}" pid="23" name="optFooterCVLTitle">
    <vt:bool>true</vt:bool>
  </property>
  <property fmtid="{D5CDD505-2E9C-101B-9397-08002B2CF9AE}" pid="24" name="optFooterCVLPrep">
    <vt:bool>false</vt:bool>
  </property>
  <property fmtid="{D5CDD505-2E9C-101B-9397-08002B2CF9AE}" pid="25" name="optEnterText3">
    <vt:bool>false</vt:bool>
  </property>
  <property fmtid="{D5CDD505-2E9C-101B-9397-08002B2CF9AE}" pid="26" name="optFooterCVLDate">
    <vt:bool>true</vt:bool>
  </property>
  <property fmtid="{D5CDD505-2E9C-101B-9397-08002B2CF9AE}" pid="27" name="optEnterText4">
    <vt:bool>false</vt:bool>
  </property>
  <property fmtid="{D5CDD505-2E9C-101B-9397-08002B2CF9AE}" pid="28" name="LeftFooterField">
    <vt:lpwstr/>
  </property>
  <property fmtid="{D5CDD505-2E9C-101B-9397-08002B2CF9AE}" pid="29" name="MiddleFooterField">
    <vt:lpwstr>Ericsson Internal</vt:lpwstr>
  </property>
  <property fmtid="{D5CDD505-2E9C-101B-9397-08002B2CF9AE}" pid="30" name="RightFooterField">
    <vt:lpwstr/>
  </property>
  <property fmtid="{D5CDD505-2E9C-101B-9397-08002B2CF9AE}" pid="31" name="RightFooterField2">
    <vt:lpwstr>2016-06-13</vt:lpwstr>
  </property>
  <property fmtid="{D5CDD505-2E9C-101B-9397-08002B2CF9AE}" pid="32" name="TotalNumb">
    <vt:bool>false</vt:bool>
  </property>
  <property fmtid="{D5CDD505-2E9C-101B-9397-08002B2CF9AE}" pid="33" name="Pages">
    <vt:bool>true</vt:bool>
  </property>
  <property fmtid="{D5CDD505-2E9C-101B-9397-08002B2CF9AE}" pid="34" name="DocumentType2">
    <vt:lpwstr>Presentation2011</vt:lpwstr>
  </property>
  <property fmtid="{D5CDD505-2E9C-101B-9397-08002B2CF9AE}" pid="35" name="TemplateName2">
    <vt:lpwstr>CXC 173 2731/1</vt:lpwstr>
  </property>
  <property fmtid="{D5CDD505-2E9C-101B-9397-08002B2CF9AE}" pid="36" name="TemplateVersion2">
    <vt:lpwstr>R1A</vt:lpwstr>
  </property>
  <property fmtid="{D5CDD505-2E9C-101B-9397-08002B2CF9AE}" pid="37" name="Prepared">
    <vt:lpwstr/>
  </property>
  <property fmtid="{D5CDD505-2E9C-101B-9397-08002B2CF9AE}" pid="38" name="ApprovedBy">
    <vt:lpwstr/>
  </property>
  <property fmtid="{D5CDD505-2E9C-101B-9397-08002B2CF9AE}" pid="39" name="DocNo">
    <vt:lpwstr/>
  </property>
  <property fmtid="{D5CDD505-2E9C-101B-9397-08002B2CF9AE}" pid="40" name="Checked">
    <vt:lpwstr/>
  </property>
  <property fmtid="{D5CDD505-2E9C-101B-9397-08002B2CF9AE}" pid="41" name="Revision">
    <vt:lpwstr>PA1</vt:lpwstr>
  </property>
  <property fmtid="{D5CDD505-2E9C-101B-9397-08002B2CF9AE}" pid="42" name="DocName">
    <vt:lpwstr/>
  </property>
  <property fmtid="{D5CDD505-2E9C-101B-9397-08002B2CF9AE}" pid="43" name="Title">
    <vt:lpwstr/>
  </property>
  <property fmtid="{D5CDD505-2E9C-101B-9397-08002B2CF9AE}" pid="44" name="Date">
    <vt:lpwstr>2016-06-13</vt:lpwstr>
  </property>
  <property fmtid="{D5CDD505-2E9C-101B-9397-08002B2CF9AE}" pid="45" name="Reference">
    <vt:lpwstr/>
  </property>
  <property fmtid="{D5CDD505-2E9C-101B-9397-08002B2CF9AE}" pid="46" name="Keyword">
    <vt:lpwstr/>
  </property>
</Properties>
</file>

<file path=docProps/thumbnail.jpeg>
</file>