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6"/>
  </p:notesMasterIdLst>
  <p:sldIdLst>
    <p:sldId id="230717081" r:id="rId3"/>
    <p:sldId id="230717068" r:id="rId4"/>
    <p:sldId id="230717072" r:id="rId5"/>
    <p:sldId id="587" r:id="rId6"/>
    <p:sldId id="3142" r:id="rId7"/>
    <p:sldId id="2147483308" r:id="rId8"/>
    <p:sldId id="608" r:id="rId9"/>
    <p:sldId id="1643" r:id="rId10"/>
    <p:sldId id="669" r:id="rId11"/>
    <p:sldId id="2147483309" r:id="rId12"/>
    <p:sldId id="2147310143" r:id="rId13"/>
    <p:sldId id="2147483306" r:id="rId14"/>
    <p:sldId id="230717036" r:id="rId15"/>
    <p:sldId id="230716806" r:id="rId16"/>
    <p:sldId id="230717077" r:id="rId17"/>
    <p:sldId id="230717070" r:id="rId18"/>
    <p:sldId id="230717082" r:id="rId19"/>
    <p:sldId id="638" r:id="rId20"/>
    <p:sldId id="2147483302" r:id="rId21"/>
    <p:sldId id="230716880" r:id="rId22"/>
    <p:sldId id="230716882" r:id="rId23"/>
    <p:sldId id="230716881" r:id="rId24"/>
    <p:sldId id="2307168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ate Cloud Architect" id="{A32EEEC8-FA0D-467D-9B55-A683880F09AB}">
          <p14:sldIdLst>
            <p14:sldId id="230717081"/>
            <p14:sldId id="230717068"/>
            <p14:sldId id="230717072"/>
            <p14:sldId id="587"/>
            <p14:sldId id="3142"/>
            <p14:sldId id="2147483308"/>
            <p14:sldId id="608"/>
            <p14:sldId id="1643"/>
            <p14:sldId id="669"/>
            <p14:sldId id="2147483309"/>
            <p14:sldId id="2147310143"/>
            <p14:sldId id="2147483306"/>
            <p14:sldId id="230717036"/>
            <p14:sldId id="230716806"/>
            <p14:sldId id="230717077"/>
            <p14:sldId id="230717070"/>
          </p14:sldIdLst>
        </p14:section>
        <p14:section name="Divider" id="{072C5A47-E1CD-4BBE-80F6-C853C6AB47C6}">
          <p14:sldIdLst>
            <p14:sldId id="230717082"/>
            <p14:sldId id="638"/>
          </p14:sldIdLst>
        </p14:section>
        <p14:section name="Terminoloy" id="{181AA315-5D70-4606-8729-A1453D9A7E21}">
          <p14:sldIdLst>
            <p14:sldId id="2147483302"/>
            <p14:sldId id="230716880"/>
            <p14:sldId id="230716882"/>
            <p14:sldId id="230716881"/>
            <p14:sldId id="2307168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11" autoAdjust="0"/>
    <p:restoredTop sz="57054" autoAdjust="0"/>
  </p:normalViewPr>
  <p:slideViewPr>
    <p:cSldViewPr snapToGrid="0">
      <p:cViewPr varScale="1">
        <p:scale>
          <a:sx n="86" d="100"/>
          <a:sy n="86" d="100"/>
        </p:scale>
        <p:origin x="64" y="3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A1377-9338-418C-B4CA-95C6DB1F46C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40B3F54-C7B1-4DEB-855C-E620544C0F97}">
      <dgm:prSet phldrT="[Text]"/>
      <dgm:spPr/>
      <dgm:t>
        <a:bodyPr/>
        <a:lstStyle/>
        <a:p>
          <a:r>
            <a:rPr lang="en-US" dirty="0"/>
            <a:t>Availability</a:t>
          </a:r>
        </a:p>
      </dgm:t>
    </dgm:pt>
    <dgm:pt modelId="{40B26D0A-5E6A-4419-BF7A-D657229CFEF5}" type="parTrans" cxnId="{BE848E4B-C763-4E85-B810-169D7AB0003F}">
      <dgm:prSet/>
      <dgm:spPr/>
      <dgm:t>
        <a:bodyPr/>
        <a:lstStyle/>
        <a:p>
          <a:endParaRPr lang="en-US"/>
        </a:p>
      </dgm:t>
    </dgm:pt>
    <dgm:pt modelId="{3EBFAA09-F786-4640-9FC7-7E0935FFFC73}" type="sibTrans" cxnId="{BE848E4B-C763-4E85-B810-169D7AB0003F}">
      <dgm:prSet/>
      <dgm:spPr/>
      <dgm:t>
        <a:bodyPr/>
        <a:lstStyle/>
        <a:p>
          <a:endParaRPr lang="en-US"/>
        </a:p>
      </dgm:t>
    </dgm:pt>
    <dgm:pt modelId="{A40200E8-8589-4609-A9E2-66C648C0622B}">
      <dgm:prSet phldrT="[Text]"/>
      <dgm:spPr/>
      <dgm:t>
        <a:bodyPr/>
        <a:lstStyle/>
        <a:p>
          <a:r>
            <a:rPr lang="en-US" dirty="0"/>
            <a:t> </a:t>
          </a:r>
        </a:p>
      </dgm:t>
    </dgm:pt>
    <dgm:pt modelId="{821B99DF-9959-43B9-B0E9-075D512A97FF}" type="parTrans" cxnId="{56256E53-E8F7-44E8-A4FB-64FFB1030537}">
      <dgm:prSet/>
      <dgm:spPr/>
      <dgm:t>
        <a:bodyPr/>
        <a:lstStyle/>
        <a:p>
          <a:endParaRPr lang="en-US"/>
        </a:p>
      </dgm:t>
    </dgm:pt>
    <dgm:pt modelId="{601A8162-AA12-44FD-B9EA-E1201ECE8CA8}" type="sibTrans" cxnId="{56256E53-E8F7-44E8-A4FB-64FFB1030537}">
      <dgm:prSet/>
      <dgm:spPr/>
      <dgm:t>
        <a:bodyPr/>
        <a:lstStyle/>
        <a:p>
          <a:endParaRPr lang="en-US"/>
        </a:p>
      </dgm:t>
    </dgm:pt>
    <dgm:pt modelId="{2AA82F3F-EE8F-4840-B8D5-7F590BAD4842}">
      <dgm:prSet phldrT="[Text]"/>
      <dgm:spPr/>
      <dgm:t>
        <a:bodyPr/>
        <a:lstStyle/>
        <a:p>
          <a:pPr>
            <a:lnSpc>
              <a:spcPct val="100000"/>
            </a:lnSpc>
          </a:pPr>
          <a:r>
            <a:rPr lang="en-US" dirty="0"/>
            <a:t>Is it up?</a:t>
          </a:r>
        </a:p>
      </dgm:t>
    </dgm:pt>
    <dgm:pt modelId="{FF3B9A11-F40F-409D-8EA0-97C2C3DB3A81}" type="parTrans" cxnId="{9DA660C2-F003-4ACB-9D90-0197C24E832E}">
      <dgm:prSet/>
      <dgm:spPr/>
      <dgm:t>
        <a:bodyPr/>
        <a:lstStyle/>
        <a:p>
          <a:endParaRPr lang="en-US"/>
        </a:p>
      </dgm:t>
    </dgm:pt>
    <dgm:pt modelId="{0A5A75D0-F1C1-452C-B2E4-29546B493652}" type="sibTrans" cxnId="{9DA660C2-F003-4ACB-9D90-0197C24E832E}">
      <dgm:prSet/>
      <dgm:spPr/>
      <dgm:t>
        <a:bodyPr/>
        <a:lstStyle/>
        <a:p>
          <a:endParaRPr lang="en-US"/>
        </a:p>
      </dgm:t>
    </dgm:pt>
    <dgm:pt modelId="{44D51AFC-801B-4E65-923B-CBA7903112D1}">
      <dgm:prSet phldrT="[Text]"/>
      <dgm:spPr/>
      <dgm:t>
        <a:bodyPr/>
        <a:lstStyle/>
        <a:p>
          <a:r>
            <a:rPr lang="en-US" dirty="0"/>
            <a:t>Performance</a:t>
          </a:r>
        </a:p>
      </dgm:t>
    </dgm:pt>
    <dgm:pt modelId="{1741E9C2-613D-45FF-9236-F412357D3D38}" type="parTrans" cxnId="{E00A3BEF-1E69-43AC-B595-6DFC793D4EB5}">
      <dgm:prSet/>
      <dgm:spPr/>
      <dgm:t>
        <a:bodyPr/>
        <a:lstStyle/>
        <a:p>
          <a:endParaRPr lang="en-US"/>
        </a:p>
      </dgm:t>
    </dgm:pt>
    <dgm:pt modelId="{FAE09BA8-0A4A-46E6-A871-D624F16054E8}" type="sibTrans" cxnId="{E00A3BEF-1E69-43AC-B595-6DFC793D4EB5}">
      <dgm:prSet/>
      <dgm:spPr/>
      <dgm:t>
        <a:bodyPr/>
        <a:lstStyle/>
        <a:p>
          <a:endParaRPr lang="en-US"/>
        </a:p>
      </dgm:t>
    </dgm:pt>
    <dgm:pt modelId="{22F80196-67B1-4247-9192-E694658723D1}">
      <dgm:prSet phldrT="[Text]"/>
      <dgm:spPr/>
      <dgm:t>
        <a:bodyPr/>
        <a:lstStyle/>
        <a:p>
          <a:r>
            <a:rPr lang="en-US" dirty="0"/>
            <a:t> </a:t>
          </a:r>
        </a:p>
      </dgm:t>
    </dgm:pt>
    <dgm:pt modelId="{3E9AFE95-E486-48D5-9D35-6A1E0A2C4CE2}" type="parTrans" cxnId="{54F0B969-7C5C-4F13-AA22-FEEE5A79FD2B}">
      <dgm:prSet/>
      <dgm:spPr/>
      <dgm:t>
        <a:bodyPr/>
        <a:lstStyle/>
        <a:p>
          <a:endParaRPr lang="en-US"/>
        </a:p>
      </dgm:t>
    </dgm:pt>
    <dgm:pt modelId="{D08A61A9-608B-42E4-8F25-D13CD08E1045}" type="sibTrans" cxnId="{54F0B969-7C5C-4F13-AA22-FEEE5A79FD2B}">
      <dgm:prSet/>
      <dgm:spPr/>
      <dgm:t>
        <a:bodyPr/>
        <a:lstStyle/>
        <a:p>
          <a:endParaRPr lang="en-US"/>
        </a:p>
      </dgm:t>
    </dgm:pt>
    <dgm:pt modelId="{940FC768-F7E0-4B1E-BBC7-286BD698C290}">
      <dgm:prSet phldrT="[Text]"/>
      <dgm:spPr/>
      <dgm:t>
        <a:bodyPr/>
        <a:lstStyle/>
        <a:p>
          <a:pPr>
            <a:lnSpc>
              <a:spcPct val="100000"/>
            </a:lnSpc>
          </a:pPr>
          <a:r>
            <a:rPr lang="en-US" dirty="0"/>
            <a:t>Not just per VM. It covers CPU, Memory, Disk, Network.</a:t>
          </a:r>
        </a:p>
      </dgm:t>
    </dgm:pt>
    <dgm:pt modelId="{12AD9455-E7A0-4BBF-8BC4-D3BCD69DAE34}" type="parTrans" cxnId="{49C1F340-A52A-4D80-880B-C173BC202498}">
      <dgm:prSet/>
      <dgm:spPr/>
      <dgm:t>
        <a:bodyPr/>
        <a:lstStyle/>
        <a:p>
          <a:endParaRPr lang="en-US"/>
        </a:p>
      </dgm:t>
    </dgm:pt>
    <dgm:pt modelId="{4EF5C6FF-BA3B-4B17-AAB0-2288002C6BBD}" type="sibTrans" cxnId="{49C1F340-A52A-4D80-880B-C173BC202498}">
      <dgm:prSet/>
      <dgm:spPr/>
      <dgm:t>
        <a:bodyPr/>
        <a:lstStyle/>
        <a:p>
          <a:endParaRPr lang="en-US"/>
        </a:p>
      </dgm:t>
    </dgm:pt>
    <dgm:pt modelId="{9B2DB1A9-BB44-47E4-99D4-547FFC3FA27A}">
      <dgm:prSet phldrT="[Text]"/>
      <dgm:spPr/>
      <dgm:t>
        <a:bodyPr/>
        <a:lstStyle/>
        <a:p>
          <a:r>
            <a:rPr lang="en-US" dirty="0"/>
            <a:t>Security</a:t>
          </a:r>
        </a:p>
      </dgm:t>
    </dgm:pt>
    <dgm:pt modelId="{9BAAB21A-A054-4DAC-AC51-7B05F931DD32}" type="parTrans" cxnId="{5D507166-C3C4-4DDE-8602-303ED1591FD9}">
      <dgm:prSet/>
      <dgm:spPr/>
      <dgm:t>
        <a:bodyPr/>
        <a:lstStyle/>
        <a:p>
          <a:endParaRPr lang="en-US"/>
        </a:p>
      </dgm:t>
    </dgm:pt>
    <dgm:pt modelId="{931B0D81-51F3-475B-A880-A6EADEFE297D}" type="sibTrans" cxnId="{5D507166-C3C4-4DDE-8602-303ED1591FD9}">
      <dgm:prSet/>
      <dgm:spPr/>
      <dgm:t>
        <a:bodyPr/>
        <a:lstStyle/>
        <a:p>
          <a:endParaRPr lang="en-US"/>
        </a:p>
      </dgm:t>
    </dgm:pt>
    <dgm:pt modelId="{638EC38C-46F1-447F-8C28-1CF01B6BAAE5}">
      <dgm:prSet phldrT="[Text]"/>
      <dgm:spPr/>
      <dgm:t>
        <a:bodyPr/>
        <a:lstStyle/>
        <a:p>
          <a:r>
            <a:rPr lang="en-US" dirty="0"/>
            <a:t> </a:t>
          </a:r>
        </a:p>
      </dgm:t>
    </dgm:pt>
    <dgm:pt modelId="{6EF8DD72-539F-4369-B768-BA910435D8B8}" type="parTrans" cxnId="{41A3324F-CCB8-4DB9-B8FA-9A03C8DA47CB}">
      <dgm:prSet/>
      <dgm:spPr/>
      <dgm:t>
        <a:bodyPr/>
        <a:lstStyle/>
        <a:p>
          <a:endParaRPr lang="en-US"/>
        </a:p>
      </dgm:t>
    </dgm:pt>
    <dgm:pt modelId="{FBEC2246-8C02-4995-9C7E-39F7362EA12D}" type="sibTrans" cxnId="{41A3324F-CCB8-4DB9-B8FA-9A03C8DA47CB}">
      <dgm:prSet/>
      <dgm:spPr/>
      <dgm:t>
        <a:bodyPr/>
        <a:lstStyle/>
        <a:p>
          <a:endParaRPr lang="en-US"/>
        </a:p>
      </dgm:t>
    </dgm:pt>
    <dgm:pt modelId="{FDAC5809-30B4-404D-9D13-52B6C4323DC5}">
      <dgm:prSet phldrT="[Text]"/>
      <dgm:spPr/>
      <dgm:t>
        <a:bodyPr/>
        <a:lstStyle/>
        <a:p>
          <a:pPr>
            <a:lnSpc>
              <a:spcPct val="100000"/>
            </a:lnSpc>
          </a:pPr>
          <a:r>
            <a:rPr lang="en-US" dirty="0"/>
            <a:t>Is it protected? Does it comply with required industry regulation?</a:t>
          </a:r>
        </a:p>
      </dgm:t>
    </dgm:pt>
    <dgm:pt modelId="{4E44E9E0-1ACD-4F61-BF44-8F4CE10C61E7}" type="parTrans" cxnId="{6B6D461B-A01E-4572-89E3-89C4F40A34EA}">
      <dgm:prSet/>
      <dgm:spPr/>
      <dgm:t>
        <a:bodyPr/>
        <a:lstStyle/>
        <a:p>
          <a:endParaRPr lang="en-US"/>
        </a:p>
      </dgm:t>
    </dgm:pt>
    <dgm:pt modelId="{DD2D1C5D-A10F-4014-B61B-2077AF3A4D18}" type="sibTrans" cxnId="{6B6D461B-A01E-4572-89E3-89C4F40A34EA}">
      <dgm:prSet/>
      <dgm:spPr/>
      <dgm:t>
        <a:bodyPr/>
        <a:lstStyle/>
        <a:p>
          <a:endParaRPr lang="en-US"/>
        </a:p>
      </dgm:t>
    </dgm:pt>
    <dgm:pt modelId="{B0D8ADDA-E3EE-4280-861C-F9549BE372BD}">
      <dgm:prSet phldrT="[Text]"/>
      <dgm:spPr/>
      <dgm:t>
        <a:bodyPr/>
        <a:lstStyle/>
        <a:p>
          <a:pPr>
            <a:lnSpc>
              <a:spcPct val="100000"/>
            </a:lnSpc>
          </a:pPr>
          <a:r>
            <a:rPr lang="en-US" dirty="0"/>
            <a:t>Exceed Public Cloud: Per VM SLA. Not on your infrastructure</a:t>
          </a:r>
        </a:p>
      </dgm:t>
    </dgm:pt>
    <dgm:pt modelId="{D3378AEA-EF82-4D70-8670-335B0C35D087}" type="parTrans" cxnId="{E5EAB483-8F83-4BA5-B911-C1EC55557361}">
      <dgm:prSet/>
      <dgm:spPr/>
      <dgm:t>
        <a:bodyPr/>
        <a:lstStyle/>
        <a:p>
          <a:endParaRPr lang="en-US"/>
        </a:p>
      </dgm:t>
    </dgm:pt>
    <dgm:pt modelId="{CC5F7B9C-E576-4105-8C83-003A04650F0D}" type="sibTrans" cxnId="{E5EAB483-8F83-4BA5-B911-C1EC55557361}">
      <dgm:prSet/>
      <dgm:spPr/>
      <dgm:t>
        <a:bodyPr/>
        <a:lstStyle/>
        <a:p>
          <a:endParaRPr lang="en-US"/>
        </a:p>
      </dgm:t>
    </dgm:pt>
    <dgm:pt modelId="{6B2D9B4E-ADBE-4F3D-83F8-A7EEEB4161A1}">
      <dgm:prSet phldrT="[Text]"/>
      <dgm:spPr/>
      <dgm:t>
        <a:bodyPr/>
        <a:lstStyle/>
        <a:p>
          <a:r>
            <a:rPr lang="en-US" dirty="0"/>
            <a:t>Service</a:t>
          </a:r>
        </a:p>
      </dgm:t>
    </dgm:pt>
    <dgm:pt modelId="{50C1430E-8212-4903-987B-A13F698B666B}" type="parTrans" cxnId="{DA4B8B31-3876-41AD-A89E-CD61B931A6DA}">
      <dgm:prSet/>
      <dgm:spPr/>
      <dgm:t>
        <a:bodyPr/>
        <a:lstStyle/>
        <a:p>
          <a:endParaRPr lang="en-US"/>
        </a:p>
      </dgm:t>
    </dgm:pt>
    <dgm:pt modelId="{02456F24-FE7C-4EB5-AE92-8E1B621B061E}" type="sibTrans" cxnId="{DA4B8B31-3876-41AD-A89E-CD61B931A6DA}">
      <dgm:prSet/>
      <dgm:spPr/>
      <dgm:t>
        <a:bodyPr/>
        <a:lstStyle/>
        <a:p>
          <a:endParaRPr lang="en-US"/>
        </a:p>
      </dgm:t>
    </dgm:pt>
    <dgm:pt modelId="{0F2F6961-6092-4F9C-8DD9-B5C748E14BB8}">
      <dgm:prSet phldrT="[Text]"/>
      <dgm:spPr/>
      <dgm:t>
        <a:bodyPr/>
        <a:lstStyle/>
        <a:p>
          <a:endParaRPr lang="en-US" dirty="0"/>
        </a:p>
      </dgm:t>
    </dgm:pt>
    <dgm:pt modelId="{E670A995-4E74-43CD-9EFA-FB7FAE435F13}" type="parTrans" cxnId="{28A11E44-FE5E-4DD2-B16A-3FD585F31A55}">
      <dgm:prSet/>
      <dgm:spPr/>
      <dgm:t>
        <a:bodyPr/>
        <a:lstStyle/>
        <a:p>
          <a:endParaRPr lang="en-US"/>
        </a:p>
      </dgm:t>
    </dgm:pt>
    <dgm:pt modelId="{CCFEE0C0-6E36-4571-AEF1-ADFAF6C9E119}" type="sibTrans" cxnId="{28A11E44-FE5E-4DD2-B16A-3FD585F31A55}">
      <dgm:prSet/>
      <dgm:spPr/>
      <dgm:t>
        <a:bodyPr/>
        <a:lstStyle/>
        <a:p>
          <a:endParaRPr lang="en-US"/>
        </a:p>
      </dgm:t>
    </dgm:pt>
    <dgm:pt modelId="{52595678-8983-4A1B-8B27-1FB165AB8632}">
      <dgm:prSet phldrT="[Text]"/>
      <dgm:spPr/>
      <dgm:t>
        <a:bodyPr/>
        <a:lstStyle/>
        <a:p>
          <a:pPr>
            <a:lnSpc>
              <a:spcPct val="100000"/>
            </a:lnSpc>
          </a:pPr>
          <a:r>
            <a:rPr lang="en-US" dirty="0"/>
            <a:t>Support for the IaaS Service to ensure workload run best</a:t>
          </a:r>
        </a:p>
      </dgm:t>
    </dgm:pt>
    <dgm:pt modelId="{99CC316A-9AFA-4298-8236-388E0087F21A}" type="parTrans" cxnId="{4FB4D770-BFE8-4D89-8CB8-3397366AC3E8}">
      <dgm:prSet/>
      <dgm:spPr/>
      <dgm:t>
        <a:bodyPr/>
        <a:lstStyle/>
        <a:p>
          <a:endParaRPr lang="en-US"/>
        </a:p>
      </dgm:t>
    </dgm:pt>
    <dgm:pt modelId="{F847496F-F142-4EEB-ADF4-5136D758FB8F}" type="sibTrans" cxnId="{4FB4D770-BFE8-4D89-8CB8-3397366AC3E8}">
      <dgm:prSet/>
      <dgm:spPr/>
      <dgm:t>
        <a:bodyPr/>
        <a:lstStyle/>
        <a:p>
          <a:endParaRPr lang="en-US"/>
        </a:p>
      </dgm:t>
    </dgm:pt>
    <dgm:pt modelId="{EB9211E9-7284-4B35-A8F3-C69A16FED99B}">
      <dgm:prSet phldrT="[Text]"/>
      <dgm:spPr/>
      <dgm:t>
        <a:bodyPr/>
        <a:lstStyle/>
        <a:p>
          <a:pPr>
            <a:lnSpc>
              <a:spcPct val="100000"/>
            </a:lnSpc>
          </a:pPr>
          <a:r>
            <a:rPr lang="en-US" dirty="0"/>
            <a:t>Public Cloud does not have.</a:t>
          </a:r>
        </a:p>
      </dgm:t>
    </dgm:pt>
    <dgm:pt modelId="{F771FA50-3728-4CCB-9D5C-A937E5B83843}" type="parTrans" cxnId="{6691A27D-1FEF-476A-B0B8-E50DD1DCA4D1}">
      <dgm:prSet/>
      <dgm:spPr/>
      <dgm:t>
        <a:bodyPr/>
        <a:lstStyle/>
        <a:p>
          <a:endParaRPr lang="en-US"/>
        </a:p>
      </dgm:t>
    </dgm:pt>
    <dgm:pt modelId="{59877960-3C77-4DA3-88D6-32BA2E09BDE1}" type="sibTrans" cxnId="{6691A27D-1FEF-476A-B0B8-E50DD1DCA4D1}">
      <dgm:prSet/>
      <dgm:spPr/>
      <dgm:t>
        <a:bodyPr/>
        <a:lstStyle/>
        <a:p>
          <a:endParaRPr lang="en-US"/>
        </a:p>
      </dgm:t>
    </dgm:pt>
    <dgm:pt modelId="{6E9D435F-F82E-4C39-96C2-80ADA88CC78A}">
      <dgm:prSet phldrT="[Text]"/>
      <dgm:spPr/>
      <dgm:t>
        <a:bodyPr/>
        <a:lstStyle/>
        <a:p>
          <a:pPr>
            <a:lnSpc>
              <a:spcPct val="100000"/>
            </a:lnSpc>
          </a:pPr>
          <a:r>
            <a:rPr lang="en-US" dirty="0"/>
            <a:t>Public Cloud does not have.</a:t>
          </a:r>
        </a:p>
      </dgm:t>
    </dgm:pt>
    <dgm:pt modelId="{508106E9-D417-4469-ADB5-6E605234133F}" type="parTrans" cxnId="{AF88E3A2-985B-4528-87E7-A66EB0BAB277}">
      <dgm:prSet/>
      <dgm:spPr/>
      <dgm:t>
        <a:bodyPr/>
        <a:lstStyle/>
        <a:p>
          <a:endParaRPr lang="en-US"/>
        </a:p>
      </dgm:t>
    </dgm:pt>
    <dgm:pt modelId="{E8B42D5A-4620-4697-85C0-ADEB398CC697}" type="sibTrans" cxnId="{AF88E3A2-985B-4528-87E7-A66EB0BAB277}">
      <dgm:prSet/>
      <dgm:spPr/>
      <dgm:t>
        <a:bodyPr/>
        <a:lstStyle/>
        <a:p>
          <a:endParaRPr lang="en-US"/>
        </a:p>
      </dgm:t>
    </dgm:pt>
    <dgm:pt modelId="{E20DB106-F93A-4462-8EE2-653C67A6B86E}">
      <dgm:prSet phldrT="[Text]"/>
      <dgm:spPr/>
      <dgm:t>
        <a:bodyPr/>
        <a:lstStyle/>
        <a:p>
          <a:pPr>
            <a:lnSpc>
              <a:spcPct val="100000"/>
            </a:lnSpc>
          </a:pPr>
          <a:r>
            <a:rPr lang="en-US" dirty="0"/>
            <a:t>Easily far exceed</a:t>
          </a:r>
        </a:p>
      </dgm:t>
    </dgm:pt>
    <dgm:pt modelId="{EB4F2EE6-B0BE-40A4-B184-514E9ED233B6}" type="parTrans" cxnId="{E6FD8BCE-1080-4A46-A214-00FECF6F3B50}">
      <dgm:prSet/>
      <dgm:spPr/>
      <dgm:t>
        <a:bodyPr/>
        <a:lstStyle/>
        <a:p>
          <a:endParaRPr lang="en-US"/>
        </a:p>
      </dgm:t>
    </dgm:pt>
    <dgm:pt modelId="{4961436B-A0D6-4DE7-AD33-3BA5CABDBB7E}" type="sibTrans" cxnId="{E6FD8BCE-1080-4A46-A214-00FECF6F3B50}">
      <dgm:prSet/>
      <dgm:spPr/>
      <dgm:t>
        <a:bodyPr/>
        <a:lstStyle/>
        <a:p>
          <a:endParaRPr lang="en-US"/>
        </a:p>
      </dgm:t>
    </dgm:pt>
    <dgm:pt modelId="{C9291676-1F77-439D-821A-B74EDFFE83D9}" type="pres">
      <dgm:prSet presAssocID="{BDAA1377-9338-418C-B4CA-95C6DB1F46C8}" presName="Name0" presStyleCnt="0">
        <dgm:presLayoutVars>
          <dgm:chMax/>
          <dgm:chPref val="3"/>
          <dgm:dir/>
          <dgm:animOne val="branch"/>
          <dgm:animLvl val="lvl"/>
        </dgm:presLayoutVars>
      </dgm:prSet>
      <dgm:spPr/>
    </dgm:pt>
    <dgm:pt modelId="{1F9B4A0C-41D4-438D-B89E-CCCE23740A1E}" type="pres">
      <dgm:prSet presAssocID="{840B3F54-C7B1-4DEB-855C-E620544C0F97}" presName="composite" presStyleCnt="0"/>
      <dgm:spPr/>
    </dgm:pt>
    <dgm:pt modelId="{925E818E-CB76-435C-8C67-03E4EF4819A6}" type="pres">
      <dgm:prSet presAssocID="{840B3F54-C7B1-4DEB-855C-E620544C0F97}" presName="FirstChild" presStyleLbl="revTx" presStyleIdx="0" presStyleCnt="8">
        <dgm:presLayoutVars>
          <dgm:chMax val="0"/>
          <dgm:chPref val="0"/>
          <dgm:bulletEnabled val="1"/>
        </dgm:presLayoutVars>
      </dgm:prSet>
      <dgm:spPr/>
    </dgm:pt>
    <dgm:pt modelId="{DBBF527E-051C-4865-AD32-952A47A4A3C0}" type="pres">
      <dgm:prSet presAssocID="{840B3F54-C7B1-4DEB-855C-E620544C0F97}" presName="Parent" presStyleLbl="alignNode1" presStyleIdx="0" presStyleCnt="4">
        <dgm:presLayoutVars>
          <dgm:chMax val="3"/>
          <dgm:chPref val="3"/>
          <dgm:bulletEnabled val="1"/>
        </dgm:presLayoutVars>
      </dgm:prSet>
      <dgm:spPr/>
    </dgm:pt>
    <dgm:pt modelId="{6175F2DB-25B5-4207-83BA-DAA910500988}" type="pres">
      <dgm:prSet presAssocID="{840B3F54-C7B1-4DEB-855C-E620544C0F97}" presName="Accent" presStyleLbl="parChTrans1D1" presStyleIdx="0" presStyleCnt="4"/>
      <dgm:spPr/>
    </dgm:pt>
    <dgm:pt modelId="{E810C1E0-A09D-4718-986D-CCDAF4E6D0FA}" type="pres">
      <dgm:prSet presAssocID="{840B3F54-C7B1-4DEB-855C-E620544C0F97}" presName="Child" presStyleLbl="revTx" presStyleIdx="1" presStyleCnt="8">
        <dgm:presLayoutVars>
          <dgm:chMax val="0"/>
          <dgm:chPref val="0"/>
          <dgm:bulletEnabled val="1"/>
        </dgm:presLayoutVars>
      </dgm:prSet>
      <dgm:spPr/>
    </dgm:pt>
    <dgm:pt modelId="{659547EC-634E-43AA-A317-FEC9C5410805}" type="pres">
      <dgm:prSet presAssocID="{3EBFAA09-F786-4640-9FC7-7E0935FFFC73}" presName="sibTrans" presStyleCnt="0"/>
      <dgm:spPr/>
    </dgm:pt>
    <dgm:pt modelId="{1166A92C-EA77-4FC6-B2EE-CF7705DBD46B}" type="pres">
      <dgm:prSet presAssocID="{44D51AFC-801B-4E65-923B-CBA7903112D1}" presName="composite" presStyleCnt="0"/>
      <dgm:spPr/>
    </dgm:pt>
    <dgm:pt modelId="{F5B781F5-7ADC-4531-A724-81740786524A}" type="pres">
      <dgm:prSet presAssocID="{44D51AFC-801B-4E65-923B-CBA7903112D1}" presName="FirstChild" presStyleLbl="revTx" presStyleIdx="2" presStyleCnt="8">
        <dgm:presLayoutVars>
          <dgm:chMax val="0"/>
          <dgm:chPref val="0"/>
          <dgm:bulletEnabled val="1"/>
        </dgm:presLayoutVars>
      </dgm:prSet>
      <dgm:spPr/>
    </dgm:pt>
    <dgm:pt modelId="{CD6EBC6B-89E0-4871-8B8D-4B69B0129DC6}" type="pres">
      <dgm:prSet presAssocID="{44D51AFC-801B-4E65-923B-CBA7903112D1}" presName="Parent" presStyleLbl="alignNode1" presStyleIdx="1" presStyleCnt="4">
        <dgm:presLayoutVars>
          <dgm:chMax val="3"/>
          <dgm:chPref val="3"/>
          <dgm:bulletEnabled val="1"/>
        </dgm:presLayoutVars>
      </dgm:prSet>
      <dgm:spPr/>
    </dgm:pt>
    <dgm:pt modelId="{716F8587-73AC-4D7A-A0AA-AFD19EB243C6}" type="pres">
      <dgm:prSet presAssocID="{44D51AFC-801B-4E65-923B-CBA7903112D1}" presName="Accent" presStyleLbl="parChTrans1D1" presStyleIdx="1" presStyleCnt="4"/>
      <dgm:spPr/>
    </dgm:pt>
    <dgm:pt modelId="{AE453D98-C8F3-42A3-9DEC-68F692F2A6B9}" type="pres">
      <dgm:prSet presAssocID="{44D51AFC-801B-4E65-923B-CBA7903112D1}" presName="Child" presStyleLbl="revTx" presStyleIdx="3" presStyleCnt="8">
        <dgm:presLayoutVars>
          <dgm:chMax val="0"/>
          <dgm:chPref val="0"/>
          <dgm:bulletEnabled val="1"/>
        </dgm:presLayoutVars>
      </dgm:prSet>
      <dgm:spPr/>
    </dgm:pt>
    <dgm:pt modelId="{830A91B4-F410-4B71-9358-E63E7F80946F}" type="pres">
      <dgm:prSet presAssocID="{FAE09BA8-0A4A-46E6-A871-D624F16054E8}" presName="sibTrans" presStyleCnt="0"/>
      <dgm:spPr/>
    </dgm:pt>
    <dgm:pt modelId="{F41F87DB-B3EF-479B-8383-AD784ADBF410}" type="pres">
      <dgm:prSet presAssocID="{9B2DB1A9-BB44-47E4-99D4-547FFC3FA27A}" presName="composite" presStyleCnt="0"/>
      <dgm:spPr/>
    </dgm:pt>
    <dgm:pt modelId="{0F0AF743-7A8E-417D-B2D1-9927875DB7E2}" type="pres">
      <dgm:prSet presAssocID="{9B2DB1A9-BB44-47E4-99D4-547FFC3FA27A}" presName="FirstChild" presStyleLbl="revTx" presStyleIdx="4" presStyleCnt="8">
        <dgm:presLayoutVars>
          <dgm:chMax val="0"/>
          <dgm:chPref val="0"/>
          <dgm:bulletEnabled val="1"/>
        </dgm:presLayoutVars>
      </dgm:prSet>
      <dgm:spPr/>
    </dgm:pt>
    <dgm:pt modelId="{91984C3F-A6CC-468C-9FB8-90038A24F09F}" type="pres">
      <dgm:prSet presAssocID="{9B2DB1A9-BB44-47E4-99D4-547FFC3FA27A}" presName="Parent" presStyleLbl="alignNode1" presStyleIdx="2" presStyleCnt="4">
        <dgm:presLayoutVars>
          <dgm:chMax val="3"/>
          <dgm:chPref val="3"/>
          <dgm:bulletEnabled val="1"/>
        </dgm:presLayoutVars>
      </dgm:prSet>
      <dgm:spPr/>
    </dgm:pt>
    <dgm:pt modelId="{12A54FEF-5D8F-4F49-AB79-26A707044E46}" type="pres">
      <dgm:prSet presAssocID="{9B2DB1A9-BB44-47E4-99D4-547FFC3FA27A}" presName="Accent" presStyleLbl="parChTrans1D1" presStyleIdx="2" presStyleCnt="4"/>
      <dgm:spPr/>
    </dgm:pt>
    <dgm:pt modelId="{3D8B222C-9913-46A0-9155-68CE00C9F884}" type="pres">
      <dgm:prSet presAssocID="{9B2DB1A9-BB44-47E4-99D4-547FFC3FA27A}" presName="Child" presStyleLbl="revTx" presStyleIdx="5" presStyleCnt="8">
        <dgm:presLayoutVars>
          <dgm:chMax val="0"/>
          <dgm:chPref val="0"/>
          <dgm:bulletEnabled val="1"/>
        </dgm:presLayoutVars>
      </dgm:prSet>
      <dgm:spPr/>
    </dgm:pt>
    <dgm:pt modelId="{2B69F6DB-6A94-428C-9455-553CC9FA03C0}" type="pres">
      <dgm:prSet presAssocID="{931B0D81-51F3-475B-A880-A6EADEFE297D}" presName="sibTrans" presStyleCnt="0"/>
      <dgm:spPr/>
    </dgm:pt>
    <dgm:pt modelId="{A7CD55BC-21B0-48ED-B4CC-5BD5629524D8}" type="pres">
      <dgm:prSet presAssocID="{6B2D9B4E-ADBE-4F3D-83F8-A7EEEB4161A1}" presName="composite" presStyleCnt="0"/>
      <dgm:spPr/>
    </dgm:pt>
    <dgm:pt modelId="{F2EA3C17-4171-4E97-8081-51E086FE682C}" type="pres">
      <dgm:prSet presAssocID="{6B2D9B4E-ADBE-4F3D-83F8-A7EEEB4161A1}" presName="FirstChild" presStyleLbl="revTx" presStyleIdx="6" presStyleCnt="8">
        <dgm:presLayoutVars>
          <dgm:chMax val="0"/>
          <dgm:chPref val="0"/>
          <dgm:bulletEnabled val="1"/>
        </dgm:presLayoutVars>
      </dgm:prSet>
      <dgm:spPr/>
    </dgm:pt>
    <dgm:pt modelId="{6B2FCB02-E3A0-47DC-B8C2-02E20A1FE19F}" type="pres">
      <dgm:prSet presAssocID="{6B2D9B4E-ADBE-4F3D-83F8-A7EEEB4161A1}" presName="Parent" presStyleLbl="alignNode1" presStyleIdx="3" presStyleCnt="4">
        <dgm:presLayoutVars>
          <dgm:chMax val="3"/>
          <dgm:chPref val="3"/>
          <dgm:bulletEnabled val="1"/>
        </dgm:presLayoutVars>
      </dgm:prSet>
      <dgm:spPr/>
    </dgm:pt>
    <dgm:pt modelId="{8579A25F-40B7-41AA-9353-54797BDBA7C3}" type="pres">
      <dgm:prSet presAssocID="{6B2D9B4E-ADBE-4F3D-83F8-A7EEEB4161A1}" presName="Accent" presStyleLbl="parChTrans1D1" presStyleIdx="3" presStyleCnt="4"/>
      <dgm:spPr/>
    </dgm:pt>
    <dgm:pt modelId="{B693F323-3D81-4CD1-9A2B-6137430FED48}" type="pres">
      <dgm:prSet presAssocID="{6B2D9B4E-ADBE-4F3D-83F8-A7EEEB4161A1}" presName="Child" presStyleLbl="revTx" presStyleIdx="7" presStyleCnt="8">
        <dgm:presLayoutVars>
          <dgm:chMax val="0"/>
          <dgm:chPref val="0"/>
          <dgm:bulletEnabled val="1"/>
        </dgm:presLayoutVars>
      </dgm:prSet>
      <dgm:spPr/>
    </dgm:pt>
  </dgm:ptLst>
  <dgm:cxnLst>
    <dgm:cxn modelId="{6B6D461B-A01E-4572-89E3-89C4F40A34EA}" srcId="{9B2DB1A9-BB44-47E4-99D4-547FFC3FA27A}" destId="{FDAC5809-30B4-404D-9D13-52B6C4323DC5}" srcOrd="1" destOrd="0" parTransId="{4E44E9E0-1ACD-4F61-BF44-8F4CE10C61E7}" sibTransId="{DD2D1C5D-A10F-4014-B61B-2077AF3A4D18}"/>
    <dgm:cxn modelId="{629D5020-E108-49B7-96A1-D8D3753E14D2}" type="presOf" srcId="{840B3F54-C7B1-4DEB-855C-E620544C0F97}" destId="{DBBF527E-051C-4865-AD32-952A47A4A3C0}" srcOrd="0" destOrd="0" presId="urn:microsoft.com/office/officeart/2011/layout/TabList"/>
    <dgm:cxn modelId="{4DB7B623-D0D0-4FB7-A03A-D6F445B462A2}" type="presOf" srcId="{E20DB106-F93A-4462-8EE2-653C67A6B86E}" destId="{B693F323-3D81-4CD1-9A2B-6137430FED48}" srcOrd="0" destOrd="1" presId="urn:microsoft.com/office/officeart/2011/layout/TabList"/>
    <dgm:cxn modelId="{1A75EA25-FB4A-4E93-986C-32085BCE38BD}" type="presOf" srcId="{52595678-8983-4A1B-8B27-1FB165AB8632}" destId="{B693F323-3D81-4CD1-9A2B-6137430FED48}" srcOrd="0" destOrd="0" presId="urn:microsoft.com/office/officeart/2011/layout/TabList"/>
    <dgm:cxn modelId="{A028CA26-B18A-401E-A47B-69DEB0A9456C}" type="presOf" srcId="{44D51AFC-801B-4E65-923B-CBA7903112D1}" destId="{CD6EBC6B-89E0-4871-8B8D-4B69B0129DC6}" srcOrd="0" destOrd="0" presId="urn:microsoft.com/office/officeart/2011/layout/TabList"/>
    <dgm:cxn modelId="{DA4B8B31-3876-41AD-A89E-CD61B931A6DA}" srcId="{BDAA1377-9338-418C-B4CA-95C6DB1F46C8}" destId="{6B2D9B4E-ADBE-4F3D-83F8-A7EEEB4161A1}" srcOrd="3" destOrd="0" parTransId="{50C1430E-8212-4903-987B-A13F698B666B}" sibTransId="{02456F24-FE7C-4EB5-AE92-8E1B621B061E}"/>
    <dgm:cxn modelId="{49C1F340-A52A-4D80-880B-C173BC202498}" srcId="{44D51AFC-801B-4E65-923B-CBA7903112D1}" destId="{940FC768-F7E0-4B1E-BBC7-286BD698C290}" srcOrd="1" destOrd="0" parTransId="{12AD9455-E7A0-4BBF-8BC4-D3BCD69DAE34}" sibTransId="{4EF5C6FF-BA3B-4B17-AAB0-2288002C6BBD}"/>
    <dgm:cxn modelId="{ED08F341-124A-4B24-AB6E-5C9A655F8FDC}" type="presOf" srcId="{940FC768-F7E0-4B1E-BBC7-286BD698C290}" destId="{AE453D98-C8F3-42A3-9DEC-68F692F2A6B9}" srcOrd="0" destOrd="0" presId="urn:microsoft.com/office/officeart/2011/layout/TabList"/>
    <dgm:cxn modelId="{28A11E44-FE5E-4DD2-B16A-3FD585F31A55}" srcId="{6B2D9B4E-ADBE-4F3D-83F8-A7EEEB4161A1}" destId="{0F2F6961-6092-4F9C-8DD9-B5C748E14BB8}" srcOrd="0" destOrd="0" parTransId="{E670A995-4E74-43CD-9EFA-FB7FAE435F13}" sibTransId="{CCFEE0C0-6E36-4571-AEF1-ADFAF6C9E119}"/>
    <dgm:cxn modelId="{5D507166-C3C4-4DDE-8602-303ED1591FD9}" srcId="{BDAA1377-9338-418C-B4CA-95C6DB1F46C8}" destId="{9B2DB1A9-BB44-47E4-99D4-547FFC3FA27A}" srcOrd="2" destOrd="0" parTransId="{9BAAB21A-A054-4DAC-AC51-7B05F931DD32}" sibTransId="{931B0D81-51F3-475B-A880-A6EADEFE297D}"/>
    <dgm:cxn modelId="{A7A75D47-D5DA-485D-9D3B-420DC09C579A}" type="presOf" srcId="{9B2DB1A9-BB44-47E4-99D4-547FFC3FA27A}" destId="{91984C3F-A6CC-468C-9FB8-90038A24F09F}" srcOrd="0" destOrd="0" presId="urn:microsoft.com/office/officeart/2011/layout/TabList"/>
    <dgm:cxn modelId="{54F0B969-7C5C-4F13-AA22-FEEE5A79FD2B}" srcId="{44D51AFC-801B-4E65-923B-CBA7903112D1}" destId="{22F80196-67B1-4247-9192-E694658723D1}" srcOrd="0" destOrd="0" parTransId="{3E9AFE95-E486-48D5-9D35-6A1E0A2C4CE2}" sibTransId="{D08A61A9-608B-42E4-8F25-D13CD08E1045}"/>
    <dgm:cxn modelId="{BE848E4B-C763-4E85-B810-169D7AB0003F}" srcId="{BDAA1377-9338-418C-B4CA-95C6DB1F46C8}" destId="{840B3F54-C7B1-4DEB-855C-E620544C0F97}" srcOrd="0" destOrd="0" parTransId="{40B26D0A-5E6A-4419-BF7A-D657229CFEF5}" sibTransId="{3EBFAA09-F786-4640-9FC7-7E0935FFFC73}"/>
    <dgm:cxn modelId="{41A3324F-CCB8-4DB9-B8FA-9A03C8DA47CB}" srcId="{9B2DB1A9-BB44-47E4-99D4-547FFC3FA27A}" destId="{638EC38C-46F1-447F-8C28-1CF01B6BAAE5}" srcOrd="0" destOrd="0" parTransId="{6EF8DD72-539F-4369-B768-BA910435D8B8}" sibTransId="{FBEC2246-8C02-4995-9C7E-39F7362EA12D}"/>
    <dgm:cxn modelId="{4FB4D770-BFE8-4D89-8CB8-3397366AC3E8}" srcId="{6B2D9B4E-ADBE-4F3D-83F8-A7EEEB4161A1}" destId="{52595678-8983-4A1B-8B27-1FB165AB8632}" srcOrd="1" destOrd="0" parTransId="{99CC316A-9AFA-4298-8236-388E0087F21A}" sibTransId="{F847496F-F142-4EEB-ADF4-5136D758FB8F}"/>
    <dgm:cxn modelId="{56256E53-E8F7-44E8-A4FB-64FFB1030537}" srcId="{840B3F54-C7B1-4DEB-855C-E620544C0F97}" destId="{A40200E8-8589-4609-A9E2-66C648C0622B}" srcOrd="0" destOrd="0" parTransId="{821B99DF-9959-43B9-B0E9-075D512A97FF}" sibTransId="{601A8162-AA12-44FD-B9EA-E1201ECE8CA8}"/>
    <dgm:cxn modelId="{25C25178-187E-4242-BB00-90B55BCC6357}" type="presOf" srcId="{0F2F6961-6092-4F9C-8DD9-B5C748E14BB8}" destId="{F2EA3C17-4171-4E97-8081-51E086FE682C}" srcOrd="0" destOrd="0" presId="urn:microsoft.com/office/officeart/2011/layout/TabList"/>
    <dgm:cxn modelId="{4D6EB678-E691-4F58-864E-90D2CE17E485}" type="presOf" srcId="{638EC38C-46F1-447F-8C28-1CF01B6BAAE5}" destId="{0F0AF743-7A8E-417D-B2D1-9927875DB7E2}" srcOrd="0" destOrd="0" presId="urn:microsoft.com/office/officeart/2011/layout/TabList"/>
    <dgm:cxn modelId="{6691A27D-1FEF-476A-B0B8-E50DD1DCA4D1}" srcId="{44D51AFC-801B-4E65-923B-CBA7903112D1}" destId="{EB9211E9-7284-4B35-A8F3-C69A16FED99B}" srcOrd="2" destOrd="0" parTransId="{F771FA50-3728-4CCB-9D5C-A937E5B83843}" sibTransId="{59877960-3C77-4DA3-88D6-32BA2E09BDE1}"/>
    <dgm:cxn modelId="{E5EAB483-8F83-4BA5-B911-C1EC55557361}" srcId="{840B3F54-C7B1-4DEB-855C-E620544C0F97}" destId="{B0D8ADDA-E3EE-4280-861C-F9549BE372BD}" srcOrd="2" destOrd="0" parTransId="{D3378AEA-EF82-4D70-8670-335B0C35D087}" sibTransId="{CC5F7B9C-E576-4105-8C83-003A04650F0D}"/>
    <dgm:cxn modelId="{A9297686-3C02-4D98-AF9F-2401CEA2AD80}" type="presOf" srcId="{2AA82F3F-EE8F-4840-B8D5-7F590BAD4842}" destId="{E810C1E0-A09D-4718-986D-CCDAF4E6D0FA}" srcOrd="0" destOrd="0" presId="urn:microsoft.com/office/officeart/2011/layout/TabList"/>
    <dgm:cxn modelId="{73E48C86-A138-4B59-801A-2AE579899E87}" type="presOf" srcId="{A40200E8-8589-4609-A9E2-66C648C0622B}" destId="{925E818E-CB76-435C-8C67-03E4EF4819A6}" srcOrd="0" destOrd="0" presId="urn:microsoft.com/office/officeart/2011/layout/TabList"/>
    <dgm:cxn modelId="{B7A21B89-E248-4C98-8E5A-08563FF14C67}" type="presOf" srcId="{6E9D435F-F82E-4C39-96C2-80ADA88CC78A}" destId="{3D8B222C-9913-46A0-9155-68CE00C9F884}" srcOrd="0" destOrd="1" presId="urn:microsoft.com/office/officeart/2011/layout/TabList"/>
    <dgm:cxn modelId="{04F23397-A190-4EE3-8F1A-94828980B0F8}" type="presOf" srcId="{22F80196-67B1-4247-9192-E694658723D1}" destId="{F5B781F5-7ADC-4531-A724-81740786524A}" srcOrd="0" destOrd="0" presId="urn:microsoft.com/office/officeart/2011/layout/TabList"/>
    <dgm:cxn modelId="{AF88E3A2-985B-4528-87E7-A66EB0BAB277}" srcId="{9B2DB1A9-BB44-47E4-99D4-547FFC3FA27A}" destId="{6E9D435F-F82E-4C39-96C2-80ADA88CC78A}" srcOrd="2" destOrd="0" parTransId="{508106E9-D417-4469-ADB5-6E605234133F}" sibTransId="{E8B42D5A-4620-4697-85C0-ADEB398CC697}"/>
    <dgm:cxn modelId="{84D56EAA-9D74-4AA1-91B4-4555089C73AB}" type="presOf" srcId="{BDAA1377-9338-418C-B4CA-95C6DB1F46C8}" destId="{C9291676-1F77-439D-821A-B74EDFFE83D9}" srcOrd="0" destOrd="0" presId="urn:microsoft.com/office/officeart/2011/layout/TabList"/>
    <dgm:cxn modelId="{FA0935B2-A213-4C46-8173-3A9C879EEEB8}" type="presOf" srcId="{B0D8ADDA-E3EE-4280-861C-F9549BE372BD}" destId="{E810C1E0-A09D-4718-986D-CCDAF4E6D0FA}" srcOrd="0" destOrd="1" presId="urn:microsoft.com/office/officeart/2011/layout/TabList"/>
    <dgm:cxn modelId="{9DA660C2-F003-4ACB-9D90-0197C24E832E}" srcId="{840B3F54-C7B1-4DEB-855C-E620544C0F97}" destId="{2AA82F3F-EE8F-4840-B8D5-7F590BAD4842}" srcOrd="1" destOrd="0" parTransId="{FF3B9A11-F40F-409D-8EA0-97C2C3DB3A81}" sibTransId="{0A5A75D0-F1C1-452C-B2E4-29546B493652}"/>
    <dgm:cxn modelId="{E6FD8BCE-1080-4A46-A214-00FECF6F3B50}" srcId="{6B2D9B4E-ADBE-4F3D-83F8-A7EEEB4161A1}" destId="{E20DB106-F93A-4462-8EE2-653C67A6B86E}" srcOrd="2" destOrd="0" parTransId="{EB4F2EE6-B0BE-40A4-B184-514E9ED233B6}" sibTransId="{4961436B-A0D6-4DE7-AD33-3BA5CABDBB7E}"/>
    <dgm:cxn modelId="{B0E6EDDE-11A9-46BC-9A80-519CFF0A3634}" type="presOf" srcId="{FDAC5809-30B4-404D-9D13-52B6C4323DC5}" destId="{3D8B222C-9913-46A0-9155-68CE00C9F884}" srcOrd="0" destOrd="0" presId="urn:microsoft.com/office/officeart/2011/layout/TabList"/>
    <dgm:cxn modelId="{07CA6FE0-5633-4CD3-A1D4-8A0D8C69A581}" type="presOf" srcId="{EB9211E9-7284-4B35-A8F3-C69A16FED99B}" destId="{AE453D98-C8F3-42A3-9DEC-68F692F2A6B9}" srcOrd="0" destOrd="1" presId="urn:microsoft.com/office/officeart/2011/layout/TabList"/>
    <dgm:cxn modelId="{E00A3BEF-1E69-43AC-B595-6DFC793D4EB5}" srcId="{BDAA1377-9338-418C-B4CA-95C6DB1F46C8}" destId="{44D51AFC-801B-4E65-923B-CBA7903112D1}" srcOrd="1" destOrd="0" parTransId="{1741E9C2-613D-45FF-9236-F412357D3D38}" sibTransId="{FAE09BA8-0A4A-46E6-A871-D624F16054E8}"/>
    <dgm:cxn modelId="{77B12CFC-0200-472F-BE50-5F4A6848386A}" type="presOf" srcId="{6B2D9B4E-ADBE-4F3D-83F8-A7EEEB4161A1}" destId="{6B2FCB02-E3A0-47DC-B8C2-02E20A1FE19F}" srcOrd="0" destOrd="0" presId="urn:microsoft.com/office/officeart/2011/layout/TabList"/>
    <dgm:cxn modelId="{C41AE82D-C2E3-45C6-9314-C7CA09A3C688}" type="presParOf" srcId="{C9291676-1F77-439D-821A-B74EDFFE83D9}" destId="{1F9B4A0C-41D4-438D-B89E-CCCE23740A1E}" srcOrd="0" destOrd="0" presId="urn:microsoft.com/office/officeart/2011/layout/TabList"/>
    <dgm:cxn modelId="{C84DEA36-DCAB-4B52-9140-6EF903804637}" type="presParOf" srcId="{1F9B4A0C-41D4-438D-B89E-CCCE23740A1E}" destId="{925E818E-CB76-435C-8C67-03E4EF4819A6}" srcOrd="0" destOrd="0" presId="urn:microsoft.com/office/officeart/2011/layout/TabList"/>
    <dgm:cxn modelId="{13004F33-FFF9-48C7-8A24-DF9C4A8B452C}" type="presParOf" srcId="{1F9B4A0C-41D4-438D-B89E-CCCE23740A1E}" destId="{DBBF527E-051C-4865-AD32-952A47A4A3C0}" srcOrd="1" destOrd="0" presId="urn:microsoft.com/office/officeart/2011/layout/TabList"/>
    <dgm:cxn modelId="{3E4370D1-5276-41FB-AF3C-9E20CCD71C87}" type="presParOf" srcId="{1F9B4A0C-41D4-438D-B89E-CCCE23740A1E}" destId="{6175F2DB-25B5-4207-83BA-DAA910500988}" srcOrd="2" destOrd="0" presId="urn:microsoft.com/office/officeart/2011/layout/TabList"/>
    <dgm:cxn modelId="{E261DA10-0DFE-4EC2-A6A0-8CB4A164B70C}" type="presParOf" srcId="{C9291676-1F77-439D-821A-B74EDFFE83D9}" destId="{E810C1E0-A09D-4718-986D-CCDAF4E6D0FA}" srcOrd="1" destOrd="0" presId="urn:microsoft.com/office/officeart/2011/layout/TabList"/>
    <dgm:cxn modelId="{A356742F-384A-4166-8E91-ACDD8972CA9B}" type="presParOf" srcId="{C9291676-1F77-439D-821A-B74EDFFE83D9}" destId="{659547EC-634E-43AA-A317-FEC9C5410805}" srcOrd="2" destOrd="0" presId="urn:microsoft.com/office/officeart/2011/layout/TabList"/>
    <dgm:cxn modelId="{3A13EFC8-1F09-41AE-B0A2-7CE754229CF9}" type="presParOf" srcId="{C9291676-1F77-439D-821A-B74EDFFE83D9}" destId="{1166A92C-EA77-4FC6-B2EE-CF7705DBD46B}" srcOrd="3" destOrd="0" presId="urn:microsoft.com/office/officeart/2011/layout/TabList"/>
    <dgm:cxn modelId="{A36A3A67-811F-407B-9CCB-D1ED57FC9E60}" type="presParOf" srcId="{1166A92C-EA77-4FC6-B2EE-CF7705DBD46B}" destId="{F5B781F5-7ADC-4531-A724-81740786524A}" srcOrd="0" destOrd="0" presId="urn:microsoft.com/office/officeart/2011/layout/TabList"/>
    <dgm:cxn modelId="{BFAF132B-E7A5-4560-8E4D-7DD343B7A117}" type="presParOf" srcId="{1166A92C-EA77-4FC6-B2EE-CF7705DBD46B}" destId="{CD6EBC6B-89E0-4871-8B8D-4B69B0129DC6}" srcOrd="1" destOrd="0" presId="urn:microsoft.com/office/officeart/2011/layout/TabList"/>
    <dgm:cxn modelId="{7B5794F0-C9F7-4366-96C7-86E4B8DC8FCD}" type="presParOf" srcId="{1166A92C-EA77-4FC6-B2EE-CF7705DBD46B}" destId="{716F8587-73AC-4D7A-A0AA-AFD19EB243C6}" srcOrd="2" destOrd="0" presId="urn:microsoft.com/office/officeart/2011/layout/TabList"/>
    <dgm:cxn modelId="{BF8D457B-9260-4C7B-AEEA-CCF93BCC22E4}" type="presParOf" srcId="{C9291676-1F77-439D-821A-B74EDFFE83D9}" destId="{AE453D98-C8F3-42A3-9DEC-68F692F2A6B9}" srcOrd="4" destOrd="0" presId="urn:microsoft.com/office/officeart/2011/layout/TabList"/>
    <dgm:cxn modelId="{B6A89099-14B8-4CE4-A188-EB4147C2100F}" type="presParOf" srcId="{C9291676-1F77-439D-821A-B74EDFFE83D9}" destId="{830A91B4-F410-4B71-9358-E63E7F80946F}" srcOrd="5" destOrd="0" presId="urn:microsoft.com/office/officeart/2011/layout/TabList"/>
    <dgm:cxn modelId="{0669690F-B83F-4C99-880A-1DA6F5BFE875}" type="presParOf" srcId="{C9291676-1F77-439D-821A-B74EDFFE83D9}" destId="{F41F87DB-B3EF-479B-8383-AD784ADBF410}" srcOrd="6" destOrd="0" presId="urn:microsoft.com/office/officeart/2011/layout/TabList"/>
    <dgm:cxn modelId="{1923646D-5CC7-435C-B890-9E1845051F17}" type="presParOf" srcId="{F41F87DB-B3EF-479B-8383-AD784ADBF410}" destId="{0F0AF743-7A8E-417D-B2D1-9927875DB7E2}" srcOrd="0" destOrd="0" presId="urn:microsoft.com/office/officeart/2011/layout/TabList"/>
    <dgm:cxn modelId="{3EAA03E9-ECA0-414D-A978-C550610756A1}" type="presParOf" srcId="{F41F87DB-B3EF-479B-8383-AD784ADBF410}" destId="{91984C3F-A6CC-468C-9FB8-90038A24F09F}" srcOrd="1" destOrd="0" presId="urn:microsoft.com/office/officeart/2011/layout/TabList"/>
    <dgm:cxn modelId="{01B3A558-FEF5-43A6-A53C-63E406109EFE}" type="presParOf" srcId="{F41F87DB-B3EF-479B-8383-AD784ADBF410}" destId="{12A54FEF-5D8F-4F49-AB79-26A707044E46}" srcOrd="2" destOrd="0" presId="urn:microsoft.com/office/officeart/2011/layout/TabList"/>
    <dgm:cxn modelId="{C4749866-E593-44C9-9D9A-D788246A7EF0}" type="presParOf" srcId="{C9291676-1F77-439D-821A-B74EDFFE83D9}" destId="{3D8B222C-9913-46A0-9155-68CE00C9F884}" srcOrd="7" destOrd="0" presId="urn:microsoft.com/office/officeart/2011/layout/TabList"/>
    <dgm:cxn modelId="{1A6B46CF-07E5-40E2-9818-4A2DB785F077}" type="presParOf" srcId="{C9291676-1F77-439D-821A-B74EDFFE83D9}" destId="{2B69F6DB-6A94-428C-9455-553CC9FA03C0}" srcOrd="8" destOrd="0" presId="urn:microsoft.com/office/officeart/2011/layout/TabList"/>
    <dgm:cxn modelId="{51CC3C11-4E54-447E-89F1-4FC23BDA798F}" type="presParOf" srcId="{C9291676-1F77-439D-821A-B74EDFFE83D9}" destId="{A7CD55BC-21B0-48ED-B4CC-5BD5629524D8}" srcOrd="9" destOrd="0" presId="urn:microsoft.com/office/officeart/2011/layout/TabList"/>
    <dgm:cxn modelId="{3A313F6F-F14E-418C-A244-F955896C9806}" type="presParOf" srcId="{A7CD55BC-21B0-48ED-B4CC-5BD5629524D8}" destId="{F2EA3C17-4171-4E97-8081-51E086FE682C}" srcOrd="0" destOrd="0" presId="urn:microsoft.com/office/officeart/2011/layout/TabList"/>
    <dgm:cxn modelId="{C5688923-1221-4691-AF34-8FA7BBD1E4DA}" type="presParOf" srcId="{A7CD55BC-21B0-48ED-B4CC-5BD5629524D8}" destId="{6B2FCB02-E3A0-47DC-B8C2-02E20A1FE19F}" srcOrd="1" destOrd="0" presId="urn:microsoft.com/office/officeart/2011/layout/TabList"/>
    <dgm:cxn modelId="{27346B55-24AA-4F53-98FD-73E1BD1DD1FD}" type="presParOf" srcId="{A7CD55BC-21B0-48ED-B4CC-5BD5629524D8}" destId="{8579A25F-40B7-41AA-9353-54797BDBA7C3}" srcOrd="2" destOrd="0" presId="urn:microsoft.com/office/officeart/2011/layout/TabList"/>
    <dgm:cxn modelId="{B7EE7849-729D-48FC-B6AE-C42FAEBDBFA9}" type="presParOf" srcId="{C9291676-1F77-439D-821A-B74EDFFE83D9}" destId="{B693F323-3D81-4CD1-9A2B-6137430FED48}"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0A423-9A19-437B-98ED-5E21F86A20B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94CB3A8-77BC-4692-A07B-0F9355A8C160}">
      <dgm:prSet phldrT="[Text]" custT="1"/>
      <dgm:spPr/>
      <dgm:t>
        <a:bodyPr/>
        <a:lstStyle/>
        <a:p>
          <a:r>
            <a:rPr lang="en-US" sz="2400" b="1" dirty="0">
              <a:solidFill>
                <a:srgbClr val="FF0000"/>
              </a:solidFill>
            </a:rPr>
            <a:t>Complaint</a:t>
          </a:r>
        </a:p>
      </dgm:t>
    </dgm:pt>
    <dgm:pt modelId="{1CBCE670-1F3E-4A5D-9403-8213A49EABE4}" type="parTrans" cxnId="{9656F4D9-F989-45CA-BF0D-5B23FB97A056}">
      <dgm:prSet/>
      <dgm:spPr/>
      <dgm:t>
        <a:bodyPr/>
        <a:lstStyle/>
        <a:p>
          <a:endParaRPr lang="en-US"/>
        </a:p>
      </dgm:t>
    </dgm:pt>
    <dgm:pt modelId="{8F82DFB9-AA4D-4592-BB58-2E85EFEDE9B9}" type="sibTrans" cxnId="{9656F4D9-F989-45CA-BF0D-5B23FB97A056}">
      <dgm:prSet/>
      <dgm:spPr/>
      <dgm:t>
        <a:bodyPr/>
        <a:lstStyle/>
        <a:p>
          <a:endParaRPr lang="en-US"/>
        </a:p>
      </dgm:t>
    </dgm:pt>
    <dgm:pt modelId="{58A8CB9F-834F-47D0-A036-F30358A1BB7B}">
      <dgm:prSet phldrT="[Text]" custT="1"/>
      <dgm:spPr/>
      <dgm:t>
        <a:bodyPr/>
        <a:lstStyle/>
        <a:p>
          <a:r>
            <a:rPr lang="en-US" sz="2400" b="1" dirty="0">
              <a:solidFill>
                <a:srgbClr val="F8981D"/>
              </a:solidFill>
            </a:rPr>
            <a:t>KPI</a:t>
          </a:r>
        </a:p>
      </dgm:t>
    </dgm:pt>
    <dgm:pt modelId="{B71D9945-9DFB-47E4-A29D-3282D9FC7475}" type="parTrans" cxnId="{2D58E34A-1D43-4743-B881-1E4A05540CD6}">
      <dgm:prSet/>
      <dgm:spPr/>
      <dgm:t>
        <a:bodyPr/>
        <a:lstStyle/>
        <a:p>
          <a:endParaRPr lang="en-US"/>
        </a:p>
      </dgm:t>
    </dgm:pt>
    <dgm:pt modelId="{91594014-6371-4C5A-989B-4C2F87B4817D}" type="sibTrans" cxnId="{2D58E34A-1D43-4743-B881-1E4A05540CD6}">
      <dgm:prSet/>
      <dgm:spPr/>
      <dgm:t>
        <a:bodyPr/>
        <a:lstStyle/>
        <a:p>
          <a:endParaRPr lang="en-US"/>
        </a:p>
      </dgm:t>
    </dgm:pt>
    <dgm:pt modelId="{DF36F569-C69B-4774-832B-BBDE0772AAB2}">
      <dgm:prSet phldrT="[Text]" custT="1"/>
      <dgm:spPr/>
      <dgm:t>
        <a:bodyPr/>
        <a:lstStyle/>
        <a:p>
          <a:r>
            <a:rPr lang="en-US" sz="2400" b="1" dirty="0">
              <a:solidFill>
                <a:srgbClr val="00B050"/>
              </a:solidFill>
            </a:rPr>
            <a:t>SLA</a:t>
          </a:r>
        </a:p>
      </dgm:t>
    </dgm:pt>
    <dgm:pt modelId="{9D64F8B3-DA6A-4A8B-909A-357C10746100}" type="parTrans" cxnId="{0905BF6D-2D4C-4BCA-9C2A-3E47026356E5}">
      <dgm:prSet/>
      <dgm:spPr/>
      <dgm:t>
        <a:bodyPr/>
        <a:lstStyle/>
        <a:p>
          <a:endParaRPr lang="en-US"/>
        </a:p>
      </dgm:t>
    </dgm:pt>
    <dgm:pt modelId="{8E546075-C860-4DC0-AD89-78BD7BE100EB}" type="sibTrans" cxnId="{0905BF6D-2D4C-4BCA-9C2A-3E47026356E5}">
      <dgm:prSet/>
      <dgm:spPr/>
      <dgm:t>
        <a:bodyPr/>
        <a:lstStyle/>
        <a:p>
          <a:endParaRPr lang="en-US"/>
        </a:p>
      </dgm:t>
    </dgm:pt>
    <dgm:pt modelId="{907E31EB-9136-4CB0-A5DB-FA4A3F45D1F4}" type="pres">
      <dgm:prSet presAssocID="{7100A423-9A19-437B-98ED-5E21F86A20B7}" presName="rootnode" presStyleCnt="0">
        <dgm:presLayoutVars>
          <dgm:chMax/>
          <dgm:chPref/>
          <dgm:dir/>
          <dgm:animLvl val="lvl"/>
        </dgm:presLayoutVars>
      </dgm:prSet>
      <dgm:spPr/>
    </dgm:pt>
    <dgm:pt modelId="{9B77BA3C-F9E6-4356-AA24-E04375144B8D}" type="pres">
      <dgm:prSet presAssocID="{C94CB3A8-77BC-4692-A07B-0F9355A8C160}" presName="composite" presStyleCnt="0"/>
      <dgm:spPr/>
    </dgm:pt>
    <dgm:pt modelId="{BA109831-4331-4F9B-8AC5-F6A99B3AAC4A}" type="pres">
      <dgm:prSet presAssocID="{C94CB3A8-77BC-4692-A07B-0F9355A8C160}" presName="LShape" presStyleLbl="alignNode1" presStyleIdx="0" presStyleCnt="5"/>
      <dgm:spPr/>
    </dgm:pt>
    <dgm:pt modelId="{8A0D951C-1540-43FF-AB0B-4581E1875A1F}" type="pres">
      <dgm:prSet presAssocID="{C94CB3A8-77BC-4692-A07B-0F9355A8C160}" presName="ParentText" presStyleLbl="revTx" presStyleIdx="0" presStyleCnt="3">
        <dgm:presLayoutVars>
          <dgm:chMax val="0"/>
          <dgm:chPref val="0"/>
          <dgm:bulletEnabled val="1"/>
        </dgm:presLayoutVars>
      </dgm:prSet>
      <dgm:spPr/>
    </dgm:pt>
    <dgm:pt modelId="{4B7CFAB5-AFF7-4C9F-B1E4-EAF3C5FB3933}" type="pres">
      <dgm:prSet presAssocID="{C94CB3A8-77BC-4692-A07B-0F9355A8C160}" presName="Triangle" presStyleLbl="alignNode1" presStyleIdx="1" presStyleCnt="5"/>
      <dgm:spPr>
        <a:solidFill>
          <a:srgbClr val="FF0000"/>
        </a:solidFill>
        <a:ln>
          <a:noFill/>
        </a:ln>
        <a:scene3d>
          <a:camera prst="orthographicFront"/>
          <a:lightRig rig="threePt" dir="t"/>
        </a:scene3d>
        <a:sp3d>
          <a:bevelT/>
        </a:sp3d>
      </dgm:spPr>
    </dgm:pt>
    <dgm:pt modelId="{35EE3C6A-264B-4ABD-91C0-A02228A02066}" type="pres">
      <dgm:prSet presAssocID="{8F82DFB9-AA4D-4592-BB58-2E85EFEDE9B9}" presName="sibTrans" presStyleCnt="0"/>
      <dgm:spPr/>
    </dgm:pt>
    <dgm:pt modelId="{85ED314B-EBAD-442B-8281-ECB7118B8ADE}" type="pres">
      <dgm:prSet presAssocID="{8F82DFB9-AA4D-4592-BB58-2E85EFEDE9B9}" presName="space" presStyleCnt="0"/>
      <dgm:spPr/>
    </dgm:pt>
    <dgm:pt modelId="{8CD1CCBA-12A2-47F1-8F04-1BB6E74F43EC}" type="pres">
      <dgm:prSet presAssocID="{58A8CB9F-834F-47D0-A036-F30358A1BB7B}" presName="composite" presStyleCnt="0"/>
      <dgm:spPr/>
    </dgm:pt>
    <dgm:pt modelId="{D13E3347-E55E-486F-BE1F-EEBBC94A65AE}" type="pres">
      <dgm:prSet presAssocID="{58A8CB9F-834F-47D0-A036-F30358A1BB7B}" presName="LShape" presStyleLbl="alignNode1" presStyleIdx="2" presStyleCnt="5"/>
      <dgm:spPr/>
    </dgm:pt>
    <dgm:pt modelId="{D2F52F28-63E7-43D4-B8ED-20288F7B7B16}" type="pres">
      <dgm:prSet presAssocID="{58A8CB9F-834F-47D0-A036-F30358A1BB7B}" presName="ParentText" presStyleLbl="revTx" presStyleIdx="1" presStyleCnt="3">
        <dgm:presLayoutVars>
          <dgm:chMax val="0"/>
          <dgm:chPref val="0"/>
          <dgm:bulletEnabled val="1"/>
        </dgm:presLayoutVars>
      </dgm:prSet>
      <dgm:spPr/>
    </dgm:pt>
    <dgm:pt modelId="{FF507EB8-DE1D-4744-B4AC-B2FDB73BC0B8}" type="pres">
      <dgm:prSet presAssocID="{58A8CB9F-834F-47D0-A036-F30358A1BB7B}" presName="Triangle" presStyleLbl="alignNode1" presStyleIdx="3" presStyleCnt="5"/>
      <dgm:spPr>
        <a:solidFill>
          <a:srgbClr val="00B050"/>
        </a:solidFill>
        <a:ln>
          <a:noFill/>
        </a:ln>
        <a:scene3d>
          <a:camera prst="orthographicFront"/>
          <a:lightRig rig="threePt" dir="t"/>
        </a:scene3d>
        <a:sp3d>
          <a:bevelT/>
        </a:sp3d>
      </dgm:spPr>
    </dgm:pt>
    <dgm:pt modelId="{AC678A3C-8F80-472C-AE91-CAB26806F4D1}" type="pres">
      <dgm:prSet presAssocID="{91594014-6371-4C5A-989B-4C2F87B4817D}" presName="sibTrans" presStyleCnt="0"/>
      <dgm:spPr/>
    </dgm:pt>
    <dgm:pt modelId="{DDC9AC75-F22B-4EF3-9F0E-356B4C74DBBC}" type="pres">
      <dgm:prSet presAssocID="{91594014-6371-4C5A-989B-4C2F87B4817D}" presName="space" presStyleCnt="0"/>
      <dgm:spPr/>
    </dgm:pt>
    <dgm:pt modelId="{5647D06F-DB55-4D06-97F9-76AF2687CB47}" type="pres">
      <dgm:prSet presAssocID="{DF36F569-C69B-4774-832B-BBDE0772AAB2}" presName="composite" presStyleCnt="0"/>
      <dgm:spPr/>
    </dgm:pt>
    <dgm:pt modelId="{4F43A7DD-A8A9-4D55-825B-8D8EF0BF5EC7}" type="pres">
      <dgm:prSet presAssocID="{DF36F569-C69B-4774-832B-BBDE0772AAB2}" presName="LShape" presStyleLbl="alignNode1" presStyleIdx="4" presStyleCnt="5"/>
      <dgm:spPr/>
    </dgm:pt>
    <dgm:pt modelId="{88FED057-6953-4F5D-B601-39B2E41D4D39}" type="pres">
      <dgm:prSet presAssocID="{DF36F569-C69B-4774-832B-BBDE0772AAB2}" presName="ParentText" presStyleLbl="revTx" presStyleIdx="2" presStyleCnt="3">
        <dgm:presLayoutVars>
          <dgm:chMax val="0"/>
          <dgm:chPref val="0"/>
          <dgm:bulletEnabled val="1"/>
        </dgm:presLayoutVars>
      </dgm:prSet>
      <dgm:spPr/>
    </dgm:pt>
  </dgm:ptLst>
  <dgm:cxnLst>
    <dgm:cxn modelId="{1A4D3E0A-D3D8-47DE-986D-F4EC4CCE4614}" type="presOf" srcId="{7100A423-9A19-437B-98ED-5E21F86A20B7}" destId="{907E31EB-9136-4CB0-A5DB-FA4A3F45D1F4}" srcOrd="0" destOrd="0" presId="urn:microsoft.com/office/officeart/2009/3/layout/StepUpProcess"/>
    <dgm:cxn modelId="{1DD1F70D-8138-461D-8A90-124B4310790B}" type="presOf" srcId="{C94CB3A8-77BC-4692-A07B-0F9355A8C160}" destId="{8A0D951C-1540-43FF-AB0B-4581E1875A1F}" srcOrd="0" destOrd="0" presId="urn:microsoft.com/office/officeart/2009/3/layout/StepUpProcess"/>
    <dgm:cxn modelId="{2D58E34A-1D43-4743-B881-1E4A05540CD6}" srcId="{7100A423-9A19-437B-98ED-5E21F86A20B7}" destId="{58A8CB9F-834F-47D0-A036-F30358A1BB7B}" srcOrd="1" destOrd="0" parTransId="{B71D9945-9DFB-47E4-A29D-3282D9FC7475}" sibTransId="{91594014-6371-4C5A-989B-4C2F87B4817D}"/>
    <dgm:cxn modelId="{0905BF6D-2D4C-4BCA-9C2A-3E47026356E5}" srcId="{7100A423-9A19-437B-98ED-5E21F86A20B7}" destId="{DF36F569-C69B-4774-832B-BBDE0772AAB2}" srcOrd="2" destOrd="0" parTransId="{9D64F8B3-DA6A-4A8B-909A-357C10746100}" sibTransId="{8E546075-C860-4DC0-AD89-78BD7BE100EB}"/>
    <dgm:cxn modelId="{C4120A59-9503-4B74-B54B-1BD38E4564C5}" type="presOf" srcId="{DF36F569-C69B-4774-832B-BBDE0772AAB2}" destId="{88FED057-6953-4F5D-B601-39B2E41D4D39}" srcOrd="0" destOrd="0" presId="urn:microsoft.com/office/officeart/2009/3/layout/StepUpProcess"/>
    <dgm:cxn modelId="{2EB0A1C1-F393-489E-977B-D1227A5D9031}" type="presOf" srcId="{58A8CB9F-834F-47D0-A036-F30358A1BB7B}" destId="{D2F52F28-63E7-43D4-B8ED-20288F7B7B16}" srcOrd="0" destOrd="0" presId="urn:microsoft.com/office/officeart/2009/3/layout/StepUpProcess"/>
    <dgm:cxn modelId="{9656F4D9-F989-45CA-BF0D-5B23FB97A056}" srcId="{7100A423-9A19-437B-98ED-5E21F86A20B7}" destId="{C94CB3A8-77BC-4692-A07B-0F9355A8C160}" srcOrd="0" destOrd="0" parTransId="{1CBCE670-1F3E-4A5D-9403-8213A49EABE4}" sibTransId="{8F82DFB9-AA4D-4592-BB58-2E85EFEDE9B9}"/>
    <dgm:cxn modelId="{9F366BF5-9D67-42B3-8372-AED4AFF9AEC3}" type="presParOf" srcId="{907E31EB-9136-4CB0-A5DB-FA4A3F45D1F4}" destId="{9B77BA3C-F9E6-4356-AA24-E04375144B8D}" srcOrd="0" destOrd="0" presId="urn:microsoft.com/office/officeart/2009/3/layout/StepUpProcess"/>
    <dgm:cxn modelId="{641EC3DE-A114-43AA-ACC3-BC42DC591EAF}" type="presParOf" srcId="{9B77BA3C-F9E6-4356-AA24-E04375144B8D}" destId="{BA109831-4331-4F9B-8AC5-F6A99B3AAC4A}" srcOrd="0" destOrd="0" presId="urn:microsoft.com/office/officeart/2009/3/layout/StepUpProcess"/>
    <dgm:cxn modelId="{6B9DA66E-07CC-4DC3-B931-77C09A118E83}" type="presParOf" srcId="{9B77BA3C-F9E6-4356-AA24-E04375144B8D}" destId="{8A0D951C-1540-43FF-AB0B-4581E1875A1F}" srcOrd="1" destOrd="0" presId="urn:microsoft.com/office/officeart/2009/3/layout/StepUpProcess"/>
    <dgm:cxn modelId="{250BC915-A609-44DD-B3FD-6B44B74BF718}" type="presParOf" srcId="{9B77BA3C-F9E6-4356-AA24-E04375144B8D}" destId="{4B7CFAB5-AFF7-4C9F-B1E4-EAF3C5FB3933}" srcOrd="2" destOrd="0" presId="urn:microsoft.com/office/officeart/2009/3/layout/StepUpProcess"/>
    <dgm:cxn modelId="{29033323-3E21-44DE-A592-844DDE3FEE37}" type="presParOf" srcId="{907E31EB-9136-4CB0-A5DB-FA4A3F45D1F4}" destId="{35EE3C6A-264B-4ABD-91C0-A02228A02066}" srcOrd="1" destOrd="0" presId="urn:microsoft.com/office/officeart/2009/3/layout/StepUpProcess"/>
    <dgm:cxn modelId="{1BA4E96A-4F9B-4980-9402-F53E3DAB895F}" type="presParOf" srcId="{35EE3C6A-264B-4ABD-91C0-A02228A02066}" destId="{85ED314B-EBAD-442B-8281-ECB7118B8ADE}" srcOrd="0" destOrd="0" presId="urn:microsoft.com/office/officeart/2009/3/layout/StepUpProcess"/>
    <dgm:cxn modelId="{3D4A461C-BFA5-45E1-832A-F9A92F0B3078}" type="presParOf" srcId="{907E31EB-9136-4CB0-A5DB-FA4A3F45D1F4}" destId="{8CD1CCBA-12A2-47F1-8F04-1BB6E74F43EC}" srcOrd="2" destOrd="0" presId="urn:microsoft.com/office/officeart/2009/3/layout/StepUpProcess"/>
    <dgm:cxn modelId="{047536FF-8F1B-4F92-984E-B8A5C123E923}" type="presParOf" srcId="{8CD1CCBA-12A2-47F1-8F04-1BB6E74F43EC}" destId="{D13E3347-E55E-486F-BE1F-EEBBC94A65AE}" srcOrd="0" destOrd="0" presId="urn:microsoft.com/office/officeart/2009/3/layout/StepUpProcess"/>
    <dgm:cxn modelId="{06C843CC-3465-47D7-970C-A117C50B9716}" type="presParOf" srcId="{8CD1CCBA-12A2-47F1-8F04-1BB6E74F43EC}" destId="{D2F52F28-63E7-43D4-B8ED-20288F7B7B16}" srcOrd="1" destOrd="0" presId="urn:microsoft.com/office/officeart/2009/3/layout/StepUpProcess"/>
    <dgm:cxn modelId="{01CB45C5-7DC7-47CB-B3EE-DDF7BD496133}" type="presParOf" srcId="{8CD1CCBA-12A2-47F1-8F04-1BB6E74F43EC}" destId="{FF507EB8-DE1D-4744-B4AC-B2FDB73BC0B8}" srcOrd="2" destOrd="0" presId="urn:microsoft.com/office/officeart/2009/3/layout/StepUpProcess"/>
    <dgm:cxn modelId="{E1774D70-398A-4FDE-8D1F-8BD3D7EA3C01}" type="presParOf" srcId="{907E31EB-9136-4CB0-A5DB-FA4A3F45D1F4}" destId="{AC678A3C-8F80-472C-AE91-CAB26806F4D1}" srcOrd="3" destOrd="0" presId="urn:microsoft.com/office/officeart/2009/3/layout/StepUpProcess"/>
    <dgm:cxn modelId="{3A37061E-49F6-4AF9-991B-D6CCC191C66B}" type="presParOf" srcId="{AC678A3C-8F80-472C-AE91-CAB26806F4D1}" destId="{DDC9AC75-F22B-4EF3-9F0E-356B4C74DBBC}" srcOrd="0" destOrd="0" presId="urn:microsoft.com/office/officeart/2009/3/layout/StepUpProcess"/>
    <dgm:cxn modelId="{A3068767-9629-496D-ADA4-13D30BA48C80}" type="presParOf" srcId="{907E31EB-9136-4CB0-A5DB-FA4A3F45D1F4}" destId="{5647D06F-DB55-4D06-97F9-76AF2687CB47}" srcOrd="4" destOrd="0" presId="urn:microsoft.com/office/officeart/2009/3/layout/StepUpProcess"/>
    <dgm:cxn modelId="{93EB3C39-D632-48A7-93A0-CBD0CBA3233A}" type="presParOf" srcId="{5647D06F-DB55-4D06-97F9-76AF2687CB47}" destId="{4F43A7DD-A8A9-4D55-825B-8D8EF0BF5EC7}" srcOrd="0" destOrd="0" presId="urn:microsoft.com/office/officeart/2009/3/layout/StepUpProcess"/>
    <dgm:cxn modelId="{04B7A425-9264-414E-AA17-098E3EE21AFD}" type="presParOf" srcId="{5647D06F-DB55-4D06-97F9-76AF2687CB47}" destId="{88FED057-6953-4F5D-B601-39B2E41D4D3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A1009-944A-4EBB-B67C-79429AAC1704}" type="doc">
      <dgm:prSet loTypeId="urn:microsoft.com/office/officeart/2005/8/layout/pyramid2" loCatId="list" qsTypeId="urn:microsoft.com/office/officeart/2005/8/quickstyle/simple1" qsCatId="simple" csTypeId="urn:microsoft.com/office/officeart/2005/8/colors/accent1_2" csCatId="accent1" phldr="1"/>
      <dgm:spPr/>
    </dgm:pt>
    <dgm:pt modelId="{2EAB1E35-C1B2-48CA-8214-C3AA7780F211}">
      <dgm:prSet phldrT="[Text]" custT="1"/>
      <dgm:spPr>
        <a:noFill/>
        <a:ln>
          <a:noFill/>
        </a:ln>
        <a:effectLst>
          <a:softEdge rad="31750"/>
        </a:effectLst>
      </dgm:spPr>
      <dgm:t>
        <a:bodyPr/>
        <a:lstStyle/>
        <a:p>
          <a:r>
            <a:rPr lang="en-US" sz="2400" b="1" dirty="0">
              <a:solidFill>
                <a:schemeClr val="tx2"/>
              </a:solidFill>
            </a:rPr>
            <a:t>Cost</a:t>
          </a:r>
        </a:p>
      </dgm:t>
    </dgm:pt>
    <dgm:pt modelId="{E71F80A3-EE23-4069-9340-3AB86A96EB4D}" type="parTrans" cxnId="{7B17F9F2-3C96-410C-B220-3E87A4C645C9}">
      <dgm:prSet/>
      <dgm:spPr/>
      <dgm:t>
        <a:bodyPr/>
        <a:lstStyle/>
        <a:p>
          <a:endParaRPr lang="en-US"/>
        </a:p>
      </dgm:t>
    </dgm:pt>
    <dgm:pt modelId="{0A71EBE6-9458-4552-AC9E-6A3F7727E312}" type="sibTrans" cxnId="{7B17F9F2-3C96-410C-B220-3E87A4C645C9}">
      <dgm:prSet/>
      <dgm:spPr/>
      <dgm:t>
        <a:bodyPr/>
        <a:lstStyle/>
        <a:p>
          <a:endParaRPr lang="en-US"/>
        </a:p>
      </dgm:t>
    </dgm:pt>
    <dgm:pt modelId="{C79D7F40-A0F7-4D86-9B52-2185FEE9A2B9}">
      <dgm:prSet phldrT="[Text]" custT="1"/>
      <dgm:spPr>
        <a:noFill/>
        <a:ln>
          <a:noFill/>
        </a:ln>
        <a:effectLst>
          <a:softEdge rad="31750"/>
        </a:effectLst>
      </dgm:spPr>
      <dgm:t>
        <a:bodyPr/>
        <a:lstStyle/>
        <a:p>
          <a:r>
            <a:rPr lang="en-US" sz="2400" b="1" dirty="0">
              <a:solidFill>
                <a:schemeClr val="tx2"/>
              </a:solidFill>
            </a:rPr>
            <a:t>Service</a:t>
          </a:r>
        </a:p>
      </dgm:t>
    </dgm:pt>
    <dgm:pt modelId="{DB9E79BF-7229-4AF2-8773-960FAA672C22}" type="parTrans" cxnId="{044518DC-0665-48A9-B6F5-047DA5641D0D}">
      <dgm:prSet/>
      <dgm:spPr/>
      <dgm:t>
        <a:bodyPr/>
        <a:lstStyle/>
        <a:p>
          <a:endParaRPr lang="en-US"/>
        </a:p>
      </dgm:t>
    </dgm:pt>
    <dgm:pt modelId="{1DBC3F8D-7CD1-4166-AECD-D1F4D343B9CE}" type="sibTrans" cxnId="{044518DC-0665-48A9-B6F5-047DA5641D0D}">
      <dgm:prSet/>
      <dgm:spPr/>
      <dgm:t>
        <a:bodyPr/>
        <a:lstStyle/>
        <a:p>
          <a:endParaRPr lang="en-US"/>
        </a:p>
      </dgm:t>
    </dgm:pt>
    <dgm:pt modelId="{5A97929D-D2DE-46BE-8C69-DA72B4090EA4}">
      <dgm:prSet phldrT="[Text]" custT="1"/>
      <dgm:spPr>
        <a:noFill/>
        <a:ln>
          <a:noFill/>
        </a:ln>
        <a:effectLst>
          <a:softEdge rad="31750"/>
        </a:effectLst>
      </dgm:spPr>
      <dgm:t>
        <a:bodyPr/>
        <a:lstStyle/>
        <a:p>
          <a:r>
            <a:rPr lang="en-US" sz="2400" b="1" dirty="0">
              <a:solidFill>
                <a:schemeClr val="bg1"/>
              </a:solidFill>
            </a:rPr>
            <a:t>Architecture</a:t>
          </a:r>
        </a:p>
      </dgm:t>
    </dgm:pt>
    <dgm:pt modelId="{55A15676-4B6A-4057-BB30-D6CFFF2FC330}" type="parTrans" cxnId="{05B671F5-944A-4B44-8631-FEA6182C9B8A}">
      <dgm:prSet/>
      <dgm:spPr/>
      <dgm:t>
        <a:bodyPr/>
        <a:lstStyle/>
        <a:p>
          <a:endParaRPr lang="en-US"/>
        </a:p>
      </dgm:t>
    </dgm:pt>
    <dgm:pt modelId="{015B7669-BAFD-4FD6-9364-3CFC4796A6EA}" type="sibTrans" cxnId="{05B671F5-944A-4B44-8631-FEA6182C9B8A}">
      <dgm:prSet/>
      <dgm:spPr/>
      <dgm:t>
        <a:bodyPr/>
        <a:lstStyle/>
        <a:p>
          <a:endParaRPr lang="en-US"/>
        </a:p>
      </dgm:t>
    </dgm:pt>
    <dgm:pt modelId="{EA76022C-30D1-450D-A9B2-414E0A9B3EB7}" type="pres">
      <dgm:prSet presAssocID="{989A1009-944A-4EBB-B67C-79429AAC1704}" presName="compositeShape" presStyleCnt="0">
        <dgm:presLayoutVars>
          <dgm:dir/>
          <dgm:resizeHandles/>
        </dgm:presLayoutVars>
      </dgm:prSet>
      <dgm:spPr/>
    </dgm:pt>
    <dgm:pt modelId="{D85AD3EB-AD3C-4283-A6EE-E40F36B0CE08}" type="pres">
      <dgm:prSet presAssocID="{989A1009-944A-4EBB-B67C-79429AAC1704}" presName="pyramid" presStyleLbl="node1" presStyleIdx="0" presStyleCnt="1" custLinFactNeighborX="32811" custLinFactNeighborY="527"/>
      <dgm:spPr>
        <a:gradFill flip="none" rotWithShape="1">
          <a:gsLst>
            <a:gs pos="66000">
              <a:srgbClr val="FFFF00"/>
            </a:gs>
            <a:gs pos="32000">
              <a:srgbClr val="00B050"/>
            </a:gs>
            <a:gs pos="100000">
              <a:srgbClr val="FF0000"/>
            </a:gs>
          </a:gsLst>
          <a:lin ang="5400000" scaled="1"/>
          <a:tileRect/>
        </a:gradFill>
      </dgm:spPr>
    </dgm:pt>
    <dgm:pt modelId="{5D636521-C016-4A39-9EBB-4C5D4A03128C}" type="pres">
      <dgm:prSet presAssocID="{989A1009-944A-4EBB-B67C-79429AAC1704}" presName="theList" presStyleCnt="0"/>
      <dgm:spPr/>
    </dgm:pt>
    <dgm:pt modelId="{C10A97BA-6046-44B2-B54E-10C4E91B3D7B}" type="pres">
      <dgm:prSet presAssocID="{2EAB1E35-C1B2-48CA-8214-C3AA7780F211}" presName="aNode" presStyleLbl="fgAcc1" presStyleIdx="0" presStyleCnt="3" custScaleX="119838" custLinFactY="1666" custLinFactNeighborY="100000">
        <dgm:presLayoutVars>
          <dgm:bulletEnabled val="1"/>
        </dgm:presLayoutVars>
      </dgm:prSet>
      <dgm:spPr/>
    </dgm:pt>
    <dgm:pt modelId="{77E8C38C-FC10-422B-A01A-5526FB46C628}" type="pres">
      <dgm:prSet presAssocID="{2EAB1E35-C1B2-48CA-8214-C3AA7780F211}" presName="aSpace" presStyleCnt="0"/>
      <dgm:spPr/>
    </dgm:pt>
    <dgm:pt modelId="{BF215D54-5A89-4C87-A071-465EC4D1F008}" type="pres">
      <dgm:prSet presAssocID="{C79D7F40-A0F7-4D86-9B52-2185FEE9A2B9}" presName="aNode" presStyleLbl="fgAcc1" presStyleIdx="1" presStyleCnt="3" custLinFactY="18207" custLinFactNeighborX="-783" custLinFactNeighborY="100000">
        <dgm:presLayoutVars>
          <dgm:bulletEnabled val="1"/>
        </dgm:presLayoutVars>
      </dgm:prSet>
      <dgm:spPr/>
    </dgm:pt>
    <dgm:pt modelId="{AC62D879-D9F0-4E4D-BDF4-13FA09F65736}" type="pres">
      <dgm:prSet presAssocID="{C79D7F40-A0F7-4D86-9B52-2185FEE9A2B9}" presName="aSpace" presStyleCnt="0"/>
      <dgm:spPr/>
    </dgm:pt>
    <dgm:pt modelId="{44DC294D-93A7-40B4-8D72-97D9A573C520}" type="pres">
      <dgm:prSet presAssocID="{5A97929D-D2DE-46BE-8C69-DA72B4090EA4}" presName="aNode" presStyleLbl="fgAcc1" presStyleIdx="2" presStyleCnt="3" custScaleX="116337" custLinFactY="36305" custLinFactNeighborY="100000">
        <dgm:presLayoutVars>
          <dgm:bulletEnabled val="1"/>
        </dgm:presLayoutVars>
      </dgm:prSet>
      <dgm:spPr/>
    </dgm:pt>
    <dgm:pt modelId="{716C365D-A7BC-434A-ABA1-BB48A64E3B90}" type="pres">
      <dgm:prSet presAssocID="{5A97929D-D2DE-46BE-8C69-DA72B4090EA4}" presName="aSpace" presStyleCnt="0"/>
      <dgm:spPr/>
    </dgm:pt>
  </dgm:ptLst>
  <dgm:cxnLst>
    <dgm:cxn modelId="{2895F30A-19AA-4BAA-AACE-21E1642F4127}" type="presOf" srcId="{5A97929D-D2DE-46BE-8C69-DA72B4090EA4}" destId="{44DC294D-93A7-40B4-8D72-97D9A573C520}" srcOrd="0" destOrd="0" presId="urn:microsoft.com/office/officeart/2005/8/layout/pyramid2"/>
    <dgm:cxn modelId="{0E069440-CBCB-4223-B57B-C10D8AFD1F0F}" type="presOf" srcId="{2EAB1E35-C1B2-48CA-8214-C3AA7780F211}" destId="{C10A97BA-6046-44B2-B54E-10C4E91B3D7B}" srcOrd="0" destOrd="0" presId="urn:microsoft.com/office/officeart/2005/8/layout/pyramid2"/>
    <dgm:cxn modelId="{95CEDD65-B833-4D1A-A315-24B2F68FE0CF}" type="presOf" srcId="{C79D7F40-A0F7-4D86-9B52-2185FEE9A2B9}" destId="{BF215D54-5A89-4C87-A071-465EC4D1F008}" srcOrd="0" destOrd="0" presId="urn:microsoft.com/office/officeart/2005/8/layout/pyramid2"/>
    <dgm:cxn modelId="{564F8E85-EB14-47F0-B88B-88B274111173}" type="presOf" srcId="{989A1009-944A-4EBB-B67C-79429AAC1704}" destId="{EA76022C-30D1-450D-A9B2-414E0A9B3EB7}" srcOrd="0" destOrd="0" presId="urn:microsoft.com/office/officeart/2005/8/layout/pyramid2"/>
    <dgm:cxn modelId="{044518DC-0665-48A9-B6F5-047DA5641D0D}" srcId="{989A1009-944A-4EBB-B67C-79429AAC1704}" destId="{C79D7F40-A0F7-4D86-9B52-2185FEE9A2B9}" srcOrd="1" destOrd="0" parTransId="{DB9E79BF-7229-4AF2-8773-960FAA672C22}" sibTransId="{1DBC3F8D-7CD1-4166-AECD-D1F4D343B9CE}"/>
    <dgm:cxn modelId="{7B17F9F2-3C96-410C-B220-3E87A4C645C9}" srcId="{989A1009-944A-4EBB-B67C-79429AAC1704}" destId="{2EAB1E35-C1B2-48CA-8214-C3AA7780F211}" srcOrd="0" destOrd="0" parTransId="{E71F80A3-EE23-4069-9340-3AB86A96EB4D}" sibTransId="{0A71EBE6-9458-4552-AC9E-6A3F7727E312}"/>
    <dgm:cxn modelId="{05B671F5-944A-4B44-8631-FEA6182C9B8A}" srcId="{989A1009-944A-4EBB-B67C-79429AAC1704}" destId="{5A97929D-D2DE-46BE-8C69-DA72B4090EA4}" srcOrd="2" destOrd="0" parTransId="{55A15676-4B6A-4057-BB30-D6CFFF2FC330}" sibTransId="{015B7669-BAFD-4FD6-9364-3CFC4796A6EA}"/>
    <dgm:cxn modelId="{C30DE4AF-0973-48A0-A40E-71E4E0F6B1E6}" type="presParOf" srcId="{EA76022C-30D1-450D-A9B2-414E0A9B3EB7}" destId="{D85AD3EB-AD3C-4283-A6EE-E40F36B0CE08}" srcOrd="0" destOrd="0" presId="urn:microsoft.com/office/officeart/2005/8/layout/pyramid2"/>
    <dgm:cxn modelId="{EAEBBDF7-5C32-4B23-92E3-B70BE11B53B2}" type="presParOf" srcId="{EA76022C-30D1-450D-A9B2-414E0A9B3EB7}" destId="{5D636521-C016-4A39-9EBB-4C5D4A03128C}" srcOrd="1" destOrd="0" presId="urn:microsoft.com/office/officeart/2005/8/layout/pyramid2"/>
    <dgm:cxn modelId="{61F952E9-5B0D-4107-8F6E-E36C0CBFD6DD}" type="presParOf" srcId="{5D636521-C016-4A39-9EBB-4C5D4A03128C}" destId="{C10A97BA-6046-44B2-B54E-10C4E91B3D7B}" srcOrd="0" destOrd="0" presId="urn:microsoft.com/office/officeart/2005/8/layout/pyramid2"/>
    <dgm:cxn modelId="{51986BD6-92C2-442C-813D-D7EBB462C1CA}" type="presParOf" srcId="{5D636521-C016-4A39-9EBB-4C5D4A03128C}" destId="{77E8C38C-FC10-422B-A01A-5526FB46C628}" srcOrd="1" destOrd="0" presId="urn:microsoft.com/office/officeart/2005/8/layout/pyramid2"/>
    <dgm:cxn modelId="{266D1824-7FC3-4FD5-A8FD-296D422C5721}" type="presParOf" srcId="{5D636521-C016-4A39-9EBB-4C5D4A03128C}" destId="{BF215D54-5A89-4C87-A071-465EC4D1F008}" srcOrd="2" destOrd="0" presId="urn:microsoft.com/office/officeart/2005/8/layout/pyramid2"/>
    <dgm:cxn modelId="{5ED53401-435E-4191-81AA-D96027900F7C}" type="presParOf" srcId="{5D636521-C016-4A39-9EBB-4C5D4A03128C}" destId="{AC62D879-D9F0-4E4D-BDF4-13FA09F65736}" srcOrd="3" destOrd="0" presId="urn:microsoft.com/office/officeart/2005/8/layout/pyramid2"/>
    <dgm:cxn modelId="{8F2848EF-49D6-4049-B07F-92841FA1552F}" type="presParOf" srcId="{5D636521-C016-4A39-9EBB-4C5D4A03128C}" destId="{44DC294D-93A7-40B4-8D72-97D9A573C520}" srcOrd="4" destOrd="0" presId="urn:microsoft.com/office/officeart/2005/8/layout/pyramid2"/>
    <dgm:cxn modelId="{C45331A8-15DB-49D0-BC7F-7457B0B0583C}" type="presParOf" srcId="{5D636521-C016-4A39-9EBB-4C5D4A03128C}" destId="{716C365D-A7BC-434A-ABA1-BB48A64E3B9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9A1009-944A-4EBB-B67C-79429AAC1704}" type="doc">
      <dgm:prSet loTypeId="urn:microsoft.com/office/officeart/2005/8/layout/pyramid2" loCatId="list" qsTypeId="urn:microsoft.com/office/officeart/2005/8/quickstyle/simple1" qsCatId="simple" csTypeId="urn:microsoft.com/office/officeart/2005/8/colors/accent1_2" csCatId="accent1" phldr="1"/>
      <dgm:spPr/>
    </dgm:pt>
    <dgm:pt modelId="{2EAB1E35-C1B2-48CA-8214-C3AA7780F211}">
      <dgm:prSet phldrT="[Text]"/>
      <dgm:spPr>
        <a:solidFill>
          <a:schemeClr val="lt1">
            <a:hueOff val="0"/>
            <a:satOff val="0"/>
            <a:lumOff val="0"/>
            <a:alpha val="60000"/>
          </a:schemeClr>
        </a:solidFill>
        <a:ln>
          <a:solidFill>
            <a:schemeClr val="bg2">
              <a:lumMod val="20000"/>
              <a:lumOff val="80000"/>
            </a:schemeClr>
          </a:solidFill>
        </a:ln>
      </dgm:spPr>
      <dgm:t>
        <a:bodyPr/>
        <a:lstStyle/>
        <a:p>
          <a:r>
            <a:rPr lang="en-US" b="1" dirty="0">
              <a:gradFill flip="none" rotWithShape="1">
                <a:gsLst>
                  <a:gs pos="0">
                    <a:srgbClr val="00B050"/>
                  </a:gs>
                  <a:gs pos="46000">
                    <a:schemeClr val="accent2">
                      <a:lumMod val="95000"/>
                      <a:lumOff val="5000"/>
                    </a:schemeClr>
                  </a:gs>
                  <a:gs pos="100000">
                    <a:schemeClr val="accent2">
                      <a:lumMod val="60000"/>
                    </a:schemeClr>
                  </a:gs>
                </a:gsLst>
                <a:path path="circle">
                  <a:fillToRect l="50000" t="130000" r="50000" b="-30000"/>
                </a:path>
                <a:tileRect/>
              </a:gradFill>
            </a:rPr>
            <a:t>Business Architect</a:t>
          </a:r>
        </a:p>
      </dgm:t>
    </dgm:pt>
    <dgm:pt modelId="{E71F80A3-EE23-4069-9340-3AB86A96EB4D}" type="parTrans" cxnId="{7B17F9F2-3C96-410C-B220-3E87A4C645C9}">
      <dgm:prSet/>
      <dgm:spPr/>
      <dgm:t>
        <a:bodyPr/>
        <a:lstStyle/>
        <a:p>
          <a:endParaRPr lang="en-US"/>
        </a:p>
      </dgm:t>
    </dgm:pt>
    <dgm:pt modelId="{0A71EBE6-9458-4552-AC9E-6A3F7727E312}" type="sibTrans" cxnId="{7B17F9F2-3C96-410C-B220-3E87A4C645C9}">
      <dgm:prSet/>
      <dgm:spPr/>
      <dgm:t>
        <a:bodyPr/>
        <a:lstStyle/>
        <a:p>
          <a:endParaRPr lang="en-US"/>
        </a:p>
      </dgm:t>
    </dgm:pt>
    <dgm:pt modelId="{C79D7F40-A0F7-4D86-9B52-2185FEE9A2B9}">
      <dgm:prSet phldrT="[Text]" custT="1"/>
      <dgm:spPr>
        <a:solidFill>
          <a:schemeClr val="lt1">
            <a:hueOff val="0"/>
            <a:satOff val="0"/>
            <a:lumOff val="0"/>
            <a:alpha val="60000"/>
          </a:schemeClr>
        </a:solidFill>
        <a:ln>
          <a:solidFill>
            <a:schemeClr val="bg2">
              <a:lumMod val="20000"/>
              <a:lumOff val="80000"/>
            </a:schemeClr>
          </a:solidFill>
        </a:ln>
      </dgm:spPr>
      <dgm:t>
        <a:bodyPr/>
        <a:lstStyle/>
        <a:p>
          <a:r>
            <a:rPr lang="en-US" sz="2000" dirty="0">
              <a:solidFill>
                <a:schemeClr val="tx2"/>
              </a:solidFill>
            </a:rPr>
            <a:t>Service Architect</a:t>
          </a:r>
        </a:p>
      </dgm:t>
    </dgm:pt>
    <dgm:pt modelId="{DB9E79BF-7229-4AF2-8773-960FAA672C22}" type="parTrans" cxnId="{044518DC-0665-48A9-B6F5-047DA5641D0D}">
      <dgm:prSet/>
      <dgm:spPr/>
      <dgm:t>
        <a:bodyPr/>
        <a:lstStyle/>
        <a:p>
          <a:endParaRPr lang="en-US"/>
        </a:p>
      </dgm:t>
    </dgm:pt>
    <dgm:pt modelId="{1DBC3F8D-7CD1-4166-AECD-D1F4D343B9CE}" type="sibTrans" cxnId="{044518DC-0665-48A9-B6F5-047DA5641D0D}">
      <dgm:prSet/>
      <dgm:spPr/>
      <dgm:t>
        <a:bodyPr/>
        <a:lstStyle/>
        <a:p>
          <a:endParaRPr lang="en-US"/>
        </a:p>
      </dgm:t>
    </dgm:pt>
    <dgm:pt modelId="{5A97929D-D2DE-46BE-8C69-DA72B4090EA4}">
      <dgm:prSet phldrT="[Text]" custT="1"/>
      <dgm:spPr>
        <a:solidFill>
          <a:schemeClr val="lt1">
            <a:hueOff val="0"/>
            <a:satOff val="0"/>
            <a:lumOff val="0"/>
            <a:alpha val="60000"/>
          </a:schemeClr>
        </a:solidFill>
        <a:ln>
          <a:solidFill>
            <a:schemeClr val="bg2">
              <a:lumMod val="20000"/>
              <a:lumOff val="80000"/>
            </a:schemeClr>
          </a:solidFill>
        </a:ln>
      </dgm:spPr>
      <dgm:t>
        <a:bodyPr/>
        <a:lstStyle/>
        <a:p>
          <a:r>
            <a:rPr lang="en-US" sz="1800" dirty="0">
              <a:solidFill>
                <a:srgbClr val="FF0000"/>
              </a:solidFill>
            </a:rPr>
            <a:t>Systems Architect</a:t>
          </a:r>
        </a:p>
      </dgm:t>
    </dgm:pt>
    <dgm:pt modelId="{55A15676-4B6A-4057-BB30-D6CFFF2FC330}" type="parTrans" cxnId="{05B671F5-944A-4B44-8631-FEA6182C9B8A}">
      <dgm:prSet/>
      <dgm:spPr/>
      <dgm:t>
        <a:bodyPr/>
        <a:lstStyle/>
        <a:p>
          <a:endParaRPr lang="en-US"/>
        </a:p>
      </dgm:t>
    </dgm:pt>
    <dgm:pt modelId="{015B7669-BAFD-4FD6-9364-3CFC4796A6EA}" type="sibTrans" cxnId="{05B671F5-944A-4B44-8631-FEA6182C9B8A}">
      <dgm:prSet/>
      <dgm:spPr/>
      <dgm:t>
        <a:bodyPr/>
        <a:lstStyle/>
        <a:p>
          <a:endParaRPr lang="en-US"/>
        </a:p>
      </dgm:t>
    </dgm:pt>
    <dgm:pt modelId="{EA76022C-30D1-450D-A9B2-414E0A9B3EB7}" type="pres">
      <dgm:prSet presAssocID="{989A1009-944A-4EBB-B67C-79429AAC1704}" presName="compositeShape" presStyleCnt="0">
        <dgm:presLayoutVars>
          <dgm:dir/>
          <dgm:resizeHandles/>
        </dgm:presLayoutVars>
      </dgm:prSet>
      <dgm:spPr/>
    </dgm:pt>
    <dgm:pt modelId="{D85AD3EB-AD3C-4283-A6EE-E40F36B0CE08}" type="pres">
      <dgm:prSet presAssocID="{989A1009-944A-4EBB-B67C-79429AAC1704}" presName="pyramid" presStyleLbl="node1" presStyleIdx="0" presStyleCnt="1" custLinFactNeighborX="32811" custLinFactNeighborY="527"/>
      <dgm:spPr>
        <a:gradFill flip="none" rotWithShape="1">
          <a:gsLst>
            <a:gs pos="46000">
              <a:srgbClr val="00B050"/>
            </a:gs>
            <a:gs pos="100000">
              <a:srgbClr val="FF0000"/>
            </a:gs>
          </a:gsLst>
          <a:lin ang="5400000" scaled="1"/>
          <a:tileRect/>
        </a:gradFill>
      </dgm:spPr>
    </dgm:pt>
    <dgm:pt modelId="{5D636521-C016-4A39-9EBB-4C5D4A03128C}" type="pres">
      <dgm:prSet presAssocID="{989A1009-944A-4EBB-B67C-79429AAC1704}" presName="theList" presStyleCnt="0"/>
      <dgm:spPr/>
    </dgm:pt>
    <dgm:pt modelId="{C10A97BA-6046-44B2-B54E-10C4E91B3D7B}" type="pres">
      <dgm:prSet presAssocID="{2EAB1E35-C1B2-48CA-8214-C3AA7780F211}" presName="aNode" presStyleLbl="fgAcc1" presStyleIdx="0" presStyleCnt="3">
        <dgm:presLayoutVars>
          <dgm:bulletEnabled val="1"/>
        </dgm:presLayoutVars>
      </dgm:prSet>
      <dgm:spPr/>
    </dgm:pt>
    <dgm:pt modelId="{77E8C38C-FC10-422B-A01A-5526FB46C628}" type="pres">
      <dgm:prSet presAssocID="{2EAB1E35-C1B2-48CA-8214-C3AA7780F211}" presName="aSpace" presStyleCnt="0"/>
      <dgm:spPr/>
    </dgm:pt>
    <dgm:pt modelId="{BF215D54-5A89-4C87-A071-465EC4D1F008}" type="pres">
      <dgm:prSet presAssocID="{C79D7F40-A0F7-4D86-9B52-2185FEE9A2B9}" presName="aNode" presStyleLbl="fgAcc1" presStyleIdx="1" presStyleCnt="3">
        <dgm:presLayoutVars>
          <dgm:bulletEnabled val="1"/>
        </dgm:presLayoutVars>
      </dgm:prSet>
      <dgm:spPr/>
    </dgm:pt>
    <dgm:pt modelId="{AC62D879-D9F0-4E4D-BDF4-13FA09F65736}" type="pres">
      <dgm:prSet presAssocID="{C79D7F40-A0F7-4D86-9B52-2185FEE9A2B9}" presName="aSpace" presStyleCnt="0"/>
      <dgm:spPr/>
    </dgm:pt>
    <dgm:pt modelId="{44DC294D-93A7-40B4-8D72-97D9A573C520}" type="pres">
      <dgm:prSet presAssocID="{5A97929D-D2DE-46BE-8C69-DA72B4090EA4}" presName="aNode" presStyleLbl="fgAcc1" presStyleIdx="2" presStyleCnt="3">
        <dgm:presLayoutVars>
          <dgm:bulletEnabled val="1"/>
        </dgm:presLayoutVars>
      </dgm:prSet>
      <dgm:spPr/>
    </dgm:pt>
    <dgm:pt modelId="{716C365D-A7BC-434A-ABA1-BB48A64E3B90}" type="pres">
      <dgm:prSet presAssocID="{5A97929D-D2DE-46BE-8C69-DA72B4090EA4}" presName="aSpace" presStyleCnt="0"/>
      <dgm:spPr/>
    </dgm:pt>
  </dgm:ptLst>
  <dgm:cxnLst>
    <dgm:cxn modelId="{2895F30A-19AA-4BAA-AACE-21E1642F4127}" type="presOf" srcId="{5A97929D-D2DE-46BE-8C69-DA72B4090EA4}" destId="{44DC294D-93A7-40B4-8D72-97D9A573C520}" srcOrd="0" destOrd="0" presId="urn:microsoft.com/office/officeart/2005/8/layout/pyramid2"/>
    <dgm:cxn modelId="{0E069440-CBCB-4223-B57B-C10D8AFD1F0F}" type="presOf" srcId="{2EAB1E35-C1B2-48CA-8214-C3AA7780F211}" destId="{C10A97BA-6046-44B2-B54E-10C4E91B3D7B}" srcOrd="0" destOrd="0" presId="urn:microsoft.com/office/officeart/2005/8/layout/pyramid2"/>
    <dgm:cxn modelId="{95CEDD65-B833-4D1A-A315-24B2F68FE0CF}" type="presOf" srcId="{C79D7F40-A0F7-4D86-9B52-2185FEE9A2B9}" destId="{BF215D54-5A89-4C87-A071-465EC4D1F008}" srcOrd="0" destOrd="0" presId="urn:microsoft.com/office/officeart/2005/8/layout/pyramid2"/>
    <dgm:cxn modelId="{564F8E85-EB14-47F0-B88B-88B274111173}" type="presOf" srcId="{989A1009-944A-4EBB-B67C-79429AAC1704}" destId="{EA76022C-30D1-450D-A9B2-414E0A9B3EB7}" srcOrd="0" destOrd="0" presId="urn:microsoft.com/office/officeart/2005/8/layout/pyramid2"/>
    <dgm:cxn modelId="{044518DC-0665-48A9-B6F5-047DA5641D0D}" srcId="{989A1009-944A-4EBB-B67C-79429AAC1704}" destId="{C79D7F40-A0F7-4D86-9B52-2185FEE9A2B9}" srcOrd="1" destOrd="0" parTransId="{DB9E79BF-7229-4AF2-8773-960FAA672C22}" sibTransId="{1DBC3F8D-7CD1-4166-AECD-D1F4D343B9CE}"/>
    <dgm:cxn modelId="{7B17F9F2-3C96-410C-B220-3E87A4C645C9}" srcId="{989A1009-944A-4EBB-B67C-79429AAC1704}" destId="{2EAB1E35-C1B2-48CA-8214-C3AA7780F211}" srcOrd="0" destOrd="0" parTransId="{E71F80A3-EE23-4069-9340-3AB86A96EB4D}" sibTransId="{0A71EBE6-9458-4552-AC9E-6A3F7727E312}"/>
    <dgm:cxn modelId="{05B671F5-944A-4B44-8631-FEA6182C9B8A}" srcId="{989A1009-944A-4EBB-B67C-79429AAC1704}" destId="{5A97929D-D2DE-46BE-8C69-DA72B4090EA4}" srcOrd="2" destOrd="0" parTransId="{55A15676-4B6A-4057-BB30-D6CFFF2FC330}" sibTransId="{015B7669-BAFD-4FD6-9364-3CFC4796A6EA}"/>
    <dgm:cxn modelId="{C30DE4AF-0973-48A0-A40E-71E4E0F6B1E6}" type="presParOf" srcId="{EA76022C-30D1-450D-A9B2-414E0A9B3EB7}" destId="{D85AD3EB-AD3C-4283-A6EE-E40F36B0CE08}" srcOrd="0" destOrd="0" presId="urn:microsoft.com/office/officeart/2005/8/layout/pyramid2"/>
    <dgm:cxn modelId="{EAEBBDF7-5C32-4B23-92E3-B70BE11B53B2}" type="presParOf" srcId="{EA76022C-30D1-450D-A9B2-414E0A9B3EB7}" destId="{5D636521-C016-4A39-9EBB-4C5D4A03128C}" srcOrd="1" destOrd="0" presId="urn:microsoft.com/office/officeart/2005/8/layout/pyramid2"/>
    <dgm:cxn modelId="{61F952E9-5B0D-4107-8F6E-E36C0CBFD6DD}" type="presParOf" srcId="{5D636521-C016-4A39-9EBB-4C5D4A03128C}" destId="{C10A97BA-6046-44B2-B54E-10C4E91B3D7B}" srcOrd="0" destOrd="0" presId="urn:microsoft.com/office/officeart/2005/8/layout/pyramid2"/>
    <dgm:cxn modelId="{51986BD6-92C2-442C-813D-D7EBB462C1CA}" type="presParOf" srcId="{5D636521-C016-4A39-9EBB-4C5D4A03128C}" destId="{77E8C38C-FC10-422B-A01A-5526FB46C628}" srcOrd="1" destOrd="0" presId="urn:microsoft.com/office/officeart/2005/8/layout/pyramid2"/>
    <dgm:cxn modelId="{266D1824-7FC3-4FD5-A8FD-296D422C5721}" type="presParOf" srcId="{5D636521-C016-4A39-9EBB-4C5D4A03128C}" destId="{BF215D54-5A89-4C87-A071-465EC4D1F008}" srcOrd="2" destOrd="0" presId="urn:microsoft.com/office/officeart/2005/8/layout/pyramid2"/>
    <dgm:cxn modelId="{5ED53401-435E-4191-81AA-D96027900F7C}" type="presParOf" srcId="{5D636521-C016-4A39-9EBB-4C5D4A03128C}" destId="{AC62D879-D9F0-4E4D-BDF4-13FA09F65736}" srcOrd="3" destOrd="0" presId="urn:microsoft.com/office/officeart/2005/8/layout/pyramid2"/>
    <dgm:cxn modelId="{8F2848EF-49D6-4049-B07F-92841FA1552F}" type="presParOf" srcId="{5D636521-C016-4A39-9EBB-4C5D4A03128C}" destId="{44DC294D-93A7-40B4-8D72-97D9A573C520}" srcOrd="4" destOrd="0" presId="urn:microsoft.com/office/officeart/2005/8/layout/pyramid2"/>
    <dgm:cxn modelId="{C45331A8-15DB-49D0-BC7F-7457B0B0583C}" type="presParOf" srcId="{5D636521-C016-4A39-9EBB-4C5D4A03128C}" destId="{716C365D-A7BC-434A-ABA1-BB48A64E3B9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9A25F-40B7-41AA-9353-54797BDBA7C3}">
      <dsp:nvSpPr>
        <dsp:cNvPr id="0" name=""/>
        <dsp:cNvSpPr/>
      </dsp:nvSpPr>
      <dsp:spPr>
        <a:xfrm>
          <a:off x="0" y="4759386"/>
          <a:ext cx="8128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54FEF-5D8F-4F49-AB79-26A707044E46}">
      <dsp:nvSpPr>
        <dsp:cNvPr id="0" name=""/>
        <dsp:cNvSpPr/>
      </dsp:nvSpPr>
      <dsp:spPr>
        <a:xfrm>
          <a:off x="0" y="3329516"/>
          <a:ext cx="8128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F8587-73AC-4D7A-A0AA-AFD19EB243C6}">
      <dsp:nvSpPr>
        <dsp:cNvPr id="0" name=""/>
        <dsp:cNvSpPr/>
      </dsp:nvSpPr>
      <dsp:spPr>
        <a:xfrm>
          <a:off x="0" y="1899646"/>
          <a:ext cx="8128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5F2DB-25B5-4207-83BA-DAA910500988}">
      <dsp:nvSpPr>
        <dsp:cNvPr id="0" name=""/>
        <dsp:cNvSpPr/>
      </dsp:nvSpPr>
      <dsp:spPr>
        <a:xfrm>
          <a:off x="0" y="469775"/>
          <a:ext cx="8128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E818E-CB76-435C-8C67-03E4EF4819A6}">
      <dsp:nvSpPr>
        <dsp:cNvPr id="0" name=""/>
        <dsp:cNvSpPr/>
      </dsp:nvSpPr>
      <dsp:spPr>
        <a:xfrm>
          <a:off x="2113279" y="1012"/>
          <a:ext cx="6014720" cy="46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kern="1200" dirty="0"/>
            <a:t> </a:t>
          </a:r>
        </a:p>
      </dsp:txBody>
      <dsp:txXfrm>
        <a:off x="2113279" y="1012"/>
        <a:ext cx="6014720" cy="468763"/>
      </dsp:txXfrm>
    </dsp:sp>
    <dsp:sp modelId="{DBBF527E-051C-4865-AD32-952A47A4A3C0}">
      <dsp:nvSpPr>
        <dsp:cNvPr id="0" name=""/>
        <dsp:cNvSpPr/>
      </dsp:nvSpPr>
      <dsp:spPr>
        <a:xfrm>
          <a:off x="0" y="1012"/>
          <a:ext cx="2113280" cy="46876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Availability</a:t>
          </a:r>
        </a:p>
      </dsp:txBody>
      <dsp:txXfrm>
        <a:off x="22887" y="23899"/>
        <a:ext cx="2067506" cy="445876"/>
      </dsp:txXfrm>
    </dsp:sp>
    <dsp:sp modelId="{E810C1E0-A09D-4718-986D-CCDAF4E6D0FA}">
      <dsp:nvSpPr>
        <dsp:cNvPr id="0" name=""/>
        <dsp:cNvSpPr/>
      </dsp:nvSpPr>
      <dsp:spPr>
        <a:xfrm>
          <a:off x="0" y="469775"/>
          <a:ext cx="8128000" cy="93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100000"/>
            </a:lnSpc>
            <a:spcBef>
              <a:spcPct val="0"/>
            </a:spcBef>
            <a:spcAft>
              <a:spcPct val="15000"/>
            </a:spcAft>
            <a:buChar char="•"/>
          </a:pPr>
          <a:r>
            <a:rPr lang="en-US" sz="1800" kern="1200" dirty="0"/>
            <a:t>Is it up?</a:t>
          </a:r>
        </a:p>
        <a:p>
          <a:pPr marL="171450" lvl="1" indent="-171450" algn="l" defTabSz="800100">
            <a:lnSpc>
              <a:spcPct val="100000"/>
            </a:lnSpc>
            <a:spcBef>
              <a:spcPct val="0"/>
            </a:spcBef>
            <a:spcAft>
              <a:spcPct val="15000"/>
            </a:spcAft>
            <a:buChar char="•"/>
          </a:pPr>
          <a:r>
            <a:rPr lang="en-US" sz="1800" kern="1200" dirty="0"/>
            <a:t>Exceed Public Cloud: Per VM SLA. Not on your infrastructure</a:t>
          </a:r>
        </a:p>
      </dsp:txBody>
      <dsp:txXfrm>
        <a:off x="0" y="469775"/>
        <a:ext cx="8128000" cy="937668"/>
      </dsp:txXfrm>
    </dsp:sp>
    <dsp:sp modelId="{F5B781F5-7ADC-4531-A724-81740786524A}">
      <dsp:nvSpPr>
        <dsp:cNvPr id="0" name=""/>
        <dsp:cNvSpPr/>
      </dsp:nvSpPr>
      <dsp:spPr>
        <a:xfrm>
          <a:off x="2113279" y="1430882"/>
          <a:ext cx="6014720" cy="46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kern="1200" dirty="0"/>
            <a:t> </a:t>
          </a:r>
        </a:p>
      </dsp:txBody>
      <dsp:txXfrm>
        <a:off x="2113279" y="1430882"/>
        <a:ext cx="6014720" cy="468763"/>
      </dsp:txXfrm>
    </dsp:sp>
    <dsp:sp modelId="{CD6EBC6B-89E0-4871-8B8D-4B69B0129DC6}">
      <dsp:nvSpPr>
        <dsp:cNvPr id="0" name=""/>
        <dsp:cNvSpPr/>
      </dsp:nvSpPr>
      <dsp:spPr>
        <a:xfrm>
          <a:off x="0" y="1430882"/>
          <a:ext cx="2113280" cy="46876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Performance</a:t>
          </a:r>
        </a:p>
      </dsp:txBody>
      <dsp:txXfrm>
        <a:off x="22887" y="1453769"/>
        <a:ext cx="2067506" cy="445876"/>
      </dsp:txXfrm>
    </dsp:sp>
    <dsp:sp modelId="{AE453D98-C8F3-42A3-9DEC-68F692F2A6B9}">
      <dsp:nvSpPr>
        <dsp:cNvPr id="0" name=""/>
        <dsp:cNvSpPr/>
      </dsp:nvSpPr>
      <dsp:spPr>
        <a:xfrm>
          <a:off x="0" y="1899646"/>
          <a:ext cx="8128000" cy="93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100000"/>
            </a:lnSpc>
            <a:spcBef>
              <a:spcPct val="0"/>
            </a:spcBef>
            <a:spcAft>
              <a:spcPct val="15000"/>
            </a:spcAft>
            <a:buChar char="•"/>
          </a:pPr>
          <a:r>
            <a:rPr lang="en-US" sz="1800" kern="1200" dirty="0"/>
            <a:t>Not just per VM. It covers CPU, Memory, Disk, Network.</a:t>
          </a:r>
        </a:p>
        <a:p>
          <a:pPr marL="171450" lvl="1" indent="-171450" algn="l" defTabSz="800100">
            <a:lnSpc>
              <a:spcPct val="100000"/>
            </a:lnSpc>
            <a:spcBef>
              <a:spcPct val="0"/>
            </a:spcBef>
            <a:spcAft>
              <a:spcPct val="15000"/>
            </a:spcAft>
            <a:buChar char="•"/>
          </a:pPr>
          <a:r>
            <a:rPr lang="en-US" sz="1800" kern="1200" dirty="0"/>
            <a:t>Public Cloud does not have.</a:t>
          </a:r>
        </a:p>
      </dsp:txBody>
      <dsp:txXfrm>
        <a:off x="0" y="1899646"/>
        <a:ext cx="8128000" cy="937668"/>
      </dsp:txXfrm>
    </dsp:sp>
    <dsp:sp modelId="{0F0AF743-7A8E-417D-B2D1-9927875DB7E2}">
      <dsp:nvSpPr>
        <dsp:cNvPr id="0" name=""/>
        <dsp:cNvSpPr/>
      </dsp:nvSpPr>
      <dsp:spPr>
        <a:xfrm>
          <a:off x="2113279" y="2860752"/>
          <a:ext cx="6014720" cy="46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kern="1200" dirty="0"/>
            <a:t> </a:t>
          </a:r>
        </a:p>
      </dsp:txBody>
      <dsp:txXfrm>
        <a:off x="2113279" y="2860752"/>
        <a:ext cx="6014720" cy="468763"/>
      </dsp:txXfrm>
    </dsp:sp>
    <dsp:sp modelId="{91984C3F-A6CC-468C-9FB8-90038A24F09F}">
      <dsp:nvSpPr>
        <dsp:cNvPr id="0" name=""/>
        <dsp:cNvSpPr/>
      </dsp:nvSpPr>
      <dsp:spPr>
        <a:xfrm>
          <a:off x="0" y="2860752"/>
          <a:ext cx="2113280" cy="46876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Security</a:t>
          </a:r>
        </a:p>
      </dsp:txBody>
      <dsp:txXfrm>
        <a:off x="22887" y="2883639"/>
        <a:ext cx="2067506" cy="445876"/>
      </dsp:txXfrm>
    </dsp:sp>
    <dsp:sp modelId="{3D8B222C-9913-46A0-9155-68CE00C9F884}">
      <dsp:nvSpPr>
        <dsp:cNvPr id="0" name=""/>
        <dsp:cNvSpPr/>
      </dsp:nvSpPr>
      <dsp:spPr>
        <a:xfrm>
          <a:off x="0" y="3329516"/>
          <a:ext cx="8128000" cy="93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100000"/>
            </a:lnSpc>
            <a:spcBef>
              <a:spcPct val="0"/>
            </a:spcBef>
            <a:spcAft>
              <a:spcPct val="15000"/>
            </a:spcAft>
            <a:buChar char="•"/>
          </a:pPr>
          <a:r>
            <a:rPr lang="en-US" sz="1800" kern="1200" dirty="0"/>
            <a:t>Is it protected? Does it comply with required industry regulation?</a:t>
          </a:r>
        </a:p>
        <a:p>
          <a:pPr marL="171450" lvl="1" indent="-171450" algn="l" defTabSz="800100">
            <a:lnSpc>
              <a:spcPct val="100000"/>
            </a:lnSpc>
            <a:spcBef>
              <a:spcPct val="0"/>
            </a:spcBef>
            <a:spcAft>
              <a:spcPct val="15000"/>
            </a:spcAft>
            <a:buChar char="•"/>
          </a:pPr>
          <a:r>
            <a:rPr lang="en-US" sz="1800" kern="1200" dirty="0"/>
            <a:t>Public Cloud does not have.</a:t>
          </a:r>
        </a:p>
      </dsp:txBody>
      <dsp:txXfrm>
        <a:off x="0" y="3329516"/>
        <a:ext cx="8128000" cy="937668"/>
      </dsp:txXfrm>
    </dsp:sp>
    <dsp:sp modelId="{F2EA3C17-4171-4E97-8081-51E086FE682C}">
      <dsp:nvSpPr>
        <dsp:cNvPr id="0" name=""/>
        <dsp:cNvSpPr/>
      </dsp:nvSpPr>
      <dsp:spPr>
        <a:xfrm>
          <a:off x="2113279" y="4290622"/>
          <a:ext cx="6014720" cy="46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endParaRPr lang="en-US" sz="2300" kern="1200" dirty="0"/>
        </a:p>
      </dsp:txBody>
      <dsp:txXfrm>
        <a:off x="2113279" y="4290622"/>
        <a:ext cx="6014720" cy="468763"/>
      </dsp:txXfrm>
    </dsp:sp>
    <dsp:sp modelId="{6B2FCB02-E3A0-47DC-B8C2-02E20A1FE19F}">
      <dsp:nvSpPr>
        <dsp:cNvPr id="0" name=""/>
        <dsp:cNvSpPr/>
      </dsp:nvSpPr>
      <dsp:spPr>
        <a:xfrm>
          <a:off x="0" y="4290622"/>
          <a:ext cx="2113280" cy="46876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Service</a:t>
          </a:r>
        </a:p>
      </dsp:txBody>
      <dsp:txXfrm>
        <a:off x="22887" y="4313509"/>
        <a:ext cx="2067506" cy="445876"/>
      </dsp:txXfrm>
    </dsp:sp>
    <dsp:sp modelId="{B693F323-3D81-4CD1-9A2B-6137430FED48}">
      <dsp:nvSpPr>
        <dsp:cNvPr id="0" name=""/>
        <dsp:cNvSpPr/>
      </dsp:nvSpPr>
      <dsp:spPr>
        <a:xfrm>
          <a:off x="0" y="4759386"/>
          <a:ext cx="8128000" cy="93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100000"/>
            </a:lnSpc>
            <a:spcBef>
              <a:spcPct val="0"/>
            </a:spcBef>
            <a:spcAft>
              <a:spcPct val="15000"/>
            </a:spcAft>
            <a:buChar char="•"/>
          </a:pPr>
          <a:r>
            <a:rPr lang="en-US" sz="1800" kern="1200" dirty="0"/>
            <a:t>Support for the IaaS Service to ensure workload run best</a:t>
          </a:r>
        </a:p>
        <a:p>
          <a:pPr marL="171450" lvl="1" indent="-171450" algn="l" defTabSz="800100">
            <a:lnSpc>
              <a:spcPct val="100000"/>
            </a:lnSpc>
            <a:spcBef>
              <a:spcPct val="0"/>
            </a:spcBef>
            <a:spcAft>
              <a:spcPct val="15000"/>
            </a:spcAft>
            <a:buChar char="•"/>
          </a:pPr>
          <a:r>
            <a:rPr lang="en-US" sz="1800" kern="1200" dirty="0"/>
            <a:t>Easily far exceed</a:t>
          </a:r>
        </a:p>
      </dsp:txBody>
      <dsp:txXfrm>
        <a:off x="0" y="4759386"/>
        <a:ext cx="8128000" cy="937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09831-4331-4F9B-8AC5-F6A99B3AAC4A}">
      <dsp:nvSpPr>
        <dsp:cNvPr id="0" name=""/>
        <dsp:cNvSpPr/>
      </dsp:nvSpPr>
      <dsp:spPr>
        <a:xfrm rot="5400000">
          <a:off x="631207" y="1275492"/>
          <a:ext cx="1890286" cy="31453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D951C-1540-43FF-AB0B-4581E1875A1F}">
      <dsp:nvSpPr>
        <dsp:cNvPr id="0" name=""/>
        <dsp:cNvSpPr/>
      </dsp:nvSpPr>
      <dsp:spPr>
        <a:xfrm>
          <a:off x="315671" y="2215288"/>
          <a:ext cx="2839680" cy="2489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Complaint</a:t>
          </a:r>
        </a:p>
      </dsp:txBody>
      <dsp:txXfrm>
        <a:off x="315671" y="2215288"/>
        <a:ext cx="2839680" cy="2489146"/>
      </dsp:txXfrm>
    </dsp:sp>
    <dsp:sp modelId="{4B7CFAB5-AFF7-4C9F-B1E4-EAF3C5FB3933}">
      <dsp:nvSpPr>
        <dsp:cNvPr id="0" name=""/>
        <dsp:cNvSpPr/>
      </dsp:nvSpPr>
      <dsp:spPr>
        <a:xfrm>
          <a:off x="2619563" y="1043925"/>
          <a:ext cx="535788" cy="535788"/>
        </a:xfrm>
        <a:prstGeom prst="triangle">
          <a:avLst>
            <a:gd name="adj" fmla="val 100000"/>
          </a:avLst>
        </a:prstGeom>
        <a:solidFill>
          <a:srgbClr val="FF000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D13E3347-E55E-486F-BE1F-EEBBC94A65AE}">
      <dsp:nvSpPr>
        <dsp:cNvPr id="0" name=""/>
        <dsp:cNvSpPr/>
      </dsp:nvSpPr>
      <dsp:spPr>
        <a:xfrm rot="5400000">
          <a:off x="4107530" y="415273"/>
          <a:ext cx="1890286" cy="31453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52F28-63E7-43D4-B8ED-20288F7B7B16}">
      <dsp:nvSpPr>
        <dsp:cNvPr id="0" name=""/>
        <dsp:cNvSpPr/>
      </dsp:nvSpPr>
      <dsp:spPr>
        <a:xfrm>
          <a:off x="3791995" y="1355068"/>
          <a:ext cx="2839680" cy="2489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F8981D"/>
              </a:solidFill>
            </a:rPr>
            <a:t>KPI</a:t>
          </a:r>
        </a:p>
      </dsp:txBody>
      <dsp:txXfrm>
        <a:off x="3791995" y="1355068"/>
        <a:ext cx="2839680" cy="2489146"/>
      </dsp:txXfrm>
    </dsp:sp>
    <dsp:sp modelId="{FF507EB8-DE1D-4744-B4AC-B2FDB73BC0B8}">
      <dsp:nvSpPr>
        <dsp:cNvPr id="0" name=""/>
        <dsp:cNvSpPr/>
      </dsp:nvSpPr>
      <dsp:spPr>
        <a:xfrm>
          <a:off x="6095886" y="183705"/>
          <a:ext cx="535788" cy="535788"/>
        </a:xfrm>
        <a:prstGeom prst="triangle">
          <a:avLst>
            <a:gd name="adj" fmla="val 100000"/>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4F43A7DD-A8A9-4D55-825B-8D8EF0BF5EC7}">
      <dsp:nvSpPr>
        <dsp:cNvPr id="0" name=""/>
        <dsp:cNvSpPr/>
      </dsp:nvSpPr>
      <dsp:spPr>
        <a:xfrm rot="5400000">
          <a:off x="7583854" y="-444946"/>
          <a:ext cx="1890286" cy="31453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ED057-6953-4F5D-B601-39B2E41D4D39}">
      <dsp:nvSpPr>
        <dsp:cNvPr id="0" name=""/>
        <dsp:cNvSpPr/>
      </dsp:nvSpPr>
      <dsp:spPr>
        <a:xfrm>
          <a:off x="7268318" y="494849"/>
          <a:ext cx="2839680" cy="2489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00B050"/>
              </a:solidFill>
            </a:rPr>
            <a:t>SLA</a:t>
          </a:r>
        </a:p>
      </dsp:txBody>
      <dsp:txXfrm>
        <a:off x="7268318" y="494849"/>
        <a:ext cx="2839680" cy="2489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AD3EB-AD3C-4283-A6EE-E40F36B0CE08}">
      <dsp:nvSpPr>
        <dsp:cNvPr id="0" name=""/>
        <dsp:cNvSpPr/>
      </dsp:nvSpPr>
      <dsp:spPr>
        <a:xfrm>
          <a:off x="2347495" y="0"/>
          <a:ext cx="4197905" cy="4197905"/>
        </a:xfrm>
        <a:prstGeom prst="triangle">
          <a:avLst/>
        </a:prstGeom>
        <a:gradFill flip="none" rotWithShape="1">
          <a:gsLst>
            <a:gs pos="66000">
              <a:srgbClr val="FFFF00"/>
            </a:gs>
            <a:gs pos="32000">
              <a:srgbClr val="00B050"/>
            </a:gs>
            <a:gs pos="100000">
              <a:srgbClr val="FF0000"/>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A97BA-6046-44B2-B54E-10C4E91B3D7B}">
      <dsp:nvSpPr>
        <dsp:cNvPr id="0" name=""/>
        <dsp:cNvSpPr/>
      </dsp:nvSpPr>
      <dsp:spPr>
        <a:xfrm>
          <a:off x="2798420" y="562816"/>
          <a:ext cx="3269945" cy="993722"/>
        </a:xfrm>
        <a:prstGeom prst="roundRect">
          <a:avLst/>
        </a:prstGeom>
        <a:noFill/>
        <a:ln w="25400" cap="flat" cmpd="sng" algn="ctr">
          <a:noFill/>
          <a:prstDash val="solid"/>
        </a:ln>
        <a:effectLst>
          <a:softEdge rad="31750"/>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Cost</a:t>
          </a:r>
        </a:p>
      </dsp:txBody>
      <dsp:txXfrm>
        <a:off x="2846930" y="611326"/>
        <a:ext cx="3172925" cy="896702"/>
      </dsp:txXfrm>
    </dsp:sp>
    <dsp:sp modelId="{BF215D54-5A89-4C87-A071-465EC4D1F008}">
      <dsp:nvSpPr>
        <dsp:cNvPr id="0" name=""/>
        <dsp:cNvSpPr/>
      </dsp:nvSpPr>
      <dsp:spPr>
        <a:xfrm>
          <a:off x="3047708" y="1845125"/>
          <a:ext cx="2728638" cy="993722"/>
        </a:xfrm>
        <a:prstGeom prst="roundRect">
          <a:avLst/>
        </a:prstGeom>
        <a:noFill/>
        <a:ln w="25400" cap="flat" cmpd="sng" algn="ctr">
          <a:noFill/>
          <a:prstDash val="solid"/>
        </a:ln>
        <a:effectLst>
          <a:softEdge rad="31750"/>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Service</a:t>
          </a:r>
        </a:p>
      </dsp:txBody>
      <dsp:txXfrm>
        <a:off x="3096218" y="1893635"/>
        <a:ext cx="2631618" cy="896702"/>
      </dsp:txXfrm>
    </dsp:sp>
    <dsp:sp modelId="{44DC294D-93A7-40B4-8D72-97D9A573C520}">
      <dsp:nvSpPr>
        <dsp:cNvPr id="0" name=""/>
        <dsp:cNvSpPr/>
      </dsp:nvSpPr>
      <dsp:spPr>
        <a:xfrm>
          <a:off x="2846184" y="3142908"/>
          <a:ext cx="3174415" cy="993722"/>
        </a:xfrm>
        <a:prstGeom prst="roundRect">
          <a:avLst/>
        </a:prstGeom>
        <a:noFill/>
        <a:ln w="25400" cap="flat" cmpd="sng" algn="ctr">
          <a:noFill/>
          <a:prstDash val="solid"/>
        </a:ln>
        <a:effectLst>
          <a:softEdge rad="31750"/>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Architecture</a:t>
          </a:r>
        </a:p>
      </dsp:txBody>
      <dsp:txXfrm>
        <a:off x="2894694" y="3191418"/>
        <a:ext cx="3077395" cy="896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AD3EB-AD3C-4283-A6EE-E40F36B0CE08}">
      <dsp:nvSpPr>
        <dsp:cNvPr id="0" name=""/>
        <dsp:cNvSpPr/>
      </dsp:nvSpPr>
      <dsp:spPr>
        <a:xfrm>
          <a:off x="2142805" y="0"/>
          <a:ext cx="3153435" cy="3153435"/>
        </a:xfrm>
        <a:prstGeom prst="triangle">
          <a:avLst/>
        </a:prstGeom>
        <a:gradFill flip="none" rotWithShape="1">
          <a:gsLst>
            <a:gs pos="46000">
              <a:srgbClr val="00B050"/>
            </a:gs>
            <a:gs pos="100000">
              <a:srgbClr val="FF0000"/>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A97BA-6046-44B2-B54E-10C4E91B3D7B}">
      <dsp:nvSpPr>
        <dsp:cNvPr id="0" name=""/>
        <dsp:cNvSpPr/>
      </dsp:nvSpPr>
      <dsp:spPr>
        <a:xfrm>
          <a:off x="2684849" y="317037"/>
          <a:ext cx="2049733" cy="746477"/>
        </a:xfrm>
        <a:prstGeom prst="roundRect">
          <a:avLst/>
        </a:prstGeom>
        <a:solidFill>
          <a:schemeClr val="lt1">
            <a:hueOff val="0"/>
            <a:satOff val="0"/>
            <a:lumOff val="0"/>
            <a:alpha val="60000"/>
          </a:schemeClr>
        </a:solidFill>
        <a:ln w="25400" cap="flat" cmpd="sng" algn="ctr">
          <a:solidFill>
            <a:schemeClr val="bg2">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gradFill flip="none" rotWithShape="1">
                <a:gsLst>
                  <a:gs pos="0">
                    <a:srgbClr val="00B050"/>
                  </a:gs>
                  <a:gs pos="46000">
                    <a:schemeClr val="accent2">
                      <a:lumMod val="95000"/>
                      <a:lumOff val="5000"/>
                    </a:schemeClr>
                  </a:gs>
                  <a:gs pos="100000">
                    <a:schemeClr val="accent2">
                      <a:lumMod val="60000"/>
                    </a:schemeClr>
                  </a:gs>
                </a:gsLst>
                <a:path path="circle">
                  <a:fillToRect l="50000" t="130000" r="50000" b="-30000"/>
                </a:path>
                <a:tileRect/>
              </a:gradFill>
            </a:rPr>
            <a:t>Business Architect</a:t>
          </a:r>
        </a:p>
      </dsp:txBody>
      <dsp:txXfrm>
        <a:off x="2721289" y="353477"/>
        <a:ext cx="1976853" cy="673597"/>
      </dsp:txXfrm>
    </dsp:sp>
    <dsp:sp modelId="{BF215D54-5A89-4C87-A071-465EC4D1F008}">
      <dsp:nvSpPr>
        <dsp:cNvPr id="0" name=""/>
        <dsp:cNvSpPr/>
      </dsp:nvSpPr>
      <dsp:spPr>
        <a:xfrm>
          <a:off x="2684849" y="1156824"/>
          <a:ext cx="2049733" cy="746477"/>
        </a:xfrm>
        <a:prstGeom prst="roundRect">
          <a:avLst/>
        </a:prstGeom>
        <a:solidFill>
          <a:schemeClr val="lt1">
            <a:hueOff val="0"/>
            <a:satOff val="0"/>
            <a:lumOff val="0"/>
            <a:alpha val="60000"/>
          </a:schemeClr>
        </a:solidFill>
        <a:ln w="25400" cap="flat" cmpd="sng" algn="ctr">
          <a:solidFill>
            <a:schemeClr val="bg2">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Service Architect</a:t>
          </a:r>
        </a:p>
      </dsp:txBody>
      <dsp:txXfrm>
        <a:off x="2721289" y="1193264"/>
        <a:ext cx="1976853" cy="673597"/>
      </dsp:txXfrm>
    </dsp:sp>
    <dsp:sp modelId="{44DC294D-93A7-40B4-8D72-97D9A573C520}">
      <dsp:nvSpPr>
        <dsp:cNvPr id="0" name=""/>
        <dsp:cNvSpPr/>
      </dsp:nvSpPr>
      <dsp:spPr>
        <a:xfrm>
          <a:off x="2684849" y="1996611"/>
          <a:ext cx="2049733" cy="746477"/>
        </a:xfrm>
        <a:prstGeom prst="roundRect">
          <a:avLst/>
        </a:prstGeom>
        <a:solidFill>
          <a:schemeClr val="lt1">
            <a:hueOff val="0"/>
            <a:satOff val="0"/>
            <a:lumOff val="0"/>
            <a:alpha val="60000"/>
          </a:schemeClr>
        </a:solidFill>
        <a:ln w="25400" cap="flat" cmpd="sng" algn="ctr">
          <a:solidFill>
            <a:schemeClr val="bg2">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0000"/>
              </a:solidFill>
            </a:rPr>
            <a:t>Systems Architect</a:t>
          </a:r>
        </a:p>
      </dsp:txBody>
      <dsp:txXfrm>
        <a:off x="2721289" y="2033051"/>
        <a:ext cx="1976853" cy="67359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81E1E-3D28-4EF9-B365-619018889C9E}"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6879F-4C4B-4371-8C25-92F65097AF65}" type="slidenum">
              <a:rPr lang="en-US" smtClean="0"/>
              <a:t>‹#›</a:t>
            </a:fld>
            <a:endParaRPr lang="en-US"/>
          </a:p>
        </p:txBody>
      </p:sp>
    </p:spTree>
    <p:extLst>
      <p:ext uri="{BB962C8B-B14F-4D97-AF65-F5344CB8AC3E}">
        <p14:creationId xmlns:p14="http://schemas.microsoft.com/office/powerpoint/2010/main" val="311183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an informal chat with </a:t>
            </a:r>
            <a:r>
              <a:rPr lang="en-US" dirty="0" err="1"/>
              <a:t>vCommunity</a:t>
            </a:r>
            <a:r>
              <a:rPr lang="en-US" dirty="0"/>
              <a:t> members about their career.</a:t>
            </a:r>
          </a:p>
          <a:p>
            <a:r>
              <a:rPr lang="en-US" dirty="0"/>
              <a:t>This is not a formal presentation, corporate – corporate. This is human to human connecting.</a:t>
            </a:r>
          </a:p>
          <a:p>
            <a:endParaRPr lang="en-US" dirty="0"/>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1</a:t>
            </a:fld>
            <a:endParaRPr lang="en-US"/>
          </a:p>
        </p:txBody>
      </p:sp>
    </p:spTree>
    <p:extLst>
      <p:ext uri="{BB962C8B-B14F-4D97-AF65-F5344CB8AC3E}">
        <p14:creationId xmlns:p14="http://schemas.microsoft.com/office/powerpoint/2010/main" val="97787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314C8-87FD-4DE9-F6FA-4DD24CFCE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A4D84-A786-6FFD-DAE1-D8A7CC50B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C42DC-272C-70B6-0945-1216D3660F45}"/>
              </a:ext>
            </a:extLst>
          </p:cNvPr>
          <p:cNvSpPr>
            <a:spLocks noGrp="1"/>
          </p:cNvSpPr>
          <p:nvPr>
            <p:ph type="body" idx="1"/>
          </p:nvPr>
        </p:nvSpPr>
        <p:spPr/>
        <p:txBody>
          <a:bodyPr/>
          <a:lstStyle/>
          <a:p>
            <a:r>
              <a:rPr lang="en-US" dirty="0"/>
              <a:t>Let’s talk about how your price is industry leading.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Price is what your customers pay. In the case of enterprise IT, the various line of business pays the central IT department. One reason why public cloud was born was the developers were not happy with the service and price from central IT. So you need to nail this 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public cloud have set the price. It’s a commodity business. Most developers see hardware as piece of boxes. So know your competitors price and lead the industry. You can absolutely lead in both price and value. By a wide margin, not just 10 – 20%. </a:t>
            </a:r>
          </a:p>
          <a:p>
            <a:endParaRPr lang="en-US" dirty="0"/>
          </a:p>
          <a:p>
            <a:r>
              <a:rPr lang="en-US" dirty="0"/>
              <a:t>Price has nothing to do with your cost. The tenants will not pay higher price than public cloud simply because your cost is high. If you’re bloated internally, these line of business will not appreciate it. System Architect tends to think in terms of Cost. Business Architect will start with Price, and then ensure Cost can be covered to at the end they don’t make a loss. </a:t>
            </a:r>
          </a:p>
          <a:p>
            <a:endParaRPr lang="en-US" dirty="0"/>
          </a:p>
        </p:txBody>
      </p:sp>
      <p:sp>
        <p:nvSpPr>
          <p:cNvPr id="4" name="Slide Number Placeholder 3">
            <a:extLst>
              <a:ext uri="{FF2B5EF4-FFF2-40B4-BE49-F238E27FC236}">
                <a16:creationId xmlns:a16="http://schemas.microsoft.com/office/drawing/2014/main" id="{F84D2E4C-C004-451A-D71C-FD13EA4883E9}"/>
              </a:ext>
            </a:extLst>
          </p:cNvPr>
          <p:cNvSpPr>
            <a:spLocks noGrp="1"/>
          </p:cNvSpPr>
          <p:nvPr>
            <p:ph type="sldNum" sz="quarter" idx="5"/>
          </p:nvPr>
        </p:nvSpPr>
        <p:spPr/>
        <p:txBody>
          <a:bodyPr/>
          <a:lstStyle/>
          <a:p>
            <a:fld id="{E226879F-4C4B-4371-8C25-92F65097AF65}" type="slidenum">
              <a:rPr lang="en-US" smtClean="0"/>
              <a:t>10</a:t>
            </a:fld>
            <a:endParaRPr lang="en-US"/>
          </a:p>
        </p:txBody>
      </p:sp>
    </p:spTree>
    <p:extLst>
      <p:ext uri="{BB962C8B-B14F-4D97-AF65-F5344CB8AC3E}">
        <p14:creationId xmlns:p14="http://schemas.microsoft.com/office/powerpoint/2010/main" val="24691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is a common misperception that you need to calculate the cost of each VM, and then charge it back.</a:t>
            </a:r>
          </a:p>
          <a:p>
            <a:r>
              <a:rPr lang="en-US" b="0" dirty="0"/>
              <a:t>You see, there is no such thing as the cost of VM 123. </a:t>
            </a:r>
          </a:p>
          <a:p>
            <a:endParaRPr lang="en-US" b="0" dirty="0"/>
          </a:p>
          <a:p>
            <a:r>
              <a:rPr lang="en-US" b="0" dirty="0"/>
              <a:t>Let’s use a hotel analogy to show the point.</a:t>
            </a:r>
          </a:p>
          <a:p>
            <a:r>
              <a:rPr lang="en-US" b="0" dirty="0"/>
              <a:t>I stay in a hotel for 2 nights.</a:t>
            </a:r>
          </a:p>
          <a:p>
            <a:r>
              <a:rPr lang="en-US" b="0" dirty="0"/>
              <a:t>On night 1, I used all the free facilities as I stayed most of the time in the hotel. Swimming pool, executive lounge, parking, breakfast, etc. </a:t>
            </a:r>
          </a:p>
          <a:p>
            <a:r>
              <a:rPr lang="en-US" b="0" dirty="0"/>
              <a:t>On night 2, I used none as I was outside all the time. I just use it for sleeping, nothing else. </a:t>
            </a:r>
          </a:p>
          <a:p>
            <a:r>
              <a:rPr lang="en-US" b="0" dirty="0"/>
              <a:t>The cost to the hotel is much higher on night 1. </a:t>
            </a:r>
          </a:p>
          <a:p>
            <a:r>
              <a:rPr lang="en-US" b="0" dirty="0"/>
              <a:t>Does the hotel calculate the cost per night for every single guest and their stays? They don’t.</a:t>
            </a:r>
          </a:p>
          <a:p>
            <a:r>
              <a:rPr lang="en-US" b="0" dirty="0"/>
              <a:t>They simply have an overall idea of average expected cost per room type. They use this high level number as budgeting.</a:t>
            </a:r>
          </a:p>
          <a:p>
            <a:r>
              <a:rPr lang="en-US" b="0" dirty="0"/>
              <a:t>Back to vSphere Cluster. </a:t>
            </a:r>
          </a:p>
          <a:p>
            <a:r>
              <a:rPr lang="en-US" b="0" dirty="0"/>
              <a:t>The cluster has a unit cost per physical core. If you provide stateless workload such as transient K8 pod, then you charge per GHz.</a:t>
            </a:r>
          </a:p>
          <a:p>
            <a:r>
              <a:rPr lang="en-US" b="0" dirty="0"/>
              <a:t>The cluster also has a unit cost per GB of RAM.</a:t>
            </a:r>
          </a:p>
          <a:p>
            <a:r>
              <a:rPr lang="en-US" b="0" dirty="0"/>
              <a:t>I’d not add network as the flexibility is not worth the complexity. Simply divide the cost into CPU and RAM.</a:t>
            </a:r>
          </a:p>
          <a:p>
            <a:r>
              <a:rPr lang="en-US" b="0" dirty="0"/>
              <a:t>The cluster cost must be depreciated over a long time as it’s an asset, working with accounting department. </a:t>
            </a:r>
          </a:p>
          <a:p>
            <a:r>
              <a:rPr lang="en-US" b="0" dirty="0"/>
              <a:t>Cost is always about the infrastructure hardware, software and services you buy. So once paid, you can’t save any money. Deleting a file, which is what a VM is basically, does not save you anything. What you can save is future purchase. You do this by deferring the purchase to next quarter or next FY.</a:t>
            </a:r>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11</a:t>
            </a:fld>
            <a:endParaRPr lang="en-US"/>
          </a:p>
        </p:txBody>
      </p:sp>
    </p:spTree>
    <p:extLst>
      <p:ext uri="{BB962C8B-B14F-4D97-AF65-F5344CB8AC3E}">
        <p14:creationId xmlns:p14="http://schemas.microsoft.com/office/powerpoint/2010/main" val="3067802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shared, there are 4 elements that make up Performance in the Price/Performance.</a:t>
            </a:r>
          </a:p>
          <a:p>
            <a:endParaRPr lang="en-US" dirty="0"/>
          </a:p>
          <a:p>
            <a:r>
              <a:rPr lang="en-US" dirty="0"/>
              <a:t>The most basic one is Availability. If the ESXi is dead, you don’t have performance or security problem. Nobody can hack it.</a:t>
            </a:r>
          </a:p>
          <a:p>
            <a:r>
              <a:rPr lang="en-US" dirty="0"/>
              <a:t>Take note the SLA is on the VM, not your cluster. This is one area where you lead over public cloud. They have no SLA on your VM. In fact, they expect you to deploy in multiple availability zone and take care of high availability on a per application basis. Another word, they do not support pets. Only cattle.</a:t>
            </a:r>
          </a:p>
          <a:p>
            <a:endParaRPr lang="en-US" dirty="0"/>
          </a:p>
          <a:p>
            <a:r>
              <a:rPr lang="en-US" dirty="0"/>
              <a:t>Just because something is up, does not mean it’s fast. In fact, if the VM is so slow, it’s as good as dead as it’s useless.</a:t>
            </a:r>
          </a:p>
          <a:p>
            <a:r>
              <a:rPr lang="en-US" dirty="0"/>
              <a:t>Performance also cover individual VM. In fact, it covers each of the 4 elements. So there are actually 4 SLA for each VM.</a:t>
            </a:r>
          </a:p>
          <a:p>
            <a:endParaRPr lang="en-US" dirty="0"/>
          </a:p>
          <a:p>
            <a:r>
              <a:rPr lang="en-US" dirty="0"/>
              <a:t>Security and Compliance cover the various best practices settings that you need to apply. As you don’t want to have weak point, you need to have 1 SLA for all. </a:t>
            </a:r>
          </a:p>
          <a:p>
            <a:endParaRPr lang="en-US" dirty="0"/>
          </a:p>
          <a:p>
            <a:r>
              <a:rPr lang="en-US" dirty="0"/>
              <a:t>Service is the only SLA that is not directly impacting the VM. It’s more about tech support that you provide, to prevent the first 3 from happening. For example, you have proactive analysis for Gold, but not for Bronze. This is necessary as you’re outnumbered by the apps team, so you can’t serve every VM equally. </a:t>
            </a:r>
          </a:p>
        </p:txBody>
      </p:sp>
      <p:sp>
        <p:nvSpPr>
          <p:cNvPr id="4" name="Slide Number Placeholder 3"/>
          <p:cNvSpPr>
            <a:spLocks noGrp="1"/>
          </p:cNvSpPr>
          <p:nvPr>
            <p:ph type="sldNum" sz="quarter" idx="5"/>
          </p:nvPr>
        </p:nvSpPr>
        <p:spPr/>
        <p:txBody>
          <a:bodyPr/>
          <a:lstStyle/>
          <a:p>
            <a:fld id="{E226879F-4C4B-4371-8C25-92F65097AF65}" type="slidenum">
              <a:rPr lang="en-US" smtClean="0"/>
              <a:t>12</a:t>
            </a:fld>
            <a:endParaRPr lang="en-US"/>
          </a:p>
        </p:txBody>
      </p:sp>
    </p:spTree>
    <p:extLst>
      <p:ext uri="{BB962C8B-B14F-4D97-AF65-F5344CB8AC3E}">
        <p14:creationId xmlns:p14="http://schemas.microsoft.com/office/powerpoint/2010/main" val="324189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you aren’t operationally ready for SLA. So what can you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IaaS Operations Maturity</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Point of this slide: </a:t>
            </a:r>
            <a:r>
              <a:rPr lang="en-US" dirty="0"/>
              <a:t>If you do not have Formal SLA, then don’t jump into it until you know your own, actual, performance. Quantify your real numbers.</a:t>
            </a:r>
          </a:p>
          <a:p>
            <a:endParaRPr lang="en-US" baseline="0" dirty="0"/>
          </a:p>
          <a:p>
            <a:r>
              <a:rPr lang="en-SG" dirty="0"/>
              <a:t>SLA is an agreement between 2 parties. KPI is not. It’s an absolute number, not relative to a promise.</a:t>
            </a:r>
          </a:p>
          <a:p>
            <a:endParaRPr lang="en-US" baseline="0" dirty="0"/>
          </a:p>
          <a:p>
            <a:pPr>
              <a:spcAft>
                <a:spcPts val="600"/>
              </a:spcAft>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How KPI complements SLA</a:t>
            </a:r>
          </a:p>
          <a:p>
            <a:pPr>
              <a:spcAft>
                <a:spcPts val="600"/>
              </a:spcAft>
            </a:pP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KPI is leading indicator. SLA is lagging indicator. KPI gives insight into what could happen. SLA simply reports what already happened.</a:t>
            </a:r>
          </a:p>
          <a:p>
            <a:pPr>
              <a:spcAft>
                <a:spcPts val="600"/>
              </a:spcAft>
            </a:pP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KPI is easier to implement. It does not require class of service. It tracks absolute (facts), not relative to promise. </a:t>
            </a:r>
          </a:p>
          <a:p>
            <a:pPr>
              <a:spcAft>
                <a:spcPts val="600"/>
              </a:spcAft>
            </a:pP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E.g. it reports disk latency of 11 </a:t>
            </a:r>
            <a:r>
              <a:rPr lang="en-US" sz="1200" dirty="0" err="1">
                <a:solidFill>
                  <a:schemeClr val="tx2"/>
                </a:solidFill>
                <a:latin typeface="Calibri" panose="020F0502020204030204" pitchFamily="34" charset="0"/>
                <a:ea typeface="Calibri" panose="020F0502020204030204" pitchFamily="34" charset="0"/>
                <a:cs typeface="Calibri" panose="020F0502020204030204" pitchFamily="34" charset="0"/>
              </a:rPr>
              <a:t>ms.</a:t>
            </a: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 Whether that meets SLA or not depends on the class of service. </a:t>
            </a:r>
          </a:p>
          <a:p>
            <a:pPr>
              <a:spcAft>
                <a:spcPts val="600"/>
              </a:spcAft>
            </a:pP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KPI looks at </a:t>
            </a:r>
            <a:r>
              <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rPr>
              <a:t>more</a:t>
            </a: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 counters. SLA is limited to what you’re comfortable putting on the business contract (hint: keep it to 1 counter per service)</a:t>
            </a:r>
          </a:p>
          <a:p>
            <a:endParaRPr lang="en-US" baseline="0" dirty="0"/>
          </a:p>
          <a:p>
            <a:r>
              <a:rPr lang="en-US" b="1" baseline="0" dirty="0"/>
              <a:t>Complaint-based Operations</a:t>
            </a:r>
          </a:p>
          <a:p>
            <a:pPr>
              <a:spcBef>
                <a:spcPts val="600"/>
              </a:spcBef>
            </a:pPr>
            <a:r>
              <a:rPr lang="en-US" sz="1200" dirty="0">
                <a:solidFill>
                  <a:schemeClr val="tx2"/>
                </a:solidFill>
                <a:latin typeface="Calibri" panose="020F0502020204030204" pitchFamily="34" charset="0"/>
                <a:cs typeface="Calibri" panose="020F0502020204030204" pitchFamily="34" charset="0"/>
              </a:rPr>
              <a:t>Metrics based on user complains</a:t>
            </a:r>
          </a:p>
          <a:p>
            <a:pPr>
              <a:spcBef>
                <a:spcPts val="600"/>
              </a:spcBef>
            </a:pPr>
            <a:r>
              <a:rPr lang="en-US" sz="1200" dirty="0">
                <a:solidFill>
                  <a:schemeClr val="tx2"/>
                </a:solidFill>
                <a:latin typeface="Calibri" panose="020F0502020204030204" pitchFamily="34" charset="0"/>
                <a:cs typeface="Calibri" panose="020F0502020204030204" pitchFamily="34" charset="0"/>
              </a:rPr>
              <a:t>Blamestorming among team. Politics come into play.</a:t>
            </a:r>
          </a:p>
          <a:p>
            <a:pPr>
              <a:spcBef>
                <a:spcPts val="600"/>
              </a:spcBef>
            </a:pPr>
            <a:r>
              <a:rPr lang="en-US" sz="1200" dirty="0">
                <a:solidFill>
                  <a:schemeClr val="tx2"/>
                </a:solidFill>
                <a:latin typeface="Calibri" panose="020F0502020204030204" pitchFamily="34" charset="0"/>
                <a:cs typeface="Calibri" panose="020F0502020204030204" pitchFamily="34" charset="0"/>
              </a:rPr>
              <a:t>Alerts-driven, not insight driven. Reactive and firefighting.</a:t>
            </a:r>
          </a:p>
          <a:p>
            <a:endParaRPr lang="en-US" baseline="0" dirty="0"/>
          </a:p>
          <a:p>
            <a:pPr>
              <a:spcBef>
                <a:spcPts val="600"/>
              </a:spcBef>
            </a:pPr>
            <a:r>
              <a:rPr lang="en-US" sz="1200" b="1" dirty="0">
                <a:solidFill>
                  <a:schemeClr val="tx2"/>
                </a:solidFill>
                <a:latin typeface="Calibri" panose="020F0502020204030204" pitchFamily="34" charset="0"/>
                <a:cs typeface="Calibri" panose="020F0502020204030204" pitchFamily="34" charset="0"/>
              </a:rPr>
              <a:t>KPI</a:t>
            </a:r>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Using both 20-second average and 5-minute average.</a:t>
            </a:r>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Performance for both Consumer and Provider objects are quantified &amp; measured.</a:t>
            </a:r>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KPI includes Guest OS, if IT owns VM sizing.</a:t>
            </a:r>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1 common policy for all. No formal class of service defined. Performance is based on production environment.</a:t>
            </a:r>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Insight based, with SOP.</a:t>
            </a:r>
          </a:p>
          <a:p>
            <a:pPr marL="0" marR="0">
              <a:spcBef>
                <a:spcPts val="300"/>
              </a:spcBef>
              <a:spcAft>
                <a:spcPts val="300"/>
              </a:spcAft>
            </a:pPr>
            <a:r>
              <a:rPr lang="en-SG" sz="1800" dirty="0">
                <a:effectLst/>
                <a:latin typeface="Calibri" panose="020F0502020204030204" pitchFamily="34" charset="0"/>
                <a:ea typeface="Calibri" panose="020F0502020204030204" pitchFamily="34" charset="0"/>
                <a:cs typeface="Arial" panose="020B0604020202020204" pitchFamily="34" charset="0"/>
              </a:rPr>
              <a:t>RCA is closed with alerts set up so if it happens again it’s faster to fix.</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r>
              <a:rPr lang="en-SG" sz="1800" dirty="0">
                <a:effectLst/>
                <a:latin typeface="Calibri" panose="020F0502020204030204" pitchFamily="34" charset="0"/>
                <a:ea typeface="Calibri" panose="020F0502020204030204" pitchFamily="34" charset="0"/>
                <a:cs typeface="Arial" panose="020B0604020202020204" pitchFamily="34" charset="0"/>
              </a:rPr>
              <a:t>Customers can track the KPI via self-service portal.</a:t>
            </a:r>
            <a:endParaRPr lang="en-US" baseline="0" dirty="0"/>
          </a:p>
          <a:p>
            <a:endParaRPr lang="en-US" baseline="0" dirty="0"/>
          </a:p>
          <a:p>
            <a:r>
              <a:rPr lang="en-US" b="1" baseline="0" dirty="0"/>
              <a:t>SLA:</a:t>
            </a:r>
            <a:endParaRPr lang="en-US" baseline="0" dirty="0"/>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SLA is measured on 5-minute average. </a:t>
            </a:r>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SLA = 1 month average of SLI of that specific month.</a:t>
            </a:r>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SLA is part of business contract.</a:t>
            </a:r>
          </a:p>
          <a:p>
            <a:pPr marL="0" marR="0">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1 policy for each Class of Service. </a:t>
            </a:r>
          </a:p>
          <a:p>
            <a:r>
              <a:rPr lang="en-SG" sz="1800" dirty="0">
                <a:effectLst/>
                <a:latin typeface="Calibri" panose="020F0502020204030204" pitchFamily="34" charset="0"/>
                <a:ea typeface="Calibri" panose="020F0502020204030204" pitchFamily="34" charset="0"/>
                <a:cs typeface="Arial" panose="020B0604020202020204" pitchFamily="34" charset="0"/>
              </a:rPr>
              <a:t>Pricing &amp; QoS are used to differentiate each class. </a:t>
            </a:r>
            <a:endParaRPr lang="en-US" baseline="0" dirty="0"/>
          </a:p>
          <a:p>
            <a:endParaRPr lang="en-US" baseline="0" dirty="0"/>
          </a:p>
          <a:p>
            <a:endParaRPr lang="en-US" baseline="0" dirty="0"/>
          </a:p>
          <a:p>
            <a:r>
              <a:rPr lang="en-US" baseline="0" dirty="0"/>
              <a:t>Reference in the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Part 1 Chapter 1 Overview: read </a:t>
            </a:r>
            <a:r>
              <a:rPr lang="en-US" b="0" baseline="0" dirty="0"/>
              <a:t>the </a:t>
            </a:r>
            <a:r>
              <a:rPr lang="en-SG" sz="1800" dirty="0">
                <a:effectLst/>
                <a:latin typeface="Calibri" panose="020F0502020204030204" pitchFamily="34" charset="0"/>
                <a:ea typeface="Calibri" panose="020F0502020204030204" pitchFamily="34" charset="0"/>
                <a:cs typeface="Arial" panose="020B0604020202020204" pitchFamily="34" charset="0"/>
              </a:rPr>
              <a:t>Service Level Agreement </a:t>
            </a:r>
            <a:r>
              <a:rPr lang="en-SG" sz="1800" b="0" dirty="0">
                <a:solidFill>
                  <a:srgbClr val="833C0B"/>
                </a:solidFill>
                <a:effectLst/>
                <a:latin typeface="Calibri" panose="020F0502020204030204" pitchFamily="34" charset="0"/>
                <a:ea typeface="Calibri" panose="020F0502020204030204" pitchFamily="34" charset="0"/>
              </a:rPr>
              <a:t>section</a:t>
            </a:r>
            <a:endParaRPr lang="en-US" b="0" baseline="0" dirty="0"/>
          </a:p>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t>13</a:t>
            </a:fld>
            <a:endParaRPr lang="en-US"/>
          </a:p>
        </p:txBody>
      </p:sp>
    </p:spTree>
    <p:extLst>
      <p:ext uri="{BB962C8B-B14F-4D97-AF65-F5344CB8AC3E}">
        <p14:creationId xmlns:p14="http://schemas.microsoft.com/office/powerpoint/2010/main" val="117628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Point of this slide: Begin with the end in mind</a:t>
            </a:r>
          </a:p>
          <a:p>
            <a:pPr lvl="0"/>
            <a:endParaRPr lang="en-US" dirty="0"/>
          </a:p>
          <a:p>
            <a:pPr marL="0" lvl="0" indent="0">
              <a:buFont typeface="Arial" panose="020B0604020202020204" pitchFamily="34" charset="0"/>
              <a:buNone/>
            </a:pPr>
            <a:r>
              <a:rPr lang="en-US" dirty="0"/>
              <a:t>Major difference between SDDC and IaaS</a:t>
            </a:r>
          </a:p>
          <a:p>
            <a:pPr marL="0" lvl="0" indent="0">
              <a:buFont typeface="Arial" panose="020B0604020202020204" pitchFamily="34" charset="0"/>
              <a:buNone/>
            </a:pPr>
            <a:r>
              <a:rPr lang="en-US" dirty="0"/>
              <a:t>Most architecture, especially central storage array, lacks the per-VM latency as the array only sees LUN.</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proves that the architecture has delivered. What metrics should be used to measure that?</a:t>
            </a:r>
          </a:p>
          <a:p>
            <a:pPr lvl="0"/>
            <a:endParaRPr lang="en-US" dirty="0"/>
          </a:p>
          <a:p>
            <a:pPr lvl="0"/>
            <a:endParaRPr lang="en-US" dirty="0"/>
          </a:p>
          <a:p>
            <a:r>
              <a:rPr lang="en-US" baseline="0" dirty="0"/>
              <a:t>Reference in the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Part 1 Chapter 1 Overview: read </a:t>
            </a:r>
            <a:r>
              <a:rPr lang="en-US" b="0" baseline="0" dirty="0"/>
              <a:t>the </a:t>
            </a:r>
            <a:r>
              <a:rPr lang="en-SG" sz="1800" b="0" dirty="0">
                <a:solidFill>
                  <a:srgbClr val="833C0B"/>
                </a:solidFill>
                <a:effectLst/>
                <a:latin typeface="Calibri" panose="020F0502020204030204" pitchFamily="34" charset="0"/>
                <a:ea typeface="Calibri" panose="020F0502020204030204" pitchFamily="34" charset="0"/>
              </a:rPr>
              <a:t>Purpose-Driven Architecture section</a:t>
            </a:r>
            <a:endParaRPr lang="en-US" b="0"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14</a:t>
            </a:fld>
            <a:endParaRPr lang="en-US"/>
          </a:p>
        </p:txBody>
      </p:sp>
    </p:spTree>
    <p:extLst>
      <p:ext uri="{BB962C8B-B14F-4D97-AF65-F5344CB8AC3E}">
        <p14:creationId xmlns:p14="http://schemas.microsoft.com/office/powerpoint/2010/main" val="375673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details of my presentation at this website. [demo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one is a CIO level executive summary. It’s a 25 page booklet designed for Private Cloud Architect to have a strategic level discussion with senior IT leadership.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Authored by Andrew Richardson, PSO out of Sydney for strategic operations transformation.</a:t>
            </a:r>
          </a:p>
          <a:p>
            <a:endParaRPr lang="en-US" dirty="0"/>
          </a:p>
          <a:p>
            <a:r>
              <a:rPr lang="en-US" dirty="0"/>
              <a:t>The second one is a 475 page deep dive into operations management.</a:t>
            </a:r>
          </a:p>
          <a:p>
            <a:endParaRPr lang="en-US" dirty="0"/>
          </a:p>
          <a:p>
            <a:r>
              <a:rPr lang="en-US" dirty="0"/>
              <a:t>The third one is toolkit. You can download and install this VCF Ops management pack. Developed by Onur </a:t>
            </a:r>
            <a:r>
              <a:rPr lang="en-US" dirty="0" err="1"/>
              <a:t>Yuzseven</a:t>
            </a:r>
            <a:r>
              <a:rPr lang="en-US" dirty="0"/>
              <a:t>, Broadcom TAM, Turkey</a:t>
            </a:r>
          </a:p>
          <a:p>
            <a:endParaRPr lang="en-US" dirty="0"/>
          </a:p>
          <a:p>
            <a:endParaRPr lang="en-US" dirty="0"/>
          </a:p>
          <a:p>
            <a:r>
              <a:rPr lang="en-US" dirty="0"/>
              <a:t>Review and let us know.</a:t>
            </a:r>
          </a:p>
        </p:txBody>
      </p:sp>
      <p:sp>
        <p:nvSpPr>
          <p:cNvPr id="4" name="Slide Number Placeholder 3"/>
          <p:cNvSpPr>
            <a:spLocks noGrp="1"/>
          </p:cNvSpPr>
          <p:nvPr>
            <p:ph type="sldNum" sz="quarter" idx="5"/>
          </p:nvPr>
        </p:nvSpPr>
        <p:spPr/>
        <p:txBody>
          <a:bodyPr/>
          <a:lstStyle/>
          <a:p>
            <a:fld id="{E226879F-4C4B-4371-8C25-92F65097AF65}" type="slidenum">
              <a:rPr lang="en-US" smtClean="0"/>
              <a:t>15</a:t>
            </a:fld>
            <a:endParaRPr lang="en-US"/>
          </a:p>
        </p:txBody>
      </p:sp>
    </p:spTree>
    <p:extLst>
      <p:ext uri="{BB962C8B-B14F-4D97-AF65-F5344CB8AC3E}">
        <p14:creationId xmlns:p14="http://schemas.microsoft.com/office/powerpoint/2010/main" val="193019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takeaway of the keynote.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in a lifetime opportunity.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Architect the whole element. Go beyond compute. Cover storage, network, security, automation,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Business: </a:t>
            </a:r>
            <a:r>
              <a:rPr lang="en-US" sz="1200" b="0" dirty="0">
                <a:solidFill>
                  <a:schemeClr val="tx2"/>
                </a:solidFill>
                <a:latin typeface="Calibri"/>
                <a:ea typeface="Calibri"/>
                <a:cs typeface="Calibri"/>
              </a:rPr>
              <a:t>Builds upon the service by adding the financial element (costing and pricing) that results in a profitable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2"/>
              </a:solidFill>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Calibri"/>
                <a:ea typeface="Calibri"/>
                <a:cs typeface="Calibri"/>
              </a:rPr>
              <a:t>Service Architect: Focuses on planning, defining, and monitoring classes of services. Defines SLAs and KPIs, so actual vs plan can be compared.</a:t>
            </a:r>
            <a:endParaRPr lang="en-US" sz="1200" b="0" kern="1200" dirty="0">
              <a:solidFill>
                <a:schemeClr val="tx2"/>
              </a:solidFill>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2"/>
              </a:solidFill>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2"/>
                </a:solidFill>
                <a:latin typeface="Calibri"/>
                <a:ea typeface="Calibri"/>
                <a:cs typeface="Calibri"/>
              </a:rPr>
              <a:t>System Architect: </a:t>
            </a:r>
            <a:r>
              <a:rPr lang="en-US" sz="1200" b="0" dirty="0">
                <a:solidFill>
                  <a:schemeClr val="tx2"/>
                </a:solidFill>
                <a:latin typeface="Calibri" panose="020F0502020204030204" pitchFamily="34" charset="0"/>
                <a:cs typeface="Calibri" panose="020F0502020204030204" pitchFamily="34" charset="0"/>
              </a:rPr>
              <a:t>Focus on the technology. Design and build reliable architecture of an integrated system, with automation capabilities.</a:t>
            </a:r>
            <a:endParaRPr lang="en-US" sz="1200" b="0" kern="1200" dirty="0">
              <a:solidFill>
                <a:schemeClr val="tx2"/>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2"/>
              </a:solidFill>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16</a:t>
            </a:fld>
            <a:endParaRPr lang="en-US"/>
          </a:p>
        </p:txBody>
      </p:sp>
    </p:spTree>
    <p:extLst>
      <p:ext uri="{BB962C8B-B14F-4D97-AF65-F5344CB8AC3E}">
        <p14:creationId xmlns:p14="http://schemas.microsoft.com/office/powerpoint/2010/main" val="98016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architecture is becoming a given, so move up as that’s where your career needs to go. You can’t beat the young ones with tech. For example, I met a 20s engineer that graduates with AI degree. He knows AI deeper than I do. Or a 20s with 3 years of solid K8 experience. What they can’t beat you is your years of experience. That translates into ability to engage with CIO, and relationship in the industry.</a:t>
            </a:r>
          </a:p>
          <a:p>
            <a:endParaRPr lang="en-US" dirty="0"/>
          </a:p>
          <a:p>
            <a:r>
              <a:rPr lang="en-US" dirty="0"/>
              <a:t>Commodity: it initially hit servers, and now it’s hitting storage too. Dedicated storage arrays are literally disappearing, being replaced with converged infrastructure. Storage Admin job is going down with the arrays. Part of network is also being virtualized.</a:t>
            </a:r>
          </a:p>
          <a:p>
            <a:endParaRPr lang="en-US" dirty="0"/>
          </a:p>
          <a:p>
            <a:r>
              <a:rPr lang="en-US" dirty="0"/>
              <a:t>Reference in the book: </a:t>
            </a:r>
          </a:p>
          <a:p>
            <a:r>
              <a:rPr lang="en-US" dirty="0"/>
              <a:t>Part 1 Chapter 1 “Overview” chapter, especially </a:t>
            </a:r>
            <a:r>
              <a:rPr lang="en-SG" sz="1800" dirty="0">
                <a:effectLst/>
                <a:latin typeface="Calibri" panose="020F0502020204030204" pitchFamily="34" charset="0"/>
                <a:ea typeface="Calibri" panose="020F0502020204030204" pitchFamily="34" charset="0"/>
                <a:cs typeface="Arial" panose="020B0604020202020204" pitchFamily="34" charset="0"/>
              </a:rPr>
              <a:t>VCDX </a:t>
            </a:r>
            <a:r>
              <a:rPr lang="en-SG" sz="1800">
                <a:effectLst/>
                <a:latin typeface="Calibri" panose="020F0502020204030204" pitchFamily="34" charset="0"/>
                <a:ea typeface="Calibri" panose="020F0502020204030204" pitchFamily="34" charset="0"/>
                <a:cs typeface="Arial" panose="020B0604020202020204" pitchFamily="34" charset="0"/>
              </a:rPr>
              <a:t>and VCTX </a:t>
            </a:r>
            <a:r>
              <a:rPr lang="en-SG" sz="1800" dirty="0">
                <a:effectLst/>
                <a:latin typeface="Calibri" panose="020F0502020204030204" pitchFamily="34" charset="0"/>
                <a:ea typeface="Calibri" panose="020F0502020204030204" pitchFamily="34" charset="0"/>
                <a:cs typeface="Arial" panose="020B0604020202020204" pitchFamily="34" charset="0"/>
              </a:rPr>
              <a:t>section.</a:t>
            </a:r>
            <a:endParaRPr lang="en-US" dirty="0"/>
          </a:p>
          <a:p>
            <a:r>
              <a:rPr lang="en-US" dirty="0"/>
              <a:t>Part 4 Chapter 9 “Infrastructure Architect” chapter for background and personal sharing. We all have our story</a:t>
            </a:r>
          </a:p>
          <a:p>
            <a:endParaRPr lang="en-US" dirty="0"/>
          </a:p>
          <a:p>
            <a:r>
              <a:rPr lang="en-US" dirty="0"/>
              <a:t>[e1: add DevOps impact?</a:t>
            </a:r>
          </a:p>
        </p:txBody>
      </p:sp>
      <p:sp>
        <p:nvSpPr>
          <p:cNvPr id="4" name="Slide Number Placeholder 3"/>
          <p:cNvSpPr>
            <a:spLocks noGrp="1"/>
          </p:cNvSpPr>
          <p:nvPr>
            <p:ph type="sldNum" sz="quarter" idx="10"/>
          </p:nvPr>
        </p:nvSpPr>
        <p:spPr/>
        <p:txBody>
          <a:bodyPr/>
          <a:lstStyle/>
          <a:p>
            <a:fld id="{9F4FBC3A-A12C-40F9-BB8D-BC30C7901396}" type="slidenum">
              <a:rPr lang="en-US" smtClean="0"/>
              <a:t>18</a:t>
            </a:fld>
            <a:endParaRPr lang="en-US"/>
          </a:p>
        </p:txBody>
      </p:sp>
    </p:spTree>
    <p:extLst>
      <p:ext uri="{BB962C8B-B14F-4D97-AF65-F5344CB8AC3E}">
        <p14:creationId xmlns:p14="http://schemas.microsoft.com/office/powerpoint/2010/main" val="233806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1C34D1DC-8B38-4954-8615-2E4E4D79825F}" type="slidenum">
              <a:rPr lang="en-SG" smtClean="0"/>
              <a:t>21</a:t>
            </a:fld>
            <a:endParaRPr lang="en-SG"/>
          </a:p>
        </p:txBody>
      </p:sp>
    </p:spTree>
    <p:extLst>
      <p:ext uri="{BB962C8B-B14F-4D97-AF65-F5344CB8AC3E}">
        <p14:creationId xmlns:p14="http://schemas.microsoft.com/office/powerpoint/2010/main" val="86725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breaker slide]</a:t>
            </a:r>
          </a:p>
          <a:p>
            <a:endParaRPr lang="en-US" dirty="0"/>
          </a:p>
          <a:p>
            <a:r>
              <a:rPr lang="en-US" dirty="0"/>
              <a:t>Round the world. 2x. East. West.</a:t>
            </a:r>
          </a:p>
          <a:p>
            <a:r>
              <a:rPr lang="en-US" dirty="0"/>
              <a:t>It’s surprising to witness that we’re more alike than different. It does not matter whether you are a bank, telco, west, east, govt, private, you have the same requirements.</a:t>
            </a:r>
          </a:p>
          <a:p>
            <a:r>
              <a:rPr lang="en-US" dirty="0"/>
              <a:t>Let me prove that to you. </a:t>
            </a:r>
          </a:p>
        </p:txBody>
      </p:sp>
      <p:sp>
        <p:nvSpPr>
          <p:cNvPr id="4" name="Slide Number Placeholder 3"/>
          <p:cNvSpPr>
            <a:spLocks noGrp="1"/>
          </p:cNvSpPr>
          <p:nvPr>
            <p:ph type="sldNum" sz="quarter" idx="5"/>
          </p:nvPr>
        </p:nvSpPr>
        <p:spPr/>
        <p:txBody>
          <a:bodyPr/>
          <a:lstStyle/>
          <a:p>
            <a:fld id="{E226879F-4C4B-4371-8C25-92F65097AF65}" type="slidenum">
              <a:rPr lang="en-US" smtClean="0"/>
              <a:t>2</a:t>
            </a:fld>
            <a:endParaRPr lang="en-US"/>
          </a:p>
        </p:txBody>
      </p:sp>
    </p:spTree>
    <p:extLst>
      <p:ext uri="{BB962C8B-B14F-4D97-AF65-F5344CB8AC3E}">
        <p14:creationId xmlns:p14="http://schemas.microsoft.com/office/powerpoint/2010/main" val="365148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those travelling meeting customers convince me that you all share the top requirements.</a:t>
            </a:r>
          </a:p>
          <a:p>
            <a:endParaRPr lang="en-US" dirty="0"/>
          </a:p>
          <a:p>
            <a:r>
              <a:rPr lang="en-US" dirty="0"/>
              <a:t>I call it the 2P.</a:t>
            </a:r>
          </a:p>
          <a:p>
            <a:r>
              <a:rPr lang="en-US" dirty="0"/>
              <a:t>Pay Rise and Promotion </a:t>
            </a:r>
          </a:p>
          <a:p>
            <a:endParaRPr lang="en-US" dirty="0"/>
          </a:p>
          <a:p>
            <a:r>
              <a:rPr lang="en-US" dirty="0"/>
              <a:t>The problem with these 2 Ps is they don’t happen every day.</a:t>
            </a:r>
          </a:p>
          <a:p>
            <a:endParaRPr lang="en-US" dirty="0"/>
          </a:p>
          <a:p>
            <a:r>
              <a:rPr lang="en-US" dirty="0"/>
              <a:t>You asked for The 3</a:t>
            </a:r>
            <a:r>
              <a:rPr lang="en-US" baseline="30000" dirty="0"/>
              <a:t>rd</a:t>
            </a:r>
            <a:r>
              <a:rPr lang="en-US" dirty="0"/>
              <a:t> P.</a:t>
            </a:r>
          </a:p>
          <a:p>
            <a:r>
              <a:rPr lang="en-US" dirty="0"/>
              <a:t>Piece of mind. You’re tired of blamestorming, fire fighting, defending your infrastructure, and thankless nights. </a:t>
            </a:r>
          </a:p>
        </p:txBody>
      </p:sp>
      <p:sp>
        <p:nvSpPr>
          <p:cNvPr id="4" name="Slide Number Placeholder 3"/>
          <p:cNvSpPr>
            <a:spLocks noGrp="1"/>
          </p:cNvSpPr>
          <p:nvPr>
            <p:ph type="sldNum" sz="quarter" idx="5"/>
          </p:nvPr>
        </p:nvSpPr>
        <p:spPr/>
        <p:txBody>
          <a:bodyPr/>
          <a:lstStyle/>
          <a:p>
            <a:fld id="{E226879F-4C4B-4371-8C25-92F65097AF65}" type="slidenum">
              <a:rPr lang="en-US" smtClean="0"/>
              <a:t>3</a:t>
            </a:fld>
            <a:endParaRPr lang="en-US"/>
          </a:p>
        </p:txBody>
      </p:sp>
    </p:spTree>
    <p:extLst>
      <p:ext uri="{BB962C8B-B14F-4D97-AF65-F5344CB8AC3E}">
        <p14:creationId xmlns:p14="http://schemas.microsoft.com/office/powerpoint/2010/main" val="250913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So how The 3</a:t>
            </a:r>
            <a:r>
              <a:rPr lang="en-US" baseline="30000" dirty="0"/>
              <a:t>rd</a:t>
            </a:r>
            <a:r>
              <a:rPr lang="en-US" dirty="0"/>
              <a:t> P happen? What’s causing it? Why Hero becomes Zero?</a:t>
            </a:r>
          </a:p>
          <a:p>
            <a:endParaRPr lang="en-US" dirty="0"/>
          </a:p>
          <a:p>
            <a:r>
              <a:rPr lang="en-US" dirty="0"/>
              <a:t>Well, the 2 most important roles in your organization are both pressing you.</a:t>
            </a:r>
          </a:p>
          <a:p>
            <a:r>
              <a:rPr lang="en-US" dirty="0"/>
              <a:t>Your customers is demanding better service, faster performance, higher uptime, fewer disruption.</a:t>
            </a:r>
          </a:p>
          <a:p>
            <a:r>
              <a:rPr lang="en-US" dirty="0"/>
              <a:t>Your CIO is demanding less</a:t>
            </a:r>
            <a:r>
              <a:rPr lang="en-US" baseline="0" dirty="0"/>
              <a:t> budget.</a:t>
            </a:r>
          </a:p>
          <a:p>
            <a:endParaRPr lang="en-US" dirty="0"/>
          </a:p>
          <a:p>
            <a:r>
              <a:rPr lang="en-US" dirty="0"/>
              <a:t>You’re squeezed in between.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a pro. </a:t>
            </a:r>
            <a:r>
              <a:rPr lang="en-US" baseline="0" dirty="0"/>
              <a:t>You can architect a solid enterprise-grade global infrastructure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why are you squeezed in between? This is something we want to solve. </a:t>
            </a:r>
          </a:p>
          <a:p>
            <a:endParaRPr lang="en-US" dirty="0"/>
          </a:p>
          <a:p>
            <a:r>
              <a:rPr lang="en-US" dirty="0"/>
              <a:t>So we analyse further. We probe deeper. Why are you in this predicament?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short answer is because your Customers and your Boss aren’t measuring the same thing. You need to align them. </a:t>
            </a:r>
            <a:endParaRPr lang="en-US" dirty="0"/>
          </a:p>
          <a:p>
            <a:endParaRPr lang="en-US" dirty="0"/>
          </a:p>
          <a:p>
            <a:r>
              <a:rPr lang="en-US" baseline="0" dirty="0"/>
              <a:t>If you need to know the answer right now, the short answer is because your Customers and your Boss aren’t measuring the same thing. You need to align them. </a:t>
            </a:r>
            <a:endParaRPr lang="en-US" dirty="0"/>
          </a:p>
          <a:p>
            <a:endParaRPr lang="en-US" dirty="0"/>
          </a:p>
          <a:p>
            <a:r>
              <a:rPr lang="en-US" dirty="0"/>
              <a:t>Kenon Owens and I created the Operationalize Your World because we see a lot of VMware Admin/Engineer/Architect struggle. They are squeezed in between their customers and their boss.</a:t>
            </a:r>
          </a:p>
          <a:p>
            <a:endParaRPr lang="en-US" dirty="0"/>
          </a:p>
          <a:p>
            <a:r>
              <a:rPr lang="en-US" dirty="0"/>
              <a:t>On a lighter note, the photos are Kames https://www.linkedin.com/in/ksubramz/ and Karen https://www.linkedin.com/in/karenaghajanyan/ You have this material because of their leadership. I’m indebted to them.</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4</a:t>
            </a:fld>
            <a:endParaRPr lang="en-US"/>
          </a:p>
        </p:txBody>
      </p:sp>
    </p:spTree>
    <p:extLst>
      <p:ext uri="{BB962C8B-B14F-4D97-AF65-F5344CB8AC3E}">
        <p14:creationId xmlns:p14="http://schemas.microsoft.com/office/powerpoint/2010/main" val="156662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It is illogical that you’re in this predicament, because you know VMware well. You are a pro.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architect a solid enterprise-grade global infrastructure. </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Can you architect a high performance virtual platform that matches physical? Sure you can. Essentially, do not overcommit.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Can you architect the lowest cost? Simple. Just ask your CIO how much budget he gives you, and find the cheapest hardware. After all they are all commodity hardware.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Quiz: Can you now see the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Let me give you another hint [click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731C18-B294-4D48-B56E-6A27C3DB87E7}"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25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You’re in the predicament because of what happened at the top of your organisation.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CEO tells the CIO the need to be competitive in business, and grow market share. CEO believes the future is more tech driven, and they need a strong &amp; secure platform to support all types of applications. CFO does not like the high price of public cloud. Private cloud became a natural option. Looking at the overall company finance, CFO allocates the budget. CIO looks the projected company growth, and translate that into IT infrastructure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Executive Planning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IT Planning and Architecture start.</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CIO ask you, the trusted infrastructure architect to plan and design the private cloud that delivers that strategic project. On time, on budget, on quality.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What did you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You said “Of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Implied in the ask are 3 hidden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BTW, if the problem is hard to solve, because it </a:t>
            </a:r>
            <a:r>
              <a:rPr lang="en-US" dirty="0"/>
              <a:t>started many years ago…</a:t>
            </a:r>
            <a:endParaRPr lang="en-SG" dirty="0"/>
          </a:p>
          <a:p>
            <a:endParaRPr lang="en-US" dirty="0"/>
          </a:p>
          <a:p>
            <a:r>
              <a:rPr lang="en-US" dirty="0"/>
              <a:t>We create the Operationalize Your World workshop + toolkit because we see a lot of VMware Admin/Engineer/Architect struggle. They are squeezed in between their customers and their boss.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6</a:t>
            </a:fld>
            <a:endParaRPr lang="en-US"/>
          </a:p>
        </p:txBody>
      </p:sp>
    </p:spTree>
    <p:extLst>
      <p:ext uri="{BB962C8B-B14F-4D97-AF65-F5344CB8AC3E}">
        <p14:creationId xmlns:p14="http://schemas.microsoft.com/office/powerpoint/2010/main" val="272892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reason why their demand doesn’t connect well is because they are looking at different things. So you need to unify them. Design the same model for both entities. Same operational models, else you are caught in between. </a:t>
            </a:r>
          </a:p>
          <a:p>
            <a:endParaRPr lang="en-US" dirty="0"/>
          </a:p>
          <a:p>
            <a:r>
              <a:rPr lang="en-US" dirty="0"/>
              <a:t>For SLA, the most important that your application care the most is Performance SLA. Availability SLA and Security SLA are a given.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rPr>
              <a:t>What if VM is free? The business requesting the VMs need to write the business justification for each class of service. </a:t>
            </a: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7</a:t>
            </a:fld>
            <a:endParaRPr lang="en-US"/>
          </a:p>
        </p:txBody>
      </p:sp>
    </p:spTree>
    <p:extLst>
      <p:ext uri="{BB962C8B-B14F-4D97-AF65-F5344CB8AC3E}">
        <p14:creationId xmlns:p14="http://schemas.microsoft.com/office/powerpoint/2010/main" val="15707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how should you architect this price performance? </a:t>
            </a:r>
          </a:p>
          <a:p>
            <a:endParaRPr lang="en-US" baseline="0" dirty="0"/>
          </a:p>
          <a:p>
            <a:r>
              <a:rPr lang="en-US" baseline="0" dirty="0"/>
              <a:t>Start with the highest as that’s the easiest to understand by your customers. It is there for comparison.</a:t>
            </a:r>
          </a:p>
          <a:p>
            <a:endParaRPr lang="en-US" baseline="0" dirty="0"/>
          </a:p>
          <a:p>
            <a:r>
              <a:rPr lang="en-US" baseline="0" dirty="0"/>
              <a:t>We will discuss the price in the next slide. For now, the key point is the relative comparison.</a:t>
            </a:r>
          </a:p>
          <a:p>
            <a:r>
              <a:rPr lang="en-US" baseline="0" dirty="0"/>
              <a:t>Gold is as good as physical. No need to set reservation as there is no overcommit. To each VM, it’s as if each VM is not sharing an ESXi. </a:t>
            </a:r>
            <a:br>
              <a:rPr lang="en-US" baseline="0" dirty="0"/>
            </a:br>
            <a:r>
              <a:rPr lang="en-US" baseline="0" dirty="0"/>
              <a:t>Performance will be ideal. Contention will be 0 as resources is always available. </a:t>
            </a:r>
          </a:p>
          <a:p>
            <a:r>
              <a:rPr lang="en-US" baseline="0" dirty="0"/>
              <a:t>As you can imagine, this leads to a lot of wastage as most workloads don’t run 100% all the time. They peak from time to time, and most of the time is well below 50%. CEO won’t appreciate the total cost.</a:t>
            </a:r>
          </a:p>
          <a:p>
            <a:endParaRPr lang="en-US" baseline="0" dirty="0"/>
          </a:p>
          <a:p>
            <a:r>
              <a:rPr lang="en-US" baseline="0" dirty="0"/>
              <a:t>I put performance in quote as it’s more than speed. Think of the word Value instead. It covers 4 dimensions: availability, performance, security and service. We will elaborate some of these in the next section.</a:t>
            </a:r>
          </a:p>
          <a:p>
            <a:endParaRPr lang="en-US" baseline="0" dirty="0"/>
          </a:p>
          <a:p>
            <a:r>
              <a:rPr lang="en-US" baseline="0" dirty="0"/>
              <a:t>You then introduce Silver.</a:t>
            </a:r>
          </a:p>
          <a:p>
            <a:r>
              <a:rPr lang="en-US" baseline="0" dirty="0"/>
              <a:t>5% performance penalty for a 50% price discount is a bargain.</a:t>
            </a:r>
          </a:p>
          <a:p>
            <a:r>
              <a:rPr lang="en-US" baseline="0" dirty="0"/>
              <a:t>BTW, performance here means all the 4 types of SLA: Availability, Performance, Security + Compliance, and Service. We’ll elaborate 3 slides down the road.</a:t>
            </a:r>
          </a:p>
          <a:p>
            <a:r>
              <a:rPr lang="en-US" baseline="0" dirty="0"/>
              <a:t>Does 95% performance means you only get 95% of what you’re asking? Does it mean you only get 9.5 GB of memory when you’re asking 10 GB? If that’s the case then every app team will simply be asking for 5% more than they need </a:t>
            </a:r>
            <a:r>
              <a:rPr lang="en-US" baseline="0" dirty="0">
                <a:sym typeface="Wingdings" panose="05000000000000000000" pitchFamily="2" charset="2"/>
              </a:rPr>
              <a:t></a:t>
            </a:r>
          </a:p>
          <a:p>
            <a:r>
              <a:rPr lang="en-US" baseline="0" dirty="0">
                <a:sym typeface="Wingdings" panose="05000000000000000000" pitchFamily="2" charset="2"/>
              </a:rPr>
              <a:t>5% penalty means there is time when you ask for the resource, you have to wait for a few seconds. So you still get the resource, just that there is latency. What exactly it is, and how it’s calculated, it’s documented in-depth in the book. </a:t>
            </a:r>
          </a:p>
          <a:p>
            <a:endParaRPr lang="en-US" baseline="0" dirty="0">
              <a:sym typeface="Wingdings" panose="05000000000000000000" pitchFamily="2" charset="2"/>
            </a:endParaRPr>
          </a:p>
          <a:p>
            <a:r>
              <a:rPr lang="en-US" b="1" baseline="0" dirty="0">
                <a:sym typeface="Wingdings" panose="05000000000000000000" pitchFamily="2" charset="2"/>
              </a:rPr>
              <a:t>Free Tier</a:t>
            </a:r>
          </a:p>
          <a:p>
            <a:pPr marL="0" marR="0">
              <a:lnSpc>
                <a:spcPct val="107000"/>
              </a:lnSpc>
              <a:spcBef>
                <a:spcPts val="600"/>
              </a:spcBef>
            </a:pPr>
            <a:r>
              <a:rPr lang="en-SG" sz="1800" dirty="0">
                <a:solidFill>
                  <a:srgbClr val="171717"/>
                </a:solidFill>
                <a:effectLst/>
                <a:latin typeface="Calibri" panose="020F0502020204030204" pitchFamily="34" charset="0"/>
                <a:ea typeface="Calibri" panose="020F0502020204030204" pitchFamily="34" charset="0"/>
                <a:cs typeface="Calibri" panose="020F0502020204030204" pitchFamily="34" charset="0"/>
              </a:rPr>
              <a:t>The </a:t>
            </a:r>
            <a:r>
              <a:rPr lang="en-SG" sz="18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Free Tier </a:t>
            </a:r>
            <a:r>
              <a:rPr lang="en-SG" sz="1800" dirty="0">
                <a:effectLst/>
                <a:latin typeface="Calibri" panose="020F0502020204030204" pitchFamily="34" charset="0"/>
                <a:ea typeface="Calibri" panose="020F0502020204030204" pitchFamily="34" charset="0"/>
                <a:cs typeface="Arial" panose="020B0604020202020204" pitchFamily="34" charset="0"/>
              </a:rPr>
              <a:t>is useful to convey the value of the SLA.</a:t>
            </a:r>
            <a:r>
              <a:rPr lang="en-SG" sz="18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r>
              <a:rPr lang="en-SG" sz="1800" dirty="0">
                <a:effectLst/>
                <a:latin typeface="Calibri" panose="020F0502020204030204" pitchFamily="34" charset="0"/>
                <a:ea typeface="Calibri" panose="020F0502020204030204" pitchFamily="34" charset="0"/>
                <a:cs typeface="Arial" panose="020B0604020202020204" pitchFamily="34" charset="0"/>
              </a:rPr>
              <a:t>Human nature tends to appreciate something when after it’s taken away from us.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pPr>
            <a:r>
              <a:rPr lang="en-SG" sz="1800" dirty="0">
                <a:solidFill>
                  <a:srgbClr val="171717"/>
                </a:solidFill>
                <a:effectLst/>
                <a:latin typeface="Calibri" panose="020F0502020204030204" pitchFamily="34" charset="0"/>
                <a:ea typeface="Calibri" panose="020F0502020204030204" pitchFamily="34" charset="0"/>
                <a:cs typeface="Calibri" panose="020F0502020204030204" pitchFamily="34" charset="0"/>
              </a:rPr>
              <a:t>Business wise, the free tier must be funded by paid tiers. </a:t>
            </a:r>
            <a:r>
              <a:rPr lang="en-SG" sz="1800" dirty="0">
                <a:effectLst/>
                <a:latin typeface="Calibri" panose="020F0502020204030204" pitchFamily="34" charset="0"/>
                <a:ea typeface="Calibri" panose="020F0502020204030204" pitchFamily="34" charset="0"/>
                <a:cs typeface="Arial" panose="020B0604020202020204" pitchFamily="34" charset="0"/>
              </a:rPr>
              <a:t>Since it is free, you are excused from providing SLA. It’s acceptable for them to have unpredictable downtime and slow time. Commercial cloud providers provide free tier that are intentionally designed to be slower and less reliable, because they want you to upgrade and pay.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Hardware is identical for all tiers. It is SDDC, not HDDC</a:t>
            </a:r>
            <a:endParaRPr lang="en-US" baseline="0" dirty="0"/>
          </a:p>
          <a:p>
            <a:endParaRPr lang="en-US" baseline="0" dirty="0"/>
          </a:p>
          <a:p>
            <a:endParaRPr lang="en-US" baseline="0" dirty="0"/>
          </a:p>
          <a:p>
            <a:r>
              <a:rPr lang="en-US" baseline="0" dirty="0"/>
              <a:t>Point of this slide: SLA needs to start at Day 0. </a:t>
            </a:r>
          </a:p>
          <a:p>
            <a:endParaRPr lang="en-US" baseline="0" dirty="0"/>
          </a:p>
          <a:p>
            <a:r>
              <a:rPr lang="en-US" baseline="0" dirty="0"/>
              <a:t>Reference in the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Part 1 Chapter 1 Overview: read </a:t>
            </a:r>
            <a:r>
              <a:rPr lang="en-US" b="0" baseline="0" dirty="0"/>
              <a:t>the </a:t>
            </a:r>
            <a:r>
              <a:rPr lang="en-SG" sz="1800" dirty="0">
                <a:effectLst/>
                <a:latin typeface="Calibri" panose="020F0502020204030204" pitchFamily="34" charset="0"/>
                <a:ea typeface="Calibri" panose="020F0502020204030204" pitchFamily="34" charset="0"/>
                <a:cs typeface="Arial" panose="020B0604020202020204" pitchFamily="34" charset="0"/>
              </a:rPr>
              <a:t>Service Level Agreement </a:t>
            </a:r>
            <a:r>
              <a:rPr lang="en-SG" sz="1800" b="0" dirty="0">
                <a:solidFill>
                  <a:srgbClr val="833C0B"/>
                </a:solidFill>
                <a:effectLst/>
                <a:latin typeface="Calibri" panose="020F0502020204030204" pitchFamily="34" charset="0"/>
                <a:ea typeface="Calibri" panose="020F0502020204030204" pitchFamily="34" charset="0"/>
              </a:rPr>
              <a:t>section</a:t>
            </a:r>
            <a:endParaRPr lang="en-US" b="0" baseline="0" dirty="0"/>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8</a:t>
            </a:fld>
            <a:endParaRPr lang="en-US"/>
          </a:p>
        </p:txBody>
      </p:sp>
    </p:spTree>
    <p:extLst>
      <p:ext uri="{BB962C8B-B14F-4D97-AF65-F5344CB8AC3E}">
        <p14:creationId xmlns:p14="http://schemas.microsoft.com/office/powerpoint/2010/main" val="234315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t>
            </a:r>
            <a:r>
              <a:rPr lang="en-US" dirty="0" err="1"/>
              <a:t>ESXi</a:t>
            </a:r>
            <a:r>
              <a:rPr lang="en-US" dirty="0"/>
              <a:t> size needs to be balanced. By that it means it has to map to demand. If your VMs are compute heavy, then your hardware should map to it, else you’re wasting money and the excess will not be used.</a:t>
            </a:r>
          </a:p>
          <a:p>
            <a:endParaRPr lang="en-US" dirty="0"/>
          </a:p>
          <a:p>
            <a:r>
              <a:rPr lang="en-US" dirty="0"/>
              <a:t>A good general rules of thumb is 1:4 ratio between CPU:RAM. If you have 64 CPU cores then you only need 256 GB RAM for your Tier 1</a:t>
            </a:r>
          </a:p>
          <a:p>
            <a:endParaRPr lang="en-US" dirty="0"/>
          </a:p>
          <a:p>
            <a:r>
              <a:rPr lang="en-US" dirty="0"/>
              <a:t>40 cores x 3:1 Ratio x 4 GB per vCPU gives 480 GB RAM. This is pretty close to 512 GB. You still have 32 GB for All Flash vSAN.</a:t>
            </a:r>
          </a:p>
        </p:txBody>
      </p:sp>
      <p:sp>
        <p:nvSpPr>
          <p:cNvPr id="4" name="Slide Number Placeholder 3"/>
          <p:cNvSpPr>
            <a:spLocks noGrp="1"/>
          </p:cNvSpPr>
          <p:nvPr>
            <p:ph type="sldNum" sz="quarter" idx="10"/>
          </p:nvPr>
        </p:nvSpPr>
        <p:spPr/>
        <p:txBody>
          <a:bodyPr/>
          <a:lstStyle/>
          <a:p>
            <a:fld id="{9F4FBC3A-A12C-40F9-BB8D-BC30C7901396}" type="slidenum">
              <a:rPr lang="en-US" smtClean="0"/>
              <a:t>9</a:t>
            </a:fld>
            <a:endParaRPr lang="en-US"/>
          </a:p>
        </p:txBody>
      </p:sp>
    </p:spTree>
    <p:extLst>
      <p:ext uri="{BB962C8B-B14F-4D97-AF65-F5344CB8AC3E}">
        <p14:creationId xmlns:p14="http://schemas.microsoft.com/office/powerpoint/2010/main" val="262381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s://www.vmware.com/content/dam/brand/photography-only/power-point-assets/ppt-fonts/Metropolis-Light-Regular-font.zip" TargetMode="Externa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ea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566C-1D56-8289-7F75-41D4029A8414}"/>
              </a:ext>
            </a:extLst>
          </p:cNvPr>
          <p:cNvSpPr/>
          <p:nvPr userDrawn="1"/>
        </p:nvSpPr>
        <p:spPr>
          <a:xfrm>
            <a:off x="1" y="1"/>
            <a:ext cx="12192000" cy="52754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pic>
        <p:nvPicPr>
          <p:cNvPr id="8" name="Graphic 7">
            <a:extLst>
              <a:ext uri="{FF2B5EF4-FFF2-40B4-BE49-F238E27FC236}">
                <a16:creationId xmlns:a16="http://schemas.microsoft.com/office/drawing/2014/main" id="{29B0E6FF-3F6A-94D2-D9F9-BBD4E35C0DCE}"/>
              </a:ext>
            </a:extLst>
          </p:cNvPr>
          <p:cNvPicPr>
            <a:picLocks noChangeAspect="1"/>
          </p:cNvPicPr>
          <p:nvPr userDrawn="1"/>
        </p:nvPicPr>
        <p:blipFill>
          <a:blip r:embed="rId2"/>
          <a:srcRect t="14" b="14"/>
          <a:stretch/>
        </p:blipFill>
        <p:spPr>
          <a:xfrm>
            <a:off x="0" y="0"/>
            <a:ext cx="12190520" cy="6856212"/>
          </a:xfrm>
          <a:prstGeom prst="rect">
            <a:avLst/>
          </a:prstGeom>
          <a:noFill/>
        </p:spPr>
      </p:pic>
      <p:sp>
        <p:nvSpPr>
          <p:cNvPr id="2" name="Title click to edit"/>
          <p:cNvSpPr>
            <a:spLocks noGrp="1"/>
          </p:cNvSpPr>
          <p:nvPr>
            <p:ph type="title" hasCustomPrompt="1"/>
          </p:nvPr>
        </p:nvSpPr>
        <p:spPr>
          <a:xfrm>
            <a:off x="6594666" y="1701846"/>
            <a:ext cx="5104195" cy="1234440"/>
          </a:xfrm>
        </p:spPr>
        <p:txBody>
          <a:bodyPr wrap="square" anchor="b"/>
          <a:lstStyle>
            <a:lvl1pPr algn="l">
              <a:defRPr sz="4000" b="0" cap="none" baseline="0">
                <a:solidFill>
                  <a:schemeClr val="accent1"/>
                </a:solidFill>
              </a:defRPr>
            </a:lvl1pPr>
          </a:lstStyle>
          <a:p>
            <a:r>
              <a:rPr lang="en-US" dirty="0"/>
              <a:t>Title Slide – Green Theme</a:t>
            </a:r>
          </a:p>
        </p:txBody>
      </p:sp>
      <p:sp>
        <p:nvSpPr>
          <p:cNvPr id="128" name="Subtitle click to edit">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4665" y="2986548"/>
            <a:ext cx="5117785" cy="416403"/>
          </a:xfrm>
        </p:spPr>
        <p:txBody>
          <a:bodyPr/>
          <a:lstStyle>
            <a:lvl1pPr marL="0" indent="0" algn="l">
              <a:buNone/>
              <a:defRPr sz="2400">
                <a:solidFill>
                  <a:schemeClr val="bg2">
                    <a:lumMod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placeholder</a:t>
            </a:r>
          </a:p>
        </p:txBody>
      </p:sp>
      <p:sp>
        <p:nvSpPr>
          <p:cNvPr id="7" name="Click to edit Speaker Name ">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4665" y="4737426"/>
            <a:ext cx="5403609" cy="355601"/>
          </a:xfrm>
        </p:spPr>
        <p:txBody>
          <a:bodyPr anchor="b"/>
          <a:lstStyle>
            <a:lvl1pPr marL="0" marR="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solidFill>
                  <a:schemeClr val="bg2">
                    <a:lumMod val="25000"/>
                  </a:schemeClr>
                </a:solidFill>
                <a:effectLst/>
              </a:defRPr>
            </a:lvl1pPr>
          </a:lstStyle>
          <a:p>
            <a:pPr marL="0" marR="0" lvl="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a:pPr>
            <a:r>
              <a:rPr lang="en-US" dirty="0"/>
              <a:t>Speaker Name (Insert pronouns)</a:t>
            </a:r>
          </a:p>
        </p:txBody>
      </p:sp>
      <p:sp>
        <p:nvSpPr>
          <p:cNvPr id="129" name="Click to edit role">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4665" y="5117481"/>
            <a:ext cx="5403609" cy="355601"/>
          </a:xfrm>
        </p:spPr>
        <p:txBody>
          <a:bodyPr/>
          <a:lstStyle>
            <a:lvl1pPr algn="l">
              <a:buNone/>
              <a:defRPr sz="1600">
                <a:solidFill>
                  <a:schemeClr val="bg2">
                    <a:lumMod val="25000"/>
                  </a:schemeClr>
                </a:solidFill>
              </a:defRPr>
            </a:lvl1pPr>
          </a:lstStyle>
          <a:p>
            <a:pPr lvl="0"/>
            <a:r>
              <a:rPr lang="en-US" dirty="0"/>
              <a:t>Role / Division at VMware</a:t>
            </a:r>
          </a:p>
        </p:txBody>
      </p:sp>
      <p:sp>
        <p:nvSpPr>
          <p:cNvPr id="18" name="Click to edit role">
            <a:extLst>
              <a:ext uri="{FF2B5EF4-FFF2-40B4-BE49-F238E27FC236}">
                <a16:creationId xmlns:a16="http://schemas.microsoft.com/office/drawing/2014/main" id="{006FF8D0-7AF6-C549-9BFB-E838D6CDCA0E}"/>
              </a:ext>
            </a:extLst>
          </p:cNvPr>
          <p:cNvSpPr>
            <a:spLocks noGrp="1"/>
          </p:cNvSpPr>
          <p:nvPr>
            <p:ph type="body" sz="quarter" idx="14" hasCustomPrompt="1"/>
          </p:nvPr>
        </p:nvSpPr>
        <p:spPr>
          <a:xfrm>
            <a:off x="6594665" y="5485987"/>
            <a:ext cx="5403609" cy="355601"/>
          </a:xfrm>
        </p:spPr>
        <p:txBody>
          <a:bodyPr/>
          <a:lstStyle>
            <a:lvl1pPr algn="l">
              <a:buNone/>
              <a:defRPr sz="1400">
                <a:solidFill>
                  <a:schemeClr val="bg2">
                    <a:lumMod val="25000"/>
                  </a:schemeClr>
                </a:solidFill>
              </a:defRPr>
            </a:lvl1pPr>
          </a:lstStyle>
          <a:p>
            <a:pPr lvl="0"/>
            <a:r>
              <a:rPr lang="en-US" dirty="0"/>
              <a:t>Date</a:t>
            </a:r>
          </a:p>
        </p:txBody>
      </p:sp>
      <p:sp>
        <p:nvSpPr>
          <p:cNvPr id="53" name="TextBox 52">
            <a:extLst>
              <a:ext uri="{FF2B5EF4-FFF2-40B4-BE49-F238E27FC236}">
                <a16:creationId xmlns:a16="http://schemas.microsoft.com/office/drawing/2014/main" id="{E7C16DC6-55CF-F240-9C11-02E1D9563D27}"/>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54" name="TextBox 53">
            <a:extLst>
              <a:ext uri="{FF2B5EF4-FFF2-40B4-BE49-F238E27FC236}">
                <a16:creationId xmlns:a16="http://schemas.microsoft.com/office/drawing/2014/main" id="{D9A55828-AA74-CBA4-45C7-70A0A1FC747D}"/>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55" name="Graphic 8">
            <a:extLst>
              <a:ext uri="{FF2B5EF4-FFF2-40B4-BE49-F238E27FC236}">
                <a16:creationId xmlns:a16="http://schemas.microsoft.com/office/drawing/2014/main" id="{BAF838CA-49F3-885B-C026-D4C6B5E51AA9}"/>
              </a:ext>
            </a:extLst>
          </p:cNvPr>
          <p:cNvGrpSpPr/>
          <p:nvPr userDrawn="1"/>
        </p:nvGrpSpPr>
        <p:grpSpPr>
          <a:xfrm>
            <a:off x="265695" y="6323271"/>
            <a:ext cx="1249548" cy="369648"/>
            <a:chOff x="265625" y="6323271"/>
            <a:chExt cx="1249223" cy="369648"/>
          </a:xfrm>
          <a:solidFill>
            <a:srgbClr val="000000"/>
          </a:solidFill>
        </p:grpSpPr>
        <p:grpSp>
          <p:nvGrpSpPr>
            <p:cNvPr id="56" name="Graphic 8">
              <a:extLst>
                <a:ext uri="{FF2B5EF4-FFF2-40B4-BE49-F238E27FC236}">
                  <a16:creationId xmlns:a16="http://schemas.microsoft.com/office/drawing/2014/main" id="{91AFFF59-3E20-ED5A-C64D-6AD2EC10FA71}"/>
                </a:ext>
              </a:extLst>
            </p:cNvPr>
            <p:cNvGrpSpPr/>
            <p:nvPr/>
          </p:nvGrpSpPr>
          <p:grpSpPr>
            <a:xfrm>
              <a:off x="745455" y="6594444"/>
              <a:ext cx="722662" cy="98475"/>
              <a:chOff x="745455" y="6594444"/>
              <a:chExt cx="722662" cy="98475"/>
            </a:xfrm>
            <a:solidFill>
              <a:srgbClr val="000000"/>
            </a:solidFill>
          </p:grpSpPr>
          <p:sp>
            <p:nvSpPr>
              <p:cNvPr id="131" name="Freeform 130">
                <a:extLst>
                  <a:ext uri="{FF2B5EF4-FFF2-40B4-BE49-F238E27FC236}">
                    <a16:creationId xmlns:a16="http://schemas.microsoft.com/office/drawing/2014/main" id="{26A3A367-AF7A-3CE1-7219-BF42CFB83015}"/>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132" name="Freeform 131">
                <a:extLst>
                  <a:ext uri="{FF2B5EF4-FFF2-40B4-BE49-F238E27FC236}">
                    <a16:creationId xmlns:a16="http://schemas.microsoft.com/office/drawing/2014/main" id="{87557BA2-6363-9310-7758-7E46B2725CB3}"/>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133" name="Freeform 132">
                <a:extLst>
                  <a:ext uri="{FF2B5EF4-FFF2-40B4-BE49-F238E27FC236}">
                    <a16:creationId xmlns:a16="http://schemas.microsoft.com/office/drawing/2014/main" id="{98E3995A-00E8-9970-E347-1DB033726417}"/>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134" name="Freeform 133">
                <a:extLst>
                  <a:ext uri="{FF2B5EF4-FFF2-40B4-BE49-F238E27FC236}">
                    <a16:creationId xmlns:a16="http://schemas.microsoft.com/office/drawing/2014/main" id="{E557F3F2-0097-5608-0D6B-ADBD20A05750}"/>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135" name="Freeform 134">
                <a:extLst>
                  <a:ext uri="{FF2B5EF4-FFF2-40B4-BE49-F238E27FC236}">
                    <a16:creationId xmlns:a16="http://schemas.microsoft.com/office/drawing/2014/main" id="{A1EE9404-4BD9-8680-1C8A-3B583B492853}"/>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136" name="Freeform 135">
                <a:extLst>
                  <a:ext uri="{FF2B5EF4-FFF2-40B4-BE49-F238E27FC236}">
                    <a16:creationId xmlns:a16="http://schemas.microsoft.com/office/drawing/2014/main" id="{FC84855E-D060-5D16-8F8D-2BD34D9B94F5}"/>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137" name="Freeform 136">
                <a:extLst>
                  <a:ext uri="{FF2B5EF4-FFF2-40B4-BE49-F238E27FC236}">
                    <a16:creationId xmlns:a16="http://schemas.microsoft.com/office/drawing/2014/main" id="{031F79CD-4C5E-D24F-635E-7A7B48781101}"/>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138" name="Freeform 137">
                <a:extLst>
                  <a:ext uri="{FF2B5EF4-FFF2-40B4-BE49-F238E27FC236}">
                    <a16:creationId xmlns:a16="http://schemas.microsoft.com/office/drawing/2014/main" id="{DAD1797E-9105-FA8E-4A81-FDC253F04EAD}"/>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139" name="Freeform 138">
                <a:extLst>
                  <a:ext uri="{FF2B5EF4-FFF2-40B4-BE49-F238E27FC236}">
                    <a16:creationId xmlns:a16="http://schemas.microsoft.com/office/drawing/2014/main" id="{6CDD0DC3-97C4-C10E-1058-099303CC93F6}"/>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140" name="Freeform 139">
                <a:extLst>
                  <a:ext uri="{FF2B5EF4-FFF2-40B4-BE49-F238E27FC236}">
                    <a16:creationId xmlns:a16="http://schemas.microsoft.com/office/drawing/2014/main" id="{CEBC9053-842B-8221-2B9E-1E02856F9974}"/>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57" name="Graphic 8">
              <a:extLst>
                <a:ext uri="{FF2B5EF4-FFF2-40B4-BE49-F238E27FC236}">
                  <a16:creationId xmlns:a16="http://schemas.microsoft.com/office/drawing/2014/main" id="{C3D6A2E6-7175-657A-FFEE-732370A03645}"/>
                </a:ext>
              </a:extLst>
            </p:cNvPr>
            <p:cNvGrpSpPr/>
            <p:nvPr/>
          </p:nvGrpSpPr>
          <p:grpSpPr>
            <a:xfrm>
              <a:off x="265625" y="6323271"/>
              <a:ext cx="1249223" cy="190348"/>
              <a:chOff x="265625" y="6323271"/>
              <a:chExt cx="1249223" cy="190348"/>
            </a:xfrm>
            <a:solidFill>
              <a:srgbClr val="000000"/>
            </a:solidFill>
          </p:grpSpPr>
          <p:sp>
            <p:nvSpPr>
              <p:cNvPr id="58" name="Freeform 57">
                <a:extLst>
                  <a:ext uri="{FF2B5EF4-FFF2-40B4-BE49-F238E27FC236}">
                    <a16:creationId xmlns:a16="http://schemas.microsoft.com/office/drawing/2014/main" id="{6EE5B3D8-4F75-F4A5-6852-90C7E67B399F}"/>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59" name="Freeform 58">
                <a:extLst>
                  <a:ext uri="{FF2B5EF4-FFF2-40B4-BE49-F238E27FC236}">
                    <a16:creationId xmlns:a16="http://schemas.microsoft.com/office/drawing/2014/main" id="{8D359421-6F5E-68EB-A130-9078431086FE}"/>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60" name="Freeform 59">
                <a:extLst>
                  <a:ext uri="{FF2B5EF4-FFF2-40B4-BE49-F238E27FC236}">
                    <a16:creationId xmlns:a16="http://schemas.microsoft.com/office/drawing/2014/main" id="{3B593B1C-97BF-E3FD-9202-FAE7DC7D404F}"/>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61" name="Freeform 60">
                <a:extLst>
                  <a:ext uri="{FF2B5EF4-FFF2-40B4-BE49-F238E27FC236}">
                    <a16:creationId xmlns:a16="http://schemas.microsoft.com/office/drawing/2014/main" id="{684036B4-CA32-5C66-D108-9873B6C3702C}"/>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62" name="Freeform 61">
                <a:extLst>
                  <a:ext uri="{FF2B5EF4-FFF2-40B4-BE49-F238E27FC236}">
                    <a16:creationId xmlns:a16="http://schemas.microsoft.com/office/drawing/2014/main" id="{76DBD31D-FDBB-F787-B22E-2F397F09B546}"/>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63" name="Freeform 62">
                <a:extLst>
                  <a:ext uri="{FF2B5EF4-FFF2-40B4-BE49-F238E27FC236}">
                    <a16:creationId xmlns:a16="http://schemas.microsoft.com/office/drawing/2014/main" id="{98164034-B26F-5ACB-9B90-EBBD1F9B1137}"/>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30" name="Freeform 129">
                <a:extLst>
                  <a:ext uri="{FF2B5EF4-FFF2-40B4-BE49-F238E27FC236}">
                    <a16:creationId xmlns:a16="http://schemas.microsoft.com/office/drawing/2014/main" id="{347DB589-B53E-03EB-2555-D38B1A06D8EF}"/>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585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Dynamic –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solidFill>
                  <a:schemeClr val="accent1"/>
                </a:solidFill>
              </a:defRPr>
            </a:lvl1pPr>
          </a:lstStyle>
          <a:p>
            <a:r>
              <a:rPr lang="en-US" dirty="0"/>
              <a:t>Two-content Layout – Highlight Text on Right, Text/Graphic on Left</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171" y="1600200"/>
            <a:ext cx="8231744" cy="4572000"/>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vl6pPr>
              <a:defRPr>
                <a:solidFill>
                  <a:schemeClr val="bg2">
                    <a:lumMod val="25000"/>
                  </a:schemeClr>
                </a:solidFill>
              </a:defRPr>
            </a:lvl6pPr>
            <a:lvl7pPr>
              <a:defRPr>
                <a:solidFill>
                  <a:schemeClr val="bg2">
                    <a:lumMod val="25000"/>
                  </a:schemeClr>
                </a:solidFill>
              </a:defRPr>
            </a:lvl7pPr>
            <a:lvl8pPr>
              <a:defRPr>
                <a:solidFill>
                  <a:schemeClr val="bg2">
                    <a:lumMod val="25000"/>
                  </a:schemeClr>
                </a:solidFill>
              </a:defRPr>
            </a:lvl8pPr>
            <a:lvl9pPr>
              <a:defRPr>
                <a:solidFill>
                  <a:schemeClr val="bg2">
                    <a:lumMod val="25000"/>
                  </a:schemeClr>
                </a:solidFill>
              </a:defRPr>
            </a:lvl9pPr>
          </a:lstStyle>
          <a:p>
            <a:pPr lvl="0"/>
            <a:r>
              <a:rPr lang="en-US" dirty="0"/>
              <a:t>Click to add graph, diagram or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7" name="Rectangle 6">
            <a:extLst>
              <a:ext uri="{FF2B5EF4-FFF2-40B4-BE49-F238E27FC236}">
                <a16:creationId xmlns:a16="http://schemas.microsoft.com/office/drawing/2014/main" id="{B12C22B1-5B53-F148-8D4A-31CCDD16E170}"/>
              </a:ext>
              <a:ext uri="{C183D7F6-B498-43B3-948B-1728B52AA6E4}">
                <adec:decorative xmlns:adec="http://schemas.microsoft.com/office/drawing/2017/decorative" val="1"/>
              </a:ext>
            </a:extLst>
          </p:cNvPr>
          <p:cNvSpPr/>
          <p:nvPr userDrawn="1"/>
        </p:nvSpPr>
        <p:spPr>
          <a:xfrm flipV="1">
            <a:off x="9287568" y="1589925"/>
            <a:ext cx="2904432" cy="60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7234" y="1644789"/>
            <a:ext cx="2894766" cy="4527411"/>
          </a:xfrm>
          <a:solidFill>
            <a:srgbClr val="F4F8FA"/>
          </a:solidFill>
        </p:spPr>
        <p:txBody>
          <a:bodyPr vert="horz" lIns="457200" tIns="457200" rIns="457200" bIns="457200" rtlCol="0">
            <a:noAutofit/>
          </a:bodyPr>
          <a:lstStyle>
            <a:lvl1pPr>
              <a:defRPr lang="en-US" sz="1800" dirty="0">
                <a:solidFill>
                  <a:schemeClr val="accent1"/>
                </a:solidFill>
              </a:defRPr>
            </a:lvl1pPr>
            <a:lvl2pPr>
              <a:defRPr lang="en-US" sz="1600" dirty="0">
                <a:solidFill>
                  <a:schemeClr val="accent1"/>
                </a:solidFill>
              </a:defRPr>
            </a:lvl2pPr>
            <a:lvl3pPr>
              <a:defRPr lang="en-US" sz="1400" dirty="0">
                <a:solidFill>
                  <a:schemeClr val="accent1"/>
                </a:solidFill>
              </a:defRPr>
            </a:lvl3pPr>
            <a:lvl4pPr>
              <a:defRPr lang="en-US" sz="1200" dirty="0">
                <a:solidFill>
                  <a:schemeClr val="accent1"/>
                </a:solidFill>
              </a:defRPr>
            </a:lvl4pPr>
            <a:lvl5pPr>
              <a:defRPr lang="en-US" sz="1200" dirty="0">
                <a:solidFill>
                  <a:schemeClr val="accent1"/>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age number">
            <a:extLst>
              <a:ext uri="{FF2B5EF4-FFF2-40B4-BE49-F238E27FC236}">
                <a16:creationId xmlns:a16="http://schemas.microsoft.com/office/drawing/2014/main" id="{EA3FFB13-8625-D245-BD64-AAC7CCCB5B6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21570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with Content on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solidFill>
                  <a:schemeClr val="accent1"/>
                </a:solidFill>
              </a:defRPr>
            </a:lvl1pPr>
          </a:lstStyle>
          <a:p>
            <a:r>
              <a:rPr lang="en-US" dirty="0"/>
              <a:t>Diagram with Content</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Content Placeholder 17">
            <a:extLst>
              <a:ext uri="{FF2B5EF4-FFF2-40B4-BE49-F238E27FC236}">
                <a16:creationId xmlns:a16="http://schemas.microsoft.com/office/drawing/2014/main" id="{73A8AFF7-683B-9045-8B6E-5867DABAE588}"/>
              </a:ext>
            </a:extLst>
          </p:cNvPr>
          <p:cNvSpPr>
            <a:spLocks noGrp="1"/>
          </p:cNvSpPr>
          <p:nvPr>
            <p:ph sz="quarter" idx="14"/>
          </p:nvPr>
        </p:nvSpPr>
        <p:spPr bwMode="ltGray">
          <a:xfrm>
            <a:off x="595579" y="1600201"/>
            <a:ext cx="7412822"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sp>
        <p:nvSpPr>
          <p:cNvPr id="7" name="Rectangle 6">
            <a:extLst>
              <a:ext uri="{FF2B5EF4-FFF2-40B4-BE49-F238E27FC236}">
                <a16:creationId xmlns:a16="http://schemas.microsoft.com/office/drawing/2014/main" id="{F7E2C737-3A4D-924A-88B5-FA4D5C8A07C7}"/>
              </a:ext>
              <a:ext uri="{C183D7F6-B498-43B3-948B-1728B52AA6E4}">
                <adec:decorative xmlns:adec="http://schemas.microsoft.com/office/drawing/2017/decorative" val="1"/>
              </a:ext>
            </a:extLst>
          </p:cNvPr>
          <p:cNvSpPr/>
          <p:nvPr userDrawn="1"/>
        </p:nvSpPr>
        <p:spPr>
          <a:xfrm flipV="1">
            <a:off x="8382255" y="1589923"/>
            <a:ext cx="3809746" cy="82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2596" y="1600200"/>
            <a:ext cx="3809404" cy="4572000"/>
          </a:xfrm>
        </p:spPr>
        <p:txBody>
          <a:bodyPr tIns="457200" rIns="594360" bIns="457200"/>
          <a:lstStyle>
            <a:lvl1pPr>
              <a:defRPr sz="1600">
                <a:solidFill>
                  <a:schemeClr val="accent1"/>
                </a:solidFill>
              </a:defRPr>
            </a:lvl1pPr>
            <a:lvl2pPr>
              <a:defRPr sz="1400">
                <a:solidFill>
                  <a:schemeClr val="accent1"/>
                </a:solidFill>
              </a:defRPr>
            </a:lvl2pPr>
            <a:lvl3pPr>
              <a:defRPr sz="1200">
                <a:solidFill>
                  <a:schemeClr val="accent1"/>
                </a:solidFill>
              </a:defRPr>
            </a:lvl3pPr>
            <a:lvl4pPr>
              <a:defRPr sz="1100">
                <a:solidFill>
                  <a:schemeClr val="accent1"/>
                </a:solidFill>
              </a:defRPr>
            </a:lvl4pPr>
            <a:lvl5pPr>
              <a:defRPr sz="1100">
                <a:solidFill>
                  <a:schemeClr val="accent1"/>
                </a:solidFill>
              </a:defRPr>
            </a:lvl5pPr>
            <a:lvl6pPr>
              <a:defRPr sz="1100">
                <a:solidFill>
                  <a:schemeClr val="accent1"/>
                </a:solidFill>
              </a:defRPr>
            </a:lvl6pPr>
            <a:lvl7pPr>
              <a:defRPr sz="1100">
                <a:solidFill>
                  <a:schemeClr val="accent1"/>
                </a:solidFill>
              </a:defRPr>
            </a:lvl7pPr>
            <a:lvl8pPr>
              <a:defRPr sz="1100">
                <a:solidFill>
                  <a:schemeClr val="accent1"/>
                </a:solidFill>
              </a:defRPr>
            </a:lvl8pPr>
            <a:lvl9pPr>
              <a:defRPr sz="1100">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page number">
            <a:extLst>
              <a:ext uri="{FF2B5EF4-FFF2-40B4-BE49-F238E27FC236}">
                <a16:creationId xmlns:a16="http://schemas.microsoft.com/office/drawing/2014/main" id="{0D34A4A0-0C07-994F-9539-A07F4B06F18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62305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with Outcome, Benef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solidFill>
                  <a:schemeClr val="accent1"/>
                </a:solidFill>
              </a:defRPr>
            </a:lvl1pPr>
          </a:lstStyle>
          <a:p>
            <a:r>
              <a:rPr lang="en-US" dirty="0"/>
              <a:t>Diagram with Outcome/Benefit Content</a:t>
            </a:r>
          </a:p>
        </p:txBody>
      </p: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Content Placeholder 17">
            <a:extLst>
              <a:ext uri="{FF2B5EF4-FFF2-40B4-BE49-F238E27FC236}">
                <a16:creationId xmlns:a16="http://schemas.microsoft.com/office/drawing/2014/main" id="{DAEEA46F-682F-5A4F-8E4D-B4CA754E0724}"/>
              </a:ext>
            </a:extLst>
          </p:cNvPr>
          <p:cNvSpPr>
            <a:spLocks noGrp="1"/>
          </p:cNvSpPr>
          <p:nvPr>
            <p:ph sz="quarter" idx="14"/>
          </p:nvPr>
        </p:nvSpPr>
        <p:spPr bwMode="ltGray">
          <a:xfrm>
            <a:off x="595579" y="1600201"/>
            <a:ext cx="7412822"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cxnSp>
        <p:nvCxnSpPr>
          <p:cNvPr id="138" name="Straight Connector 137">
            <a:extLst>
              <a:ext uri="{FF2B5EF4-FFF2-40B4-BE49-F238E27FC236}">
                <a16:creationId xmlns:a16="http://schemas.microsoft.com/office/drawing/2014/main" id="{56D4D92B-574E-4F63-A5BA-8F7282B54C27}"/>
              </a:ext>
              <a:ext uri="{C183D7F6-B498-43B3-948B-1728B52AA6E4}">
                <adec:decorative xmlns:adec="http://schemas.microsoft.com/office/drawing/2017/decorative" val="1"/>
              </a:ext>
            </a:extLst>
          </p:cNvPr>
          <p:cNvCxnSpPr>
            <a:cxnSpLocks/>
          </p:cNvCxnSpPr>
          <p:nvPr userDrawn="1"/>
        </p:nvCxnSpPr>
        <p:spPr>
          <a:xfrm>
            <a:off x="8382596" y="1608668"/>
            <a:ext cx="3809404"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2596" y="1699688"/>
            <a:ext cx="2007123" cy="298450"/>
          </a:xfrm>
        </p:spPr>
        <p:txBody>
          <a:bodyPr anchor="b"/>
          <a:lstStyle>
            <a:lvl1pPr>
              <a:defRPr sz="1800">
                <a:solidFill>
                  <a:schemeClr val="accent1"/>
                </a:solidFill>
              </a:defRPr>
            </a:lvl1pPr>
            <a:lvl5pPr>
              <a:defRPr/>
            </a:lvl5pPr>
          </a:lstStyle>
          <a:p>
            <a:pPr lvl="0"/>
            <a:r>
              <a:rPr lang="en-US" dirty="0"/>
              <a:t>Outcome</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81008" y="2063048"/>
            <a:ext cx="3202822" cy="1600200"/>
          </a:xfrm>
        </p:spPr>
        <p:txBody>
          <a:bodyPr/>
          <a:lstStyle>
            <a:lvl1pPr>
              <a:defRPr sz="1600">
                <a:solidFill>
                  <a:schemeClr val="bg2">
                    <a:lumMod val="25000"/>
                  </a:schemeClr>
                </a:solidFill>
              </a:defRPr>
            </a:lvl1pPr>
            <a:lvl2pPr>
              <a:defRPr sz="1400">
                <a:solidFill>
                  <a:schemeClr val="bg2">
                    <a:lumMod val="25000"/>
                  </a:schemeClr>
                </a:solidFill>
              </a:defRPr>
            </a:lvl2pPr>
            <a:lvl3pPr>
              <a:defRPr sz="1400">
                <a:solidFill>
                  <a:schemeClr val="bg2">
                    <a:lumMod val="25000"/>
                  </a:schemeClr>
                </a:solidFill>
              </a:defRPr>
            </a:lvl3pPr>
          </a:lstStyle>
          <a:p>
            <a:pPr lvl="0"/>
            <a:r>
              <a:rPr lang="en-US" dirty="0"/>
              <a:t>Click to add text</a:t>
            </a:r>
          </a:p>
          <a:p>
            <a:pPr lvl="1"/>
            <a:r>
              <a:rPr lang="en-US" dirty="0"/>
              <a:t>Second level</a:t>
            </a:r>
          </a:p>
          <a:p>
            <a:pPr lvl="2"/>
            <a:r>
              <a:rPr lang="en-US" dirty="0"/>
              <a:t>Third level</a:t>
            </a:r>
          </a:p>
        </p:txBody>
      </p:sp>
      <p:cxnSp>
        <p:nvCxnSpPr>
          <p:cNvPr id="75" name="Straight Connector 74">
            <a:extLst>
              <a:ext uri="{FF2B5EF4-FFF2-40B4-BE49-F238E27FC236}">
                <a16:creationId xmlns:a16="http://schemas.microsoft.com/office/drawing/2014/main" id="{F789B473-DDE6-4450-A111-3761F341AAE3}"/>
              </a:ext>
              <a:ext uri="{C183D7F6-B498-43B3-948B-1728B52AA6E4}">
                <adec:decorative xmlns:adec="http://schemas.microsoft.com/office/drawing/2017/decorative" val="1"/>
              </a:ext>
            </a:extLst>
          </p:cNvPr>
          <p:cNvCxnSpPr>
            <a:cxnSpLocks/>
          </p:cNvCxnSpPr>
          <p:nvPr userDrawn="1"/>
        </p:nvCxnSpPr>
        <p:spPr>
          <a:xfrm>
            <a:off x="8382596" y="3872441"/>
            <a:ext cx="3809404" cy="0"/>
          </a:xfrm>
          <a:prstGeom prst="line">
            <a:avLst/>
          </a:prstGeom>
          <a:ln w="25400">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2596" y="3972469"/>
            <a:ext cx="2007123" cy="298450"/>
          </a:xfrm>
        </p:spPr>
        <p:txBody>
          <a:bodyPr anchor="b"/>
          <a:lstStyle>
            <a:lvl1pPr>
              <a:defRPr sz="1800">
                <a:solidFill>
                  <a:schemeClr val="accent5"/>
                </a:solidFill>
              </a:defRPr>
            </a:lvl1pPr>
            <a:lvl5pPr>
              <a:defRPr/>
            </a:lvl5pPr>
          </a:lstStyle>
          <a:p>
            <a:pPr lvl="0"/>
            <a:r>
              <a:rPr lang="en-US" dirty="0"/>
              <a:t>Benefit</a:t>
            </a:r>
          </a:p>
        </p:txBody>
      </p:sp>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81008" y="4347904"/>
            <a:ext cx="3202822" cy="1600200"/>
          </a:xfrm>
        </p:spPr>
        <p:txBody>
          <a:bodyPr/>
          <a:lstStyle>
            <a:lvl1pPr>
              <a:defRPr sz="1600">
                <a:solidFill>
                  <a:schemeClr val="bg2">
                    <a:lumMod val="25000"/>
                  </a:schemeClr>
                </a:solidFill>
              </a:defRPr>
            </a:lvl1pPr>
            <a:lvl2pPr>
              <a:defRPr sz="1400">
                <a:solidFill>
                  <a:schemeClr val="bg2">
                    <a:lumMod val="25000"/>
                  </a:schemeClr>
                </a:solidFill>
              </a:defRPr>
            </a:lvl2pPr>
            <a:lvl3pPr>
              <a:defRPr sz="1400">
                <a:solidFill>
                  <a:schemeClr val="bg2">
                    <a:lumMod val="25000"/>
                  </a:schemeClr>
                </a:solidFill>
              </a:defRPr>
            </a:lvl3pPr>
          </a:lstStyle>
          <a:p>
            <a:pPr lvl="0"/>
            <a:r>
              <a:rPr lang="en-US" dirty="0"/>
              <a:t>Click to add text</a:t>
            </a:r>
          </a:p>
          <a:p>
            <a:pPr lvl="1"/>
            <a:r>
              <a:rPr lang="en-US" dirty="0"/>
              <a:t>Second level</a:t>
            </a:r>
          </a:p>
          <a:p>
            <a:pPr lvl="2"/>
            <a:r>
              <a:rPr lang="en-US" dirty="0"/>
              <a:t>Third level</a:t>
            </a:r>
          </a:p>
        </p:txBody>
      </p:sp>
      <p:sp>
        <p:nvSpPr>
          <p:cNvPr id="13" name="page number">
            <a:extLst>
              <a:ext uri="{FF2B5EF4-FFF2-40B4-BE49-F238E27FC236}">
                <a16:creationId xmlns:a16="http://schemas.microsoft.com/office/drawing/2014/main" id="{2520CB7B-27A1-0749-95BA-681D8A0535D2}"/>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8470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solidFill>
                  <a:schemeClr val="accent1"/>
                </a:solidFill>
              </a:defRPr>
            </a:lvl1pPr>
          </a:lstStyle>
          <a:p>
            <a:r>
              <a:rPr lang="en-US" dirty="0"/>
              <a:t>Four Icon Placeholders with Text Descriptions</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4" name="Oval 83">
            <a:extLst>
              <a:ext uri="{FF2B5EF4-FFF2-40B4-BE49-F238E27FC236}">
                <a16:creationId xmlns:a16="http://schemas.microsoft.com/office/drawing/2014/main" id="{085441A7-EBA5-4ABB-8D29-CE4338F0F9B5}"/>
              </a:ext>
              <a:ext uri="{C183D7F6-B498-43B3-948B-1728B52AA6E4}">
                <adec:decorative xmlns:adec="http://schemas.microsoft.com/office/drawing/2017/decorative" val="1"/>
              </a:ext>
            </a:extLst>
          </p:cNvPr>
          <p:cNvSpPr/>
          <p:nvPr userDrawn="1"/>
        </p:nvSpPr>
        <p:spPr bwMode="gray">
          <a:xfrm>
            <a:off x="1066027" y="2060873"/>
            <a:ext cx="1829435"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13" name="Text Placeholder 3">
            <a:extLst>
              <a:ext uri="{FF2B5EF4-FFF2-40B4-BE49-F238E27FC236}">
                <a16:creationId xmlns:a16="http://schemas.microsoft.com/office/drawing/2014/main" id="{372EA9D9-DD59-0A4A-94D5-AC136E79CD72}"/>
              </a:ext>
            </a:extLst>
          </p:cNvPr>
          <p:cNvSpPr>
            <a:spLocks noGrp="1"/>
          </p:cNvSpPr>
          <p:nvPr>
            <p:ph type="body" sz="quarter" idx="23" hasCustomPrompt="1"/>
          </p:nvPr>
        </p:nvSpPr>
        <p:spPr>
          <a:xfrm>
            <a:off x="1274035" y="2425093"/>
            <a:ext cx="1397033" cy="1100516"/>
          </a:xfrm>
        </p:spPr>
        <p:txBody>
          <a:bodyPr anchor="ctr" anchorCtr="0"/>
          <a:lstStyle>
            <a:lvl1pPr algn="ctr">
              <a:lnSpc>
                <a:spcPct val="100000"/>
              </a:lnSpc>
              <a:spcBef>
                <a:spcPts val="600"/>
              </a:spcBef>
              <a:defRPr sz="18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893" y="4269508"/>
            <a:ext cx="2286595" cy="1458912"/>
          </a:xfrm>
        </p:spPr>
        <p:txBody>
          <a:bodyPr/>
          <a:lstStyle>
            <a:lvl1pPr algn="ctr">
              <a:lnSpc>
                <a:spcPct val="100000"/>
              </a:lnSpc>
              <a:spcBef>
                <a:spcPts val="600"/>
              </a:spcBef>
              <a:defRPr sz="2400">
                <a:solidFill>
                  <a:schemeClr val="accent5"/>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7" name="Oval 86">
            <a:extLst>
              <a:ext uri="{FF2B5EF4-FFF2-40B4-BE49-F238E27FC236}">
                <a16:creationId xmlns:a16="http://schemas.microsoft.com/office/drawing/2014/main" id="{45D908EF-1F96-4808-A8DB-F55AB9E8E436}"/>
              </a:ext>
              <a:ext uri="{C183D7F6-B498-43B3-948B-1728B52AA6E4}">
                <adec:decorative xmlns:adec="http://schemas.microsoft.com/office/drawing/2017/decorative" val="1"/>
              </a:ext>
            </a:extLst>
          </p:cNvPr>
          <p:cNvSpPr/>
          <p:nvPr userDrawn="1"/>
        </p:nvSpPr>
        <p:spPr bwMode="gray">
          <a:xfrm>
            <a:off x="3807924" y="2060873"/>
            <a:ext cx="1829435"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Text Placeholder 3">
            <a:extLst>
              <a:ext uri="{FF2B5EF4-FFF2-40B4-BE49-F238E27FC236}">
                <a16:creationId xmlns:a16="http://schemas.microsoft.com/office/drawing/2014/main" id="{F7F1E977-D1E8-7040-8576-578BD8CB8424}"/>
              </a:ext>
            </a:extLst>
          </p:cNvPr>
          <p:cNvSpPr>
            <a:spLocks noGrp="1"/>
          </p:cNvSpPr>
          <p:nvPr>
            <p:ph type="body" sz="quarter" idx="24" hasCustomPrompt="1"/>
          </p:nvPr>
        </p:nvSpPr>
        <p:spPr>
          <a:xfrm>
            <a:off x="4001639" y="2425093"/>
            <a:ext cx="1397033" cy="1100516"/>
          </a:xfrm>
        </p:spPr>
        <p:txBody>
          <a:bodyPr anchor="ctr" anchorCtr="0"/>
          <a:lstStyle>
            <a:lvl1pPr algn="ctr">
              <a:lnSpc>
                <a:spcPct val="100000"/>
              </a:lnSpc>
              <a:spcBef>
                <a:spcPts val="600"/>
              </a:spcBef>
              <a:defRPr sz="18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80746" y="4269508"/>
            <a:ext cx="2286595"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6" name="Oval 85">
            <a:extLst>
              <a:ext uri="{FF2B5EF4-FFF2-40B4-BE49-F238E27FC236}">
                <a16:creationId xmlns:a16="http://schemas.microsoft.com/office/drawing/2014/main" id="{5670C03F-6336-45E3-A9F4-0CD130D80D1B}"/>
              </a:ext>
              <a:ext uri="{C183D7F6-B498-43B3-948B-1728B52AA6E4}">
                <adec:decorative xmlns:adec="http://schemas.microsoft.com/office/drawing/2017/decorative" val="1"/>
              </a:ext>
            </a:extLst>
          </p:cNvPr>
          <p:cNvSpPr/>
          <p:nvPr userDrawn="1"/>
        </p:nvSpPr>
        <p:spPr bwMode="gray">
          <a:xfrm>
            <a:off x="6563810" y="2060873"/>
            <a:ext cx="1829435"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7" name="Text Placeholder 3">
            <a:extLst>
              <a:ext uri="{FF2B5EF4-FFF2-40B4-BE49-F238E27FC236}">
                <a16:creationId xmlns:a16="http://schemas.microsoft.com/office/drawing/2014/main" id="{6B608689-50E6-784F-8AFD-D13D124BAA5B}"/>
              </a:ext>
            </a:extLst>
          </p:cNvPr>
          <p:cNvSpPr>
            <a:spLocks noGrp="1"/>
          </p:cNvSpPr>
          <p:nvPr>
            <p:ph type="body" sz="quarter" idx="25" hasCustomPrompt="1"/>
          </p:nvPr>
        </p:nvSpPr>
        <p:spPr>
          <a:xfrm>
            <a:off x="6773884" y="2425093"/>
            <a:ext cx="1397033" cy="1100516"/>
          </a:xfrm>
        </p:spPr>
        <p:txBody>
          <a:bodyPr anchor="ctr" anchorCtr="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4660" y="4269508"/>
            <a:ext cx="2286595"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5" name="Oval 84">
            <a:extLst>
              <a:ext uri="{FF2B5EF4-FFF2-40B4-BE49-F238E27FC236}">
                <a16:creationId xmlns:a16="http://schemas.microsoft.com/office/drawing/2014/main" id="{3019BB56-AE7C-42CA-A8FF-432F4F176B8B}"/>
              </a:ext>
              <a:ext uri="{C183D7F6-B498-43B3-948B-1728B52AA6E4}">
                <adec:decorative xmlns:adec="http://schemas.microsoft.com/office/drawing/2017/decorative" val="1"/>
              </a:ext>
            </a:extLst>
          </p:cNvPr>
          <p:cNvSpPr/>
          <p:nvPr userDrawn="1"/>
        </p:nvSpPr>
        <p:spPr bwMode="gray">
          <a:xfrm>
            <a:off x="9304556" y="2060873"/>
            <a:ext cx="1829435" cy="1828959"/>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 name="Text Placeholder 3">
            <a:extLst>
              <a:ext uri="{FF2B5EF4-FFF2-40B4-BE49-F238E27FC236}">
                <a16:creationId xmlns:a16="http://schemas.microsoft.com/office/drawing/2014/main" id="{290217BC-3881-DF41-A8F3-900AF04F1B7D}"/>
              </a:ext>
            </a:extLst>
          </p:cNvPr>
          <p:cNvSpPr>
            <a:spLocks noGrp="1"/>
          </p:cNvSpPr>
          <p:nvPr>
            <p:ph type="body" sz="quarter" idx="26" hasCustomPrompt="1"/>
          </p:nvPr>
        </p:nvSpPr>
        <p:spPr>
          <a:xfrm>
            <a:off x="9540733" y="2425093"/>
            <a:ext cx="1397033" cy="1100516"/>
          </a:xfrm>
        </p:spPr>
        <p:txBody>
          <a:bodyPr anchor="ctr" anchorCtr="0"/>
          <a:lstStyle>
            <a:lvl1pPr algn="ctr">
              <a:lnSpc>
                <a:spcPct val="100000"/>
              </a:lnSpc>
              <a:spcBef>
                <a:spcPts val="600"/>
              </a:spcBef>
              <a:defRPr sz="18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8575" y="4269508"/>
            <a:ext cx="2286595" cy="1458912"/>
          </a:xfrm>
        </p:spPr>
        <p:txBody>
          <a:bodyPr/>
          <a:lstStyle>
            <a:lvl1pPr algn="ctr">
              <a:lnSpc>
                <a:spcPct val="100000"/>
              </a:lnSpc>
              <a:spcBef>
                <a:spcPts val="600"/>
              </a:spcBef>
              <a:defRPr sz="2400">
                <a:solidFill>
                  <a:schemeClr val="accent3"/>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20" name="page number">
            <a:extLst>
              <a:ext uri="{FF2B5EF4-FFF2-40B4-BE49-F238E27FC236}">
                <a16:creationId xmlns:a16="http://schemas.microsoft.com/office/drawing/2014/main" id="{1D45AB97-9B77-2244-B7BA-E18EA4CD43EA}"/>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72906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Five Icon Placeholders with Text Descriptions</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2" name="Oval 21">
            <a:extLst>
              <a:ext uri="{FF2B5EF4-FFF2-40B4-BE49-F238E27FC236}">
                <a16:creationId xmlns:a16="http://schemas.microsoft.com/office/drawing/2014/main" id="{A1FDF9D3-5B68-4A75-97BF-2C5113CFAA66}"/>
              </a:ext>
              <a:ext uri="{C183D7F6-B498-43B3-948B-1728B52AA6E4}">
                <adec:decorative xmlns:adec="http://schemas.microsoft.com/office/drawing/2017/decorative" val="1"/>
              </a:ext>
            </a:extLst>
          </p:cNvPr>
          <p:cNvSpPr/>
          <p:nvPr userDrawn="1"/>
        </p:nvSpPr>
        <p:spPr bwMode="gray">
          <a:xfrm>
            <a:off x="609960" y="2064664"/>
            <a:ext cx="1829435"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15" name="Text Placeholder 3">
            <a:extLst>
              <a:ext uri="{FF2B5EF4-FFF2-40B4-BE49-F238E27FC236}">
                <a16:creationId xmlns:a16="http://schemas.microsoft.com/office/drawing/2014/main" id="{AE3C6552-FD35-F64A-AB25-15819DA5EE24}"/>
              </a:ext>
            </a:extLst>
          </p:cNvPr>
          <p:cNvSpPr>
            <a:spLocks noGrp="1"/>
          </p:cNvSpPr>
          <p:nvPr>
            <p:ph type="body" sz="quarter" idx="24" hasCustomPrompt="1"/>
          </p:nvPr>
        </p:nvSpPr>
        <p:spPr>
          <a:xfrm>
            <a:off x="820763" y="2428884"/>
            <a:ext cx="1397033" cy="1100516"/>
          </a:xfrm>
        </p:spPr>
        <p:txBody>
          <a:bodyPr anchor="ctr" anchorCtr="0"/>
          <a:lstStyle>
            <a:lvl1pPr algn="ctr">
              <a:lnSpc>
                <a:spcPct val="100000"/>
              </a:lnSpc>
              <a:spcBef>
                <a:spcPts val="600"/>
              </a:spcBef>
              <a:defRPr sz="18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1009" y="4282873"/>
            <a:ext cx="1829276" cy="1458912"/>
          </a:xfrm>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5" name="Oval 24">
            <a:extLst>
              <a:ext uri="{FF2B5EF4-FFF2-40B4-BE49-F238E27FC236}">
                <a16:creationId xmlns:a16="http://schemas.microsoft.com/office/drawing/2014/main" id="{AF79E162-3D8F-4829-A4AD-02A03597B11A}"/>
              </a:ext>
              <a:ext uri="{C183D7F6-B498-43B3-948B-1728B52AA6E4}">
                <adec:decorative xmlns:adec="http://schemas.microsoft.com/office/drawing/2017/decorative" val="1"/>
              </a:ext>
            </a:extLst>
          </p:cNvPr>
          <p:cNvSpPr/>
          <p:nvPr userDrawn="1"/>
        </p:nvSpPr>
        <p:spPr bwMode="gray">
          <a:xfrm>
            <a:off x="2893206" y="2064664"/>
            <a:ext cx="1829435"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8" name="Text Placeholder 3">
            <a:extLst>
              <a:ext uri="{FF2B5EF4-FFF2-40B4-BE49-F238E27FC236}">
                <a16:creationId xmlns:a16="http://schemas.microsoft.com/office/drawing/2014/main" id="{F6390E06-1436-004E-875E-AAE40E05D76F}"/>
              </a:ext>
            </a:extLst>
          </p:cNvPr>
          <p:cNvSpPr>
            <a:spLocks noGrp="1"/>
          </p:cNvSpPr>
          <p:nvPr>
            <p:ph type="body" sz="quarter" idx="25" hasCustomPrompt="1"/>
          </p:nvPr>
        </p:nvSpPr>
        <p:spPr>
          <a:xfrm>
            <a:off x="3111284" y="2428884"/>
            <a:ext cx="1397033" cy="1100516"/>
          </a:xfrm>
        </p:spPr>
        <p:txBody>
          <a:bodyPr anchor="ctr" anchorCtr="0"/>
          <a:lstStyle>
            <a:lvl1pPr algn="ctr">
              <a:lnSpc>
                <a:spcPct val="100000"/>
              </a:lnSpc>
              <a:spcBef>
                <a:spcPts val="600"/>
              </a:spcBef>
              <a:defRPr sz="18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767" y="4282873"/>
            <a:ext cx="1829276" cy="1458912"/>
          </a:xfrm>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4" name="Oval 23">
            <a:extLst>
              <a:ext uri="{FF2B5EF4-FFF2-40B4-BE49-F238E27FC236}">
                <a16:creationId xmlns:a16="http://schemas.microsoft.com/office/drawing/2014/main" id="{C551C90A-573F-4E4A-9359-5C7B0F546BF9}"/>
              </a:ext>
              <a:ext uri="{C183D7F6-B498-43B3-948B-1728B52AA6E4}">
                <adec:decorative xmlns:adec="http://schemas.microsoft.com/office/drawing/2017/decorative" val="1"/>
              </a:ext>
            </a:extLst>
          </p:cNvPr>
          <p:cNvSpPr/>
          <p:nvPr userDrawn="1"/>
        </p:nvSpPr>
        <p:spPr bwMode="gray">
          <a:xfrm>
            <a:off x="5202736" y="2064664"/>
            <a:ext cx="1829435" cy="1828959"/>
          </a:xfrm>
          <a:prstGeom prst="ellipse">
            <a:avLst/>
          </a:prstGeom>
          <a:noFill/>
          <a:ln w="38100">
            <a:solidFill>
              <a:schemeClr val="accent2"/>
            </a:solidFill>
          </a:ln>
          <a:effectLst/>
        </p:spPr>
        <p:txBody>
          <a:bodyPr vert="horz" wrap="square" lIns="0" tIns="0" rIns="0" bIns="0" numCol="1" anchor="ctr" anchorCtr="0" compatLnSpc="1">
            <a:prstTxWarp prst="textNoShape">
              <a:avLst/>
            </a:prstTxWarp>
          </a:bodyPr>
          <a:lstStyle/>
          <a:p>
            <a:pPr lvl="0" algn="ctr"/>
            <a:endParaRPr lang="en-US" sz="1800" dirty="0">
              <a:solidFill>
                <a:schemeClr val="bg1"/>
              </a:solidFill>
            </a:endParaRPr>
          </a:p>
        </p:txBody>
      </p:sp>
      <p:sp>
        <p:nvSpPr>
          <p:cNvPr id="19" name="Text Placeholder 3">
            <a:extLst>
              <a:ext uri="{FF2B5EF4-FFF2-40B4-BE49-F238E27FC236}">
                <a16:creationId xmlns:a16="http://schemas.microsoft.com/office/drawing/2014/main" id="{C54AA791-D396-204E-9DF4-50E16614DD73}"/>
              </a:ext>
            </a:extLst>
          </p:cNvPr>
          <p:cNvSpPr>
            <a:spLocks noGrp="1"/>
          </p:cNvSpPr>
          <p:nvPr>
            <p:ph type="body" sz="quarter" idx="26" hasCustomPrompt="1"/>
          </p:nvPr>
        </p:nvSpPr>
        <p:spPr>
          <a:xfrm>
            <a:off x="5414068" y="2428884"/>
            <a:ext cx="1397033" cy="1100516"/>
          </a:xfrm>
        </p:spPr>
        <p:txBody>
          <a:bodyPr anchor="ctr" anchorCtr="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6444" y="4282873"/>
            <a:ext cx="1829276" cy="1458912"/>
          </a:xfrm>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93" name="Oval 92">
            <a:extLst>
              <a:ext uri="{FF2B5EF4-FFF2-40B4-BE49-F238E27FC236}">
                <a16:creationId xmlns:a16="http://schemas.microsoft.com/office/drawing/2014/main" id="{026B9B36-08E7-4664-970C-13123F24C793}"/>
              </a:ext>
              <a:ext uri="{C183D7F6-B498-43B3-948B-1728B52AA6E4}">
                <adec:decorative xmlns:adec="http://schemas.microsoft.com/office/drawing/2017/decorative" val="1"/>
              </a:ext>
            </a:extLst>
          </p:cNvPr>
          <p:cNvSpPr/>
          <p:nvPr userDrawn="1"/>
        </p:nvSpPr>
        <p:spPr bwMode="gray">
          <a:xfrm>
            <a:off x="7466866" y="2064664"/>
            <a:ext cx="1829435"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solidFill>
                <a:schemeClr val="lt1"/>
              </a:solidFill>
            </a:endParaRPr>
          </a:p>
        </p:txBody>
      </p:sp>
      <p:sp>
        <p:nvSpPr>
          <p:cNvPr id="20" name="Text Placeholder 3">
            <a:extLst>
              <a:ext uri="{FF2B5EF4-FFF2-40B4-BE49-F238E27FC236}">
                <a16:creationId xmlns:a16="http://schemas.microsoft.com/office/drawing/2014/main" id="{D673B6CF-B10C-8742-A91F-672EAD5163E0}"/>
              </a:ext>
            </a:extLst>
          </p:cNvPr>
          <p:cNvSpPr>
            <a:spLocks noGrp="1"/>
          </p:cNvSpPr>
          <p:nvPr>
            <p:ph type="body" sz="quarter" idx="27" hasCustomPrompt="1"/>
          </p:nvPr>
        </p:nvSpPr>
        <p:spPr>
          <a:xfrm>
            <a:off x="7679080" y="2428884"/>
            <a:ext cx="1397033" cy="1100516"/>
          </a:xfrm>
        </p:spPr>
        <p:txBody>
          <a:bodyPr anchor="ctr" anchorCtr="0"/>
          <a:lstStyle>
            <a:lvl1pPr algn="ctr">
              <a:lnSpc>
                <a:spcPct val="100000"/>
              </a:lnSpc>
              <a:spcBef>
                <a:spcPts val="600"/>
              </a:spcBef>
              <a:defRPr sz="1800">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1947" y="4282873"/>
            <a:ext cx="1894829" cy="1458912"/>
          </a:xfrm>
        </p:spPr>
        <p:txBody>
          <a:bodyPr/>
          <a:lstStyle>
            <a:lvl1pPr algn="ctr">
              <a:lnSpc>
                <a:spcPct val="100000"/>
              </a:lnSpc>
              <a:spcBef>
                <a:spcPts val="600"/>
              </a:spcBef>
              <a:defRPr sz="2000">
                <a:solidFill>
                  <a:schemeClr val="accent6"/>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3" name="Oval 22">
            <a:extLst>
              <a:ext uri="{FF2B5EF4-FFF2-40B4-BE49-F238E27FC236}">
                <a16:creationId xmlns:a16="http://schemas.microsoft.com/office/drawing/2014/main" id="{7EAB1992-E472-4489-8A4E-A8FE45DE10CF}"/>
              </a:ext>
              <a:ext uri="{C183D7F6-B498-43B3-948B-1728B52AA6E4}">
                <adec:decorative xmlns:adec="http://schemas.microsoft.com/office/drawing/2017/decorative" val="1"/>
              </a:ext>
            </a:extLst>
          </p:cNvPr>
          <p:cNvSpPr/>
          <p:nvPr userDrawn="1"/>
        </p:nvSpPr>
        <p:spPr bwMode="gray">
          <a:xfrm>
            <a:off x="9747012" y="2064664"/>
            <a:ext cx="1829435" cy="1828959"/>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6"/>
              </a:solidFill>
            </a:endParaRPr>
          </a:p>
        </p:txBody>
      </p:sp>
      <p:sp>
        <p:nvSpPr>
          <p:cNvPr id="21" name="Text Placeholder 3">
            <a:extLst>
              <a:ext uri="{FF2B5EF4-FFF2-40B4-BE49-F238E27FC236}">
                <a16:creationId xmlns:a16="http://schemas.microsoft.com/office/drawing/2014/main" id="{FF3DA55F-C9CF-8945-A9DE-F606579BFE23}"/>
              </a:ext>
            </a:extLst>
          </p:cNvPr>
          <p:cNvSpPr>
            <a:spLocks noGrp="1"/>
          </p:cNvSpPr>
          <p:nvPr>
            <p:ph type="body" sz="quarter" idx="28" hasCustomPrompt="1"/>
          </p:nvPr>
        </p:nvSpPr>
        <p:spPr>
          <a:xfrm>
            <a:off x="9983212" y="2428884"/>
            <a:ext cx="1397033" cy="1100516"/>
          </a:xfrm>
        </p:spPr>
        <p:txBody>
          <a:bodyPr anchor="ctr" anchorCtr="0"/>
          <a:lstStyle>
            <a:lvl1pPr algn="ctr">
              <a:lnSpc>
                <a:spcPct val="100000"/>
              </a:lnSpc>
              <a:spcBef>
                <a:spcPts val="600"/>
              </a:spcBef>
              <a:defRPr sz="18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4553" y="4282873"/>
            <a:ext cx="1829276" cy="1458912"/>
          </a:xfrm>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7" name="page number">
            <a:extLst>
              <a:ext uri="{FF2B5EF4-FFF2-40B4-BE49-F238E27FC236}">
                <a16:creationId xmlns:a16="http://schemas.microsoft.com/office/drawing/2014/main" id="{6D94DD40-25D8-6A48-98B5-B2B0FB64FDA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43604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ve Numbered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Five Column Text with Number Icons Click to Add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15" name="Straight Connector 14">
            <a:extLst>
              <a:ext uri="{FF2B5EF4-FFF2-40B4-BE49-F238E27FC236}">
                <a16:creationId xmlns:a16="http://schemas.microsoft.com/office/drawing/2014/main" id="{182EA033-41AE-6148-A260-889FF59E41C9}"/>
              </a:ext>
            </a:extLst>
          </p:cNvPr>
          <p:cNvCxnSpPr/>
          <p:nvPr userDrawn="1"/>
        </p:nvCxnSpPr>
        <p:spPr bwMode="gray">
          <a:xfrm>
            <a:off x="598362" y="2512464"/>
            <a:ext cx="1829276"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p:nvPr>
        </p:nvSpPr>
        <p:spPr>
          <a:xfrm>
            <a:off x="611009" y="2529076"/>
            <a:ext cx="1829276" cy="2871263"/>
          </a:xfrm>
          <a:solidFill>
            <a:srgbClr val="F4F8FA"/>
          </a:solidFill>
          <a:ln>
            <a:noFill/>
          </a:ln>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18" name="Straight Connector 17">
            <a:extLst>
              <a:ext uri="{FF2B5EF4-FFF2-40B4-BE49-F238E27FC236}">
                <a16:creationId xmlns:a16="http://schemas.microsoft.com/office/drawing/2014/main" id="{903341DC-DE80-5E4C-A4C9-C984D7074760}"/>
              </a:ext>
            </a:extLst>
          </p:cNvPr>
          <p:cNvCxnSpPr/>
          <p:nvPr userDrawn="1"/>
        </p:nvCxnSpPr>
        <p:spPr bwMode="gray">
          <a:xfrm>
            <a:off x="2894766" y="2512464"/>
            <a:ext cx="1829276"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p:nvPr>
        </p:nvSpPr>
        <p:spPr>
          <a:xfrm>
            <a:off x="2894767" y="2529076"/>
            <a:ext cx="1829276" cy="2871263"/>
          </a:xfrm>
          <a:solidFill>
            <a:srgbClr val="F4F8FA"/>
          </a:solidFill>
          <a:ln>
            <a:noFill/>
          </a:ln>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19" name="Straight Connector 18">
            <a:extLst>
              <a:ext uri="{FF2B5EF4-FFF2-40B4-BE49-F238E27FC236}">
                <a16:creationId xmlns:a16="http://schemas.microsoft.com/office/drawing/2014/main" id="{662FF207-1B75-1940-91E1-2692254C727F}"/>
              </a:ext>
            </a:extLst>
          </p:cNvPr>
          <p:cNvCxnSpPr/>
          <p:nvPr userDrawn="1"/>
        </p:nvCxnSpPr>
        <p:spPr bwMode="gray">
          <a:xfrm>
            <a:off x="5181361" y="2512464"/>
            <a:ext cx="1829276"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p:nvPr>
        </p:nvSpPr>
        <p:spPr>
          <a:xfrm>
            <a:off x="5186444" y="2529076"/>
            <a:ext cx="1829276" cy="2871263"/>
          </a:xfrm>
          <a:solidFill>
            <a:srgbClr val="F4F8FA"/>
          </a:solidFill>
          <a:ln>
            <a:noFill/>
          </a:ln>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20" name="Straight Connector 19">
            <a:extLst>
              <a:ext uri="{FF2B5EF4-FFF2-40B4-BE49-F238E27FC236}">
                <a16:creationId xmlns:a16="http://schemas.microsoft.com/office/drawing/2014/main" id="{128E238A-DE09-DD4F-A6F3-2F244E7301C3}"/>
              </a:ext>
            </a:extLst>
          </p:cNvPr>
          <p:cNvCxnSpPr/>
          <p:nvPr userDrawn="1"/>
        </p:nvCxnSpPr>
        <p:spPr bwMode="gray">
          <a:xfrm>
            <a:off x="7467957" y="2512464"/>
            <a:ext cx="1829276"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p:nvPr>
        </p:nvSpPr>
        <p:spPr>
          <a:xfrm>
            <a:off x="7471947" y="2529076"/>
            <a:ext cx="1829276" cy="2871263"/>
          </a:xfrm>
          <a:solidFill>
            <a:srgbClr val="F4F8FA"/>
          </a:solidFill>
          <a:ln>
            <a:noFill/>
          </a:ln>
        </p:spPr>
        <p:txBody>
          <a:bodyPr/>
          <a:lstStyle>
            <a:lvl1pPr algn="ctr">
              <a:lnSpc>
                <a:spcPct val="100000"/>
              </a:lnSpc>
              <a:spcBef>
                <a:spcPts val="600"/>
              </a:spcBef>
              <a:defRPr sz="2000">
                <a:solidFill>
                  <a:schemeClr val="accent6"/>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21" name="Straight Connector 20">
            <a:extLst>
              <a:ext uri="{FF2B5EF4-FFF2-40B4-BE49-F238E27FC236}">
                <a16:creationId xmlns:a16="http://schemas.microsoft.com/office/drawing/2014/main" id="{E8B64954-CA3A-494E-B70D-3405C9F592D8}"/>
              </a:ext>
            </a:extLst>
          </p:cNvPr>
          <p:cNvCxnSpPr/>
          <p:nvPr userDrawn="1"/>
        </p:nvCxnSpPr>
        <p:spPr bwMode="gray">
          <a:xfrm>
            <a:off x="9754552" y="2512464"/>
            <a:ext cx="1829276" cy="0"/>
          </a:xfrm>
          <a:prstGeom prst="line">
            <a:avLst/>
          </a:prstGeom>
          <a:ln w="25400">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p:nvPr>
        </p:nvSpPr>
        <p:spPr>
          <a:xfrm>
            <a:off x="9754553" y="2529076"/>
            <a:ext cx="1829276" cy="2871263"/>
          </a:xfrm>
          <a:solidFill>
            <a:srgbClr val="F4F8FA"/>
          </a:solidFill>
          <a:ln>
            <a:noFill/>
          </a:ln>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sp>
        <p:nvSpPr>
          <p:cNvPr id="23" name="page number">
            <a:extLst>
              <a:ext uri="{FF2B5EF4-FFF2-40B4-BE49-F238E27FC236}">
                <a16:creationId xmlns:a16="http://schemas.microsoft.com/office/drawing/2014/main" id="{778B9E91-325F-BB46-BB33-20219DF70C9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37" name="Oval 36">
            <a:extLst>
              <a:ext uri="{FF2B5EF4-FFF2-40B4-BE49-F238E27FC236}">
                <a16:creationId xmlns:a16="http://schemas.microsoft.com/office/drawing/2014/main" id="{FF6B89BA-DE17-014A-9ED8-790359ADE9FE}"/>
              </a:ext>
              <a:ext uri="{C183D7F6-B498-43B3-948B-1728B52AA6E4}">
                <adec:decorative xmlns:adec="http://schemas.microsoft.com/office/drawing/2017/decorative" val="1"/>
              </a:ext>
            </a:extLst>
          </p:cNvPr>
          <p:cNvSpPr/>
          <p:nvPr userDrawn="1"/>
        </p:nvSpPr>
        <p:spPr bwMode="gray">
          <a:xfrm>
            <a:off x="1131302" y="2006792"/>
            <a:ext cx="788692" cy="788487"/>
          </a:xfrm>
          <a:prstGeom prst="ellipse">
            <a:avLst/>
          </a:prstGeom>
          <a:solidFill>
            <a:schemeClr val="bg1"/>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accent5"/>
                </a:solidFill>
              </a:rPr>
              <a:t>1</a:t>
            </a:r>
          </a:p>
        </p:txBody>
      </p:sp>
      <p:sp>
        <p:nvSpPr>
          <p:cNvPr id="38" name="Oval 37">
            <a:extLst>
              <a:ext uri="{FF2B5EF4-FFF2-40B4-BE49-F238E27FC236}">
                <a16:creationId xmlns:a16="http://schemas.microsoft.com/office/drawing/2014/main" id="{5B0E1473-AF0F-7C48-8FAF-3848C1B61D3D}"/>
              </a:ext>
              <a:ext uri="{C183D7F6-B498-43B3-948B-1728B52AA6E4}">
                <adec:decorative xmlns:adec="http://schemas.microsoft.com/office/drawing/2017/decorative" val="1"/>
              </a:ext>
            </a:extLst>
          </p:cNvPr>
          <p:cNvSpPr/>
          <p:nvPr userDrawn="1"/>
        </p:nvSpPr>
        <p:spPr bwMode="gray">
          <a:xfrm>
            <a:off x="3415060" y="2006792"/>
            <a:ext cx="788692" cy="788487"/>
          </a:xfrm>
          <a:prstGeom prst="ellipse">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800" dirty="0">
                <a:solidFill>
                  <a:schemeClr val="accent1"/>
                </a:solidFill>
              </a:rPr>
              <a:t>2</a:t>
            </a:r>
          </a:p>
        </p:txBody>
      </p:sp>
      <p:sp>
        <p:nvSpPr>
          <p:cNvPr id="39" name="Oval 38">
            <a:extLst>
              <a:ext uri="{FF2B5EF4-FFF2-40B4-BE49-F238E27FC236}">
                <a16:creationId xmlns:a16="http://schemas.microsoft.com/office/drawing/2014/main" id="{C609A2D8-18F0-8A47-BD8C-DD1AF0B615E1}"/>
              </a:ext>
              <a:ext uri="{C183D7F6-B498-43B3-948B-1728B52AA6E4}">
                <adec:decorative xmlns:adec="http://schemas.microsoft.com/office/drawing/2017/decorative" val="1"/>
              </a:ext>
            </a:extLst>
          </p:cNvPr>
          <p:cNvSpPr/>
          <p:nvPr userDrawn="1"/>
        </p:nvSpPr>
        <p:spPr bwMode="gray">
          <a:xfrm>
            <a:off x="5706737" y="2006792"/>
            <a:ext cx="788692" cy="788487"/>
          </a:xfrm>
          <a:prstGeom prst="ellipse">
            <a:avLst/>
          </a:prstGeom>
          <a:solidFill>
            <a:schemeClr val="bg1"/>
          </a:solidFill>
          <a:ln w="25400">
            <a:solidFill>
              <a:schemeClr val="accent2"/>
            </a:solidFill>
          </a:ln>
          <a:effectLst/>
        </p:spPr>
        <p:txBody>
          <a:bodyPr vert="horz" wrap="square" lIns="0" tIns="0" rIns="0" bIns="0" numCol="1" anchor="ctr" anchorCtr="0" compatLnSpc="1">
            <a:prstTxWarp prst="textNoShape">
              <a:avLst/>
            </a:prstTxWarp>
          </a:bodyPr>
          <a:lstStyle/>
          <a:p>
            <a:pPr lvl="0" algn="ctr"/>
            <a:r>
              <a:rPr lang="en-US" sz="1800" dirty="0">
                <a:solidFill>
                  <a:schemeClr val="accent2"/>
                </a:solidFill>
              </a:rPr>
              <a:t>3</a:t>
            </a:r>
          </a:p>
        </p:txBody>
      </p:sp>
      <p:sp>
        <p:nvSpPr>
          <p:cNvPr id="40" name="Oval 39">
            <a:extLst>
              <a:ext uri="{FF2B5EF4-FFF2-40B4-BE49-F238E27FC236}">
                <a16:creationId xmlns:a16="http://schemas.microsoft.com/office/drawing/2014/main" id="{E4E1A06A-E5D9-064B-85F4-74B463C7BDD3}"/>
              </a:ext>
              <a:ext uri="{C183D7F6-B498-43B3-948B-1728B52AA6E4}">
                <adec:decorative xmlns:adec="http://schemas.microsoft.com/office/drawing/2017/decorative" val="1"/>
              </a:ext>
            </a:extLst>
          </p:cNvPr>
          <p:cNvSpPr/>
          <p:nvPr userDrawn="1"/>
        </p:nvSpPr>
        <p:spPr bwMode="gray">
          <a:xfrm>
            <a:off x="7992240" y="2006792"/>
            <a:ext cx="788692" cy="788487"/>
          </a:xfrm>
          <a:prstGeom prst="ellipse">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800" dirty="0">
                <a:solidFill>
                  <a:schemeClr val="accent6"/>
                </a:solidFill>
              </a:rPr>
              <a:t>4</a:t>
            </a:r>
          </a:p>
        </p:txBody>
      </p:sp>
      <p:sp>
        <p:nvSpPr>
          <p:cNvPr id="41" name="Oval 40">
            <a:extLst>
              <a:ext uri="{FF2B5EF4-FFF2-40B4-BE49-F238E27FC236}">
                <a16:creationId xmlns:a16="http://schemas.microsoft.com/office/drawing/2014/main" id="{B7824627-50AB-F94E-9519-EADC5841F8D3}"/>
              </a:ext>
              <a:ext uri="{C183D7F6-B498-43B3-948B-1728B52AA6E4}">
                <adec:decorative xmlns:adec="http://schemas.microsoft.com/office/drawing/2017/decorative" val="1"/>
              </a:ext>
            </a:extLst>
          </p:cNvPr>
          <p:cNvSpPr/>
          <p:nvPr userDrawn="1"/>
        </p:nvSpPr>
        <p:spPr bwMode="gray">
          <a:xfrm>
            <a:off x="10274846" y="2006792"/>
            <a:ext cx="788692" cy="788487"/>
          </a:xfrm>
          <a:prstGeom prst="ellipse">
            <a:avLst/>
          </a:prstGeom>
          <a:solidFill>
            <a:schemeClr val="bg1"/>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accent3"/>
                </a:solidFill>
              </a:rPr>
              <a:t>5</a:t>
            </a:r>
          </a:p>
        </p:txBody>
      </p:sp>
    </p:spTree>
    <p:extLst>
      <p:ext uri="{BB962C8B-B14F-4D97-AF65-F5344CB8AC3E}">
        <p14:creationId xmlns:p14="http://schemas.microsoft.com/office/powerpoint/2010/main" val="78903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Sample Chart Layout for Text – Click to Add a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5" name="Text Placeholder 3" descr="Row 1 label">
            <a:extLst>
              <a:ext uri="{FF2B5EF4-FFF2-40B4-BE49-F238E27FC236}">
                <a16:creationId xmlns:a16="http://schemas.microsoft.com/office/drawing/2014/main" id="{7077ED63-7149-B64F-804C-21E2E59DF7DB}"/>
              </a:ext>
            </a:extLst>
          </p:cNvPr>
          <p:cNvSpPr>
            <a:spLocks noGrp="1"/>
          </p:cNvSpPr>
          <p:nvPr>
            <p:ph type="body" sz="quarter" idx="30" hasCustomPrompt="1"/>
          </p:nvPr>
        </p:nvSpPr>
        <p:spPr>
          <a:xfrm>
            <a:off x="271535" y="1546789"/>
            <a:ext cx="574720" cy="439174"/>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34" name="Text Placeholder 3" descr="Row 1 text box is a long horizontal box the width of the slide acting as a header. ">
            <a:extLst>
              <a:ext uri="{FF2B5EF4-FFF2-40B4-BE49-F238E27FC236}">
                <a16:creationId xmlns:a16="http://schemas.microsoft.com/office/drawing/2014/main" id="{03CB2304-DD0F-674C-91F7-863CDF3757FC}"/>
              </a:ext>
            </a:extLst>
          </p:cNvPr>
          <p:cNvSpPr>
            <a:spLocks noGrp="1"/>
          </p:cNvSpPr>
          <p:nvPr>
            <p:ph type="body" sz="quarter" idx="29" hasCustomPrompt="1"/>
          </p:nvPr>
        </p:nvSpPr>
        <p:spPr>
          <a:xfrm>
            <a:off x="1034310" y="1561701"/>
            <a:ext cx="10633738" cy="429469"/>
          </a:xfrm>
          <a:solidFill>
            <a:srgbClr val="F4F8FA"/>
          </a:solidFill>
          <a:ln w="12700">
            <a:solidFill>
              <a:schemeClr val="accent2">
                <a:alpha val="25000"/>
              </a:schemeClr>
            </a:solidFill>
          </a:ln>
        </p:spPr>
        <p:txBody>
          <a:bodyPr tIns="91440"/>
          <a:lstStyle>
            <a:lvl1pPr algn="ctr">
              <a:lnSpc>
                <a:spcPct val="100000"/>
              </a:lnSpc>
              <a:spcBef>
                <a:spcPts val="600"/>
              </a:spcBef>
              <a:buNone/>
              <a:defRPr sz="16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36" name="Text Placeholder 3" descr="Row 2 label; this row shows 4 content boxes labeled A through D, each is a different color and holds text.">
            <a:extLst>
              <a:ext uri="{FF2B5EF4-FFF2-40B4-BE49-F238E27FC236}">
                <a16:creationId xmlns:a16="http://schemas.microsoft.com/office/drawing/2014/main" id="{3E62FD32-E978-1A49-AA98-60CD14AE003D}"/>
              </a:ext>
            </a:extLst>
          </p:cNvPr>
          <p:cNvSpPr>
            <a:spLocks noGrp="1"/>
          </p:cNvSpPr>
          <p:nvPr>
            <p:ph type="body" sz="quarter" idx="31" hasCustomPrompt="1"/>
          </p:nvPr>
        </p:nvSpPr>
        <p:spPr>
          <a:xfrm>
            <a:off x="285825" y="3304775"/>
            <a:ext cx="560429" cy="658026"/>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cxnSp>
        <p:nvCxnSpPr>
          <p:cNvPr id="4" name="Straight Connector 3">
            <a:extLst>
              <a:ext uri="{FF2B5EF4-FFF2-40B4-BE49-F238E27FC236}">
                <a16:creationId xmlns:a16="http://schemas.microsoft.com/office/drawing/2014/main" id="{7E322B01-8AA4-6B48-98B8-90F64F16E3E4}"/>
              </a:ext>
              <a:ext uri="{C183D7F6-B498-43B3-948B-1728B52AA6E4}">
                <adec:decorative xmlns:adec="http://schemas.microsoft.com/office/drawing/2017/decorative" val="1"/>
              </a:ext>
            </a:extLst>
          </p:cNvPr>
          <p:cNvCxnSpPr/>
          <p:nvPr userDrawn="1"/>
        </p:nvCxnSpPr>
        <p:spPr bwMode="gray">
          <a:xfrm>
            <a:off x="1093361" y="2680138"/>
            <a:ext cx="2460062"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descr="Row 2, box 1: text in plum">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1102694" y="2699834"/>
            <a:ext cx="2430759" cy="1949198"/>
          </a:xfrm>
          <a:noFill/>
          <a:ln w="15875">
            <a:noFill/>
          </a:ln>
        </p:spPr>
        <p:txBody>
          <a:bodyPr tIns="365760"/>
          <a:lstStyle>
            <a:lvl1pPr algn="ctr">
              <a:lnSpc>
                <a:spcPct val="100000"/>
              </a:lnSpc>
              <a:spcBef>
                <a:spcPts val="600"/>
              </a:spcBef>
              <a:buNone/>
              <a:defRPr sz="1800">
                <a:solidFill>
                  <a:schemeClr val="accent5"/>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25" name="Straight Connector 24">
            <a:extLst>
              <a:ext uri="{FF2B5EF4-FFF2-40B4-BE49-F238E27FC236}">
                <a16:creationId xmlns:a16="http://schemas.microsoft.com/office/drawing/2014/main" id="{1AEFB321-2C32-7945-A5C9-A9F00AE58896}"/>
              </a:ext>
              <a:ext uri="{C183D7F6-B498-43B3-948B-1728B52AA6E4}">
                <adec:decorative xmlns:adec="http://schemas.microsoft.com/office/drawing/2017/decorative" val="1"/>
              </a:ext>
            </a:extLst>
          </p:cNvPr>
          <p:cNvCxnSpPr/>
          <p:nvPr userDrawn="1"/>
        </p:nvCxnSpPr>
        <p:spPr bwMode="gray">
          <a:xfrm>
            <a:off x="3809404" y="2680138"/>
            <a:ext cx="2460062"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descr="Row 2, box 2: text in ocean">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3817075" y="2699834"/>
            <a:ext cx="2430759" cy="1949198"/>
          </a:xfrm>
          <a:noFill/>
          <a:ln w="15875">
            <a:noFill/>
          </a:ln>
        </p:spPr>
        <p:txBody>
          <a:bodyPr tIns="365760"/>
          <a:lstStyle>
            <a:lvl1pPr algn="ctr">
              <a:lnSpc>
                <a:spcPct val="100000"/>
              </a:lnSpc>
              <a:spcBef>
                <a:spcPts val="600"/>
              </a:spcBef>
              <a:buNone/>
              <a:defRPr sz="1800">
                <a:solidFill>
                  <a:schemeClr val="accent1"/>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32" name="Straight Connector 31">
            <a:extLst>
              <a:ext uri="{FF2B5EF4-FFF2-40B4-BE49-F238E27FC236}">
                <a16:creationId xmlns:a16="http://schemas.microsoft.com/office/drawing/2014/main" id="{65C97932-042E-C845-9300-586CA61AB8C0}"/>
              </a:ext>
              <a:ext uri="{C183D7F6-B498-43B3-948B-1728B52AA6E4}">
                <adec:decorative xmlns:adec="http://schemas.microsoft.com/office/drawing/2017/decorative" val="1"/>
              </a:ext>
            </a:extLst>
          </p:cNvPr>
          <p:cNvCxnSpPr/>
          <p:nvPr userDrawn="1"/>
        </p:nvCxnSpPr>
        <p:spPr bwMode="gray">
          <a:xfrm>
            <a:off x="6553319" y="2680138"/>
            <a:ext cx="2460062"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descr="Row 2, box 3: text in indigo">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6531456" y="2699834"/>
            <a:ext cx="2478256" cy="1949198"/>
          </a:xfrm>
          <a:noFill/>
          <a:ln w="15875">
            <a:noFill/>
          </a:ln>
        </p:spPr>
        <p:txBody>
          <a:bodyPr tIns="36576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38" name="Straight Connector 37">
            <a:extLst>
              <a:ext uri="{FF2B5EF4-FFF2-40B4-BE49-F238E27FC236}">
                <a16:creationId xmlns:a16="http://schemas.microsoft.com/office/drawing/2014/main" id="{D68A42CD-A1AD-9149-80A3-4BFE5D75E3AB}"/>
              </a:ext>
              <a:ext uri="{C183D7F6-B498-43B3-948B-1728B52AA6E4}">
                <adec:decorative xmlns:adec="http://schemas.microsoft.com/office/drawing/2017/decorative" val="1"/>
              </a:ext>
            </a:extLst>
          </p:cNvPr>
          <p:cNvCxnSpPr/>
          <p:nvPr userDrawn="1"/>
        </p:nvCxnSpPr>
        <p:spPr bwMode="gray">
          <a:xfrm>
            <a:off x="9231527" y="2680138"/>
            <a:ext cx="2460062" cy="0"/>
          </a:xfrm>
          <a:prstGeom prst="line">
            <a:avLst/>
          </a:prstGeom>
          <a:ln w="25400">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descr="Row 2, box 4: text in dark green">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9245836" y="2699834"/>
            <a:ext cx="2455225" cy="1949198"/>
          </a:xfrm>
          <a:noFill/>
          <a:ln w="15875">
            <a:noFill/>
          </a:ln>
        </p:spPr>
        <p:txBody>
          <a:bodyPr tIns="365760"/>
          <a:lstStyle>
            <a:lvl1pPr algn="ctr">
              <a:lnSpc>
                <a:spcPct val="100000"/>
              </a:lnSpc>
              <a:spcBef>
                <a:spcPts val="600"/>
              </a:spcBef>
              <a:buNone/>
              <a:defRPr sz="1800">
                <a:solidFill>
                  <a:schemeClr val="accent3"/>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sp>
        <p:nvSpPr>
          <p:cNvPr id="37" name="Text Placeholder 3" descr="Row 3 label: this row shows six, small content boxes in a horiztonal row">
            <a:extLst>
              <a:ext uri="{FF2B5EF4-FFF2-40B4-BE49-F238E27FC236}">
                <a16:creationId xmlns:a16="http://schemas.microsoft.com/office/drawing/2014/main" id="{EF286E42-C44A-274D-B9C1-D21F1AD1DEB2}"/>
              </a:ext>
            </a:extLst>
          </p:cNvPr>
          <p:cNvSpPr>
            <a:spLocks noGrp="1"/>
          </p:cNvSpPr>
          <p:nvPr>
            <p:ph type="body" sz="quarter" idx="32" hasCustomPrompt="1"/>
          </p:nvPr>
        </p:nvSpPr>
        <p:spPr>
          <a:xfrm>
            <a:off x="300117" y="5065521"/>
            <a:ext cx="546137" cy="658026"/>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20" name="Text Placeholder 3" descr="Row 3, text box 1">
            <a:extLst>
              <a:ext uri="{FF2B5EF4-FFF2-40B4-BE49-F238E27FC236}">
                <a16:creationId xmlns:a16="http://schemas.microsoft.com/office/drawing/2014/main" id="{828E38C7-4E21-F24B-B372-9632EC441D7F}"/>
              </a:ext>
            </a:extLst>
          </p:cNvPr>
          <p:cNvSpPr>
            <a:spLocks noGrp="1"/>
          </p:cNvSpPr>
          <p:nvPr>
            <p:ph type="body" sz="quarter" idx="23" hasCustomPrompt="1"/>
          </p:nvPr>
        </p:nvSpPr>
        <p:spPr>
          <a:xfrm>
            <a:off x="111534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1" name="Text Placeholder 3" descr="Row 3, text box 2">
            <a:extLst>
              <a:ext uri="{FF2B5EF4-FFF2-40B4-BE49-F238E27FC236}">
                <a16:creationId xmlns:a16="http://schemas.microsoft.com/office/drawing/2014/main" id="{8B2FDC15-7948-0244-83E4-0CDCDBC619B3}"/>
              </a:ext>
            </a:extLst>
          </p:cNvPr>
          <p:cNvSpPr>
            <a:spLocks noGrp="1"/>
          </p:cNvSpPr>
          <p:nvPr>
            <p:ph type="body" sz="quarter" idx="24" hasCustomPrompt="1"/>
          </p:nvPr>
        </p:nvSpPr>
        <p:spPr>
          <a:xfrm>
            <a:off x="2887065"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6" name="Text Placeholder 3" descr="Row 3, text box 3">
            <a:extLst>
              <a:ext uri="{FF2B5EF4-FFF2-40B4-BE49-F238E27FC236}">
                <a16:creationId xmlns:a16="http://schemas.microsoft.com/office/drawing/2014/main" id="{E4B34A83-BA8A-6844-8A56-BBD517A5B6FD}"/>
              </a:ext>
            </a:extLst>
          </p:cNvPr>
          <p:cNvSpPr>
            <a:spLocks noGrp="1"/>
          </p:cNvSpPr>
          <p:nvPr>
            <p:ph type="body" sz="quarter" idx="25" hasCustomPrompt="1"/>
          </p:nvPr>
        </p:nvSpPr>
        <p:spPr>
          <a:xfrm>
            <a:off x="4658787"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7" name="Text Placeholder 3" descr="Row 3, text box 4">
            <a:extLst>
              <a:ext uri="{FF2B5EF4-FFF2-40B4-BE49-F238E27FC236}">
                <a16:creationId xmlns:a16="http://schemas.microsoft.com/office/drawing/2014/main" id="{532716FA-3DC7-AF41-8C5F-F9D040A43930}"/>
              </a:ext>
            </a:extLst>
          </p:cNvPr>
          <p:cNvSpPr>
            <a:spLocks noGrp="1"/>
          </p:cNvSpPr>
          <p:nvPr>
            <p:ph type="body" sz="quarter" idx="26" hasCustomPrompt="1"/>
          </p:nvPr>
        </p:nvSpPr>
        <p:spPr>
          <a:xfrm>
            <a:off x="6430509"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31" name="Text Placeholder 3" descr="Row 3, text box 5">
            <a:extLst>
              <a:ext uri="{FF2B5EF4-FFF2-40B4-BE49-F238E27FC236}">
                <a16:creationId xmlns:a16="http://schemas.microsoft.com/office/drawing/2014/main" id="{6EA6D41F-30CE-1443-9F1F-896A2907ECBD}"/>
              </a:ext>
            </a:extLst>
          </p:cNvPr>
          <p:cNvSpPr>
            <a:spLocks noGrp="1"/>
          </p:cNvSpPr>
          <p:nvPr>
            <p:ph type="body" sz="quarter" idx="27" hasCustomPrompt="1"/>
          </p:nvPr>
        </p:nvSpPr>
        <p:spPr>
          <a:xfrm>
            <a:off x="820223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33" name="Text Placeholder 3" descr="Row 3, text box 6">
            <a:extLst>
              <a:ext uri="{FF2B5EF4-FFF2-40B4-BE49-F238E27FC236}">
                <a16:creationId xmlns:a16="http://schemas.microsoft.com/office/drawing/2014/main" id="{62388AAB-5BA2-4747-B0D0-B11DA9195125}"/>
              </a:ext>
            </a:extLst>
          </p:cNvPr>
          <p:cNvSpPr>
            <a:spLocks noGrp="1"/>
          </p:cNvSpPr>
          <p:nvPr>
            <p:ph type="body" sz="quarter" idx="28" hasCustomPrompt="1"/>
          </p:nvPr>
        </p:nvSpPr>
        <p:spPr>
          <a:xfrm>
            <a:off x="997395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4" name="page number">
            <a:extLst>
              <a:ext uri="{FF2B5EF4-FFF2-40B4-BE49-F238E27FC236}">
                <a16:creationId xmlns:a16="http://schemas.microsoft.com/office/drawing/2014/main" id="{D09494D0-773E-A04D-BC5F-65AA87B8246F}"/>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17580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BE17F87B-8433-6C45-84D8-13DF5C0ADDB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314692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Aqua">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E44290E-E445-9BA8-5C2C-7466B263CE87}"/>
              </a:ext>
            </a:extLst>
          </p:cNvPr>
          <p:cNvPicPr>
            <a:picLocks noChangeAspect="1"/>
          </p:cNvPicPr>
          <p:nvPr userDrawn="1"/>
        </p:nvPicPr>
        <p:blipFill>
          <a:blip r:embed="rId2"/>
          <a:srcRect l="3" r="3"/>
          <a:stretch/>
        </p:blipFill>
        <p:spPr>
          <a:xfrm>
            <a:off x="879" y="1"/>
            <a:ext cx="12190487" cy="6858495"/>
          </a:xfrm>
          <a:prstGeom prst="rect">
            <a:avLst/>
          </a:prstGeom>
        </p:spPr>
      </p:pic>
      <p:sp>
        <p:nvSpPr>
          <p:cNvPr id="13" name="TextBox 12">
            <a:extLst>
              <a:ext uri="{FF2B5EF4-FFF2-40B4-BE49-F238E27FC236}">
                <a16:creationId xmlns:a16="http://schemas.microsoft.com/office/drawing/2014/main" id="{1BD12A38-34FF-DD48-95F6-31F5ED4772C8}"/>
              </a:ext>
            </a:extLst>
          </p:cNvPr>
          <p:cNvSpPr txBox="1"/>
          <p:nvPr userDrawn="1"/>
        </p:nvSpPr>
        <p:spPr>
          <a:xfrm>
            <a:off x="7124768" y="4133698"/>
            <a:ext cx="3586491"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1"/>
                </a:solidFill>
                <a:latin typeface="+mj-lt"/>
                <a:ea typeface="+mj-ea"/>
                <a:cs typeface="+mj-cs"/>
              </a:rPr>
              <a:t>Thank You</a:t>
            </a:r>
          </a:p>
        </p:txBody>
      </p:sp>
      <p:sp>
        <p:nvSpPr>
          <p:cNvPr id="2" name="TextBox 1">
            <a:extLst>
              <a:ext uri="{FF2B5EF4-FFF2-40B4-BE49-F238E27FC236}">
                <a16:creationId xmlns:a16="http://schemas.microsoft.com/office/drawing/2014/main" id="{6870951A-A1C2-4343-3CAE-6020736681CC}"/>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3" name="TextBox 2">
            <a:extLst>
              <a:ext uri="{FF2B5EF4-FFF2-40B4-BE49-F238E27FC236}">
                <a16:creationId xmlns:a16="http://schemas.microsoft.com/office/drawing/2014/main" id="{26F24270-F144-4E34-E75B-7BF480C1A43F}"/>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4" name="Graphic 8">
            <a:extLst>
              <a:ext uri="{FF2B5EF4-FFF2-40B4-BE49-F238E27FC236}">
                <a16:creationId xmlns:a16="http://schemas.microsoft.com/office/drawing/2014/main" id="{51193D83-E1DC-D884-497D-C36876692E8C}"/>
              </a:ext>
            </a:extLst>
          </p:cNvPr>
          <p:cNvGrpSpPr/>
          <p:nvPr userDrawn="1"/>
        </p:nvGrpSpPr>
        <p:grpSpPr>
          <a:xfrm>
            <a:off x="265695" y="6323271"/>
            <a:ext cx="1249548" cy="369648"/>
            <a:chOff x="265625" y="6323271"/>
            <a:chExt cx="1249223" cy="369648"/>
          </a:xfrm>
          <a:solidFill>
            <a:srgbClr val="000000"/>
          </a:solidFill>
        </p:grpSpPr>
        <p:grpSp>
          <p:nvGrpSpPr>
            <p:cNvPr id="5" name="Graphic 8">
              <a:extLst>
                <a:ext uri="{FF2B5EF4-FFF2-40B4-BE49-F238E27FC236}">
                  <a16:creationId xmlns:a16="http://schemas.microsoft.com/office/drawing/2014/main" id="{6288BEE3-23F3-B6B1-B482-0F9A9F569EA0}"/>
                </a:ext>
              </a:extLst>
            </p:cNvPr>
            <p:cNvGrpSpPr/>
            <p:nvPr/>
          </p:nvGrpSpPr>
          <p:grpSpPr>
            <a:xfrm>
              <a:off x="745455" y="6594444"/>
              <a:ext cx="722662" cy="98475"/>
              <a:chOff x="745455" y="6594444"/>
              <a:chExt cx="722662" cy="98475"/>
            </a:xfrm>
            <a:solidFill>
              <a:srgbClr val="000000"/>
            </a:solidFill>
          </p:grpSpPr>
          <p:sp>
            <p:nvSpPr>
              <p:cNvPr id="20" name="Freeform 19">
                <a:extLst>
                  <a:ext uri="{FF2B5EF4-FFF2-40B4-BE49-F238E27FC236}">
                    <a16:creationId xmlns:a16="http://schemas.microsoft.com/office/drawing/2014/main" id="{90DE5843-3B4A-E700-B0DB-5D9A3AD21F98}"/>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DE397DD-E9E8-91B5-8C3B-45ED0D0B04B1}"/>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6E6BB379-A9C5-4D4D-9C59-B482A1CFFCF1}"/>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5BF377CA-F78E-1D05-7E30-F0B6B3DB3F06}"/>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C25C045-0720-3CF6-0232-C3865968DD47}"/>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492D9964-F2E9-F1D3-0D41-4D1006001336}"/>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018C7F5-E13A-499D-ABFD-F4667F22C046}"/>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0E76BD13-FD6A-3266-F187-4A6360DA733F}"/>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54CDF54-5CC7-42D5-FF3B-EA1A9615C9EB}"/>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CA008CD7-A5BA-D93B-24CF-53A3613EEB94}"/>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6" name="Graphic 8">
              <a:extLst>
                <a:ext uri="{FF2B5EF4-FFF2-40B4-BE49-F238E27FC236}">
                  <a16:creationId xmlns:a16="http://schemas.microsoft.com/office/drawing/2014/main" id="{0E16E021-24D5-689F-4C32-B7C3B76D27F1}"/>
                </a:ext>
              </a:extLst>
            </p:cNvPr>
            <p:cNvGrpSpPr/>
            <p:nvPr/>
          </p:nvGrpSpPr>
          <p:grpSpPr>
            <a:xfrm>
              <a:off x="265625" y="6323271"/>
              <a:ext cx="1249223" cy="190348"/>
              <a:chOff x="265625" y="6323271"/>
              <a:chExt cx="1249223" cy="190348"/>
            </a:xfrm>
            <a:solidFill>
              <a:srgbClr val="000000"/>
            </a:solidFill>
          </p:grpSpPr>
          <p:sp>
            <p:nvSpPr>
              <p:cNvPr id="7" name="Freeform 6">
                <a:extLst>
                  <a:ext uri="{FF2B5EF4-FFF2-40B4-BE49-F238E27FC236}">
                    <a16:creationId xmlns:a16="http://schemas.microsoft.com/office/drawing/2014/main" id="{E90104B9-EB0A-6BF7-8DA0-69BE6F5CEC54}"/>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14FF2423-AC5E-7429-E3BB-D400CC6C4F59}"/>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278A855B-3ED8-07E8-9617-3CABB4692131}"/>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630E10BD-35C4-2EB3-CD9E-CB79BB947F28}"/>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4D6F1BE7-A87D-4DD0-910A-5119820395CE}"/>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A59043ED-8660-66C4-91BC-AF45873D847E}"/>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C479B44E-348E-907C-601F-D41A24CC5E58}"/>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4337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73596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Click to edit text">
            <a:extLst>
              <a:ext uri="{FF2B5EF4-FFF2-40B4-BE49-F238E27FC236}">
                <a16:creationId xmlns:a16="http://schemas.microsoft.com/office/drawing/2014/main" id="{B29EB907-51A5-4D60-B03A-85DECB7627F9}"/>
              </a:ext>
            </a:extLst>
          </p:cNvPr>
          <p:cNvSpPr>
            <a:spLocks noGrp="1"/>
          </p:cNvSpPr>
          <p:nvPr>
            <p:ph type="body" sz="quarter" idx="23" hasCustomPrompt="1"/>
          </p:nvPr>
        </p:nvSpPr>
        <p:spPr>
          <a:xfrm>
            <a:off x="2894767" y="1359908"/>
            <a:ext cx="7317105" cy="4322783"/>
          </a:xfrm>
        </p:spPr>
        <p:txBody>
          <a:bodyPr anchor="t"/>
          <a:lstStyle>
            <a:lvl1pPr marL="0" indent="0">
              <a:spcBef>
                <a:spcPts val="1800"/>
              </a:spcBef>
              <a:buClr>
                <a:schemeClr val="accent2"/>
              </a:buClr>
              <a:buFont typeface="Open Sans" panose="020B0606030504020204" pitchFamily="34" charset="0"/>
              <a:buChar char="​"/>
              <a:defRPr>
                <a:solidFill>
                  <a:schemeClr val="bg2">
                    <a:lumMod val="25000"/>
                  </a:schemeClr>
                </a:solidFill>
              </a:defRPr>
            </a:lvl1pPr>
            <a:lvl2pPr marL="0" indent="0">
              <a:spcBef>
                <a:spcPts val="600"/>
              </a:spcBef>
              <a:buFont typeface="Open Sans" panose="020B0606030504020204" pitchFamily="34" charset="0"/>
              <a:buChar char="​"/>
              <a:defRPr/>
            </a:lvl2pPr>
            <a:lvl3pPr marL="342900" indent="0">
              <a:buFont typeface="Open Sans" panose="020B0606030504020204" pitchFamily="34" charset="0"/>
              <a:buNone/>
              <a:defRPr sz="1800"/>
            </a:lvl3pPr>
            <a:lvl4pPr marL="342900" indent="0">
              <a:buFont typeface="Open Sans" panose="020B0606030504020204" pitchFamily="34" charset="0"/>
              <a:buChar char="​"/>
              <a:tabLst/>
              <a:defRPr sz="1800">
                <a:solidFill>
                  <a:schemeClr val="tx2"/>
                </a:solidFill>
              </a:defRPr>
            </a:lvl4pPr>
            <a:lvl5pPr marL="342900" indent="0">
              <a:buFont typeface="Open Sans" panose="020B0606030504020204" pitchFamily="34" charset="0"/>
              <a:buChar char="​"/>
              <a:tabLst/>
              <a:defRPr sz="1800">
                <a:solidFill>
                  <a:schemeClr val="tx2"/>
                </a:solidFill>
              </a:defRPr>
            </a:lvl5pPr>
            <a:lvl6pPr marL="342900" indent="0">
              <a:buFont typeface="Open Sans" panose="020B0606030504020204" pitchFamily="34" charset="0"/>
              <a:buChar char="​"/>
              <a:defRPr sz="1800">
                <a:solidFill>
                  <a:schemeClr val="tx2"/>
                </a:solidFill>
              </a:defRPr>
            </a:lvl6pPr>
            <a:lvl7pPr marL="342900" indent="0">
              <a:buFont typeface="Open Sans" panose="020B0606030504020204" pitchFamily="34" charset="0"/>
              <a:buChar char="​"/>
              <a:defRPr sz="1800">
                <a:solidFill>
                  <a:schemeClr val="tx2"/>
                </a:solidFill>
              </a:defRPr>
            </a:lvl7pPr>
            <a:lvl8pPr marL="342900" indent="0">
              <a:buFont typeface="Open Sans" panose="020B0606030504020204" pitchFamily="34" charset="0"/>
              <a:buChar char="​"/>
              <a:defRPr sz="1800">
                <a:solidFill>
                  <a:schemeClr val="tx2"/>
                </a:solidFill>
              </a:defRPr>
            </a:lvl8pPr>
            <a:lvl9pPr marL="342900" indent="0">
              <a:buFont typeface="Open Sans" panose="020B0606030504020204" pitchFamily="34" charset="0"/>
              <a:buChar char="​"/>
              <a:defRPr sz="1800">
                <a:solidFill>
                  <a:schemeClr val="tx2"/>
                </a:solidFill>
              </a:defRPr>
            </a:lvl9pPr>
          </a:lstStyle>
          <a:p>
            <a:pPr lvl="0"/>
            <a:r>
              <a:rPr lang="en-US" dirty="0"/>
              <a:t>Edit text</a:t>
            </a:r>
          </a:p>
        </p:txBody>
      </p:sp>
      <p:sp>
        <p:nvSpPr>
          <p:cNvPr id="730" name="page number">
            <a:extLst>
              <a:ext uri="{FF2B5EF4-FFF2-40B4-BE49-F238E27FC236}">
                <a16:creationId xmlns:a16="http://schemas.microsoft.com/office/drawing/2014/main" id="{AB8D1A6B-3CE6-468D-804E-6300F8B6DC81}"/>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2" name="TextBox 1">
            <a:extLst>
              <a:ext uri="{FF2B5EF4-FFF2-40B4-BE49-F238E27FC236}">
                <a16:creationId xmlns:a16="http://schemas.microsoft.com/office/drawing/2014/main" id="{EFAB009F-8C77-4345-BB40-5C6D1F329C80}"/>
              </a:ext>
            </a:extLst>
          </p:cNvPr>
          <p:cNvSpPr txBox="1"/>
          <p:nvPr userDrawn="1"/>
        </p:nvSpPr>
        <p:spPr>
          <a:xfrm>
            <a:off x="610449" y="1257625"/>
            <a:ext cx="1940376" cy="443198"/>
          </a:xfrm>
          <a:prstGeom prst="rect">
            <a:avLst/>
          </a:prstGeom>
        </p:spPr>
        <p:txBody>
          <a:bodyPr vert="horz" wrap="none" lIns="0" tIns="0" rIns="0" bIns="0" rtlCol="0" anchor="b">
            <a:noAutofit/>
          </a:bodyPr>
          <a:lstStyle>
            <a:lvl1pPr>
              <a:lnSpc>
                <a:spcPct val="90000"/>
              </a:lnSpc>
              <a:spcBef>
                <a:spcPct val="0"/>
              </a:spcBef>
              <a:buNone/>
              <a:defRPr sz="3200" b="0">
                <a:solidFill>
                  <a:schemeClr val="accent2"/>
                </a:solidFill>
                <a:latin typeface="+mj-lt"/>
              </a:defRPr>
            </a:lvl1pPr>
          </a:lstStyle>
          <a:p>
            <a:pPr lvl="0"/>
            <a:r>
              <a:rPr lang="en-US" sz="3200" dirty="0">
                <a:solidFill>
                  <a:schemeClr val="accent1"/>
                </a:solidFill>
              </a:rPr>
              <a:t>Agenda</a:t>
            </a:r>
          </a:p>
        </p:txBody>
      </p:sp>
    </p:spTree>
    <p:extLst>
      <p:ext uri="{BB962C8B-B14F-4D97-AF65-F5344CB8AC3E}">
        <p14:creationId xmlns:p14="http://schemas.microsoft.com/office/powerpoint/2010/main" val="124066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262" y="938794"/>
            <a:ext cx="6429300" cy="1229360"/>
          </a:xfrm>
        </p:spPr>
        <p:txBody>
          <a:bodyPr wrap="square" anchor="b"/>
          <a:lstStyle>
            <a:lvl1pPr algn="l">
              <a:defRPr sz="6000" b="1" cap="none" baseline="0">
                <a:solidFill>
                  <a:schemeClr val="accent2"/>
                </a:solidFill>
              </a:defRPr>
            </a:lvl1pPr>
          </a:lstStyle>
          <a:p>
            <a:r>
              <a:rPr lang="en-US" dirty="0"/>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3123" y="2270788"/>
            <a:ext cx="7777585" cy="700882"/>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sz="1800">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171" y="6445106"/>
            <a:ext cx="1184706"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grpSp>
        <p:nvGrpSpPr>
          <p:cNvPr id="16" name="Group 15">
            <a:extLst>
              <a:ext uri="{FF2B5EF4-FFF2-40B4-BE49-F238E27FC236}">
                <a16:creationId xmlns:a16="http://schemas.microsoft.com/office/drawing/2014/main" id="{DF33CC84-9051-49F6-BAEC-414D83963F1B}"/>
              </a:ext>
              <a:ext uri="{C183D7F6-B498-43B3-948B-1728B52AA6E4}">
                <adec:decorative xmlns:adec="http://schemas.microsoft.com/office/drawing/2017/decorative" val="1"/>
              </a:ext>
            </a:extLst>
          </p:cNvPr>
          <p:cNvGrpSpPr/>
          <p:nvPr userDrawn="1"/>
        </p:nvGrpSpPr>
        <p:grpSpPr>
          <a:xfrm>
            <a:off x="2256009" y="1153770"/>
            <a:ext cx="12037216" cy="5196386"/>
            <a:chOff x="2255422" y="1153770"/>
            <a:chExt cx="12034082" cy="5196386"/>
          </a:xfrm>
        </p:grpSpPr>
        <p:sp>
          <p:nvSpPr>
            <p:cNvPr id="26" name="Freeform: Shape 23">
              <a:extLst>
                <a:ext uri="{FF2B5EF4-FFF2-40B4-BE49-F238E27FC236}">
                  <a16:creationId xmlns:a16="http://schemas.microsoft.com/office/drawing/2014/main" id="{1A265F8C-5EF1-4ADE-8DFB-4C1D0824655D}"/>
                </a:ext>
              </a:extLst>
            </p:cNvPr>
            <p:cNvSpPr/>
            <p:nvPr userDrawn="1"/>
          </p:nvSpPr>
          <p:spPr>
            <a:xfrm rot="13500000">
              <a:off x="6064622" y="1495417"/>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30000">
                  <a:schemeClr val="bg1">
                    <a:alpha val="0"/>
                  </a:schemeClr>
                </a:gs>
                <a:gs pos="100000">
                  <a:schemeClr val="accent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A51CE09C-D498-4987-86DD-9F484F2077F1}"/>
                </a:ext>
              </a:extLst>
            </p:cNvPr>
            <p:cNvSpPr/>
            <p:nvPr userDrawn="1"/>
          </p:nvSpPr>
          <p:spPr>
            <a:xfrm rot="2700000">
              <a:off x="9434765" y="-2655430"/>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chemeClr val="bg1">
                    <a:alpha val="0"/>
                  </a:schemeClr>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Tree>
    <p:extLst>
      <p:ext uri="{BB962C8B-B14F-4D97-AF65-F5344CB8AC3E}">
        <p14:creationId xmlns:p14="http://schemas.microsoft.com/office/powerpoint/2010/main" val="26961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6782F443-93A0-4919-89E7-37E501919603}"/>
              </a:ext>
            </a:extLst>
          </p:cNvPr>
          <p:cNvSpPr/>
          <p:nvPr userDrawn="1"/>
        </p:nvSpPr>
        <p:spPr>
          <a:xfrm rot="2700000">
            <a:off x="1531792" y="-2581332"/>
            <a:ext cx="3206987" cy="9626036"/>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2" name="Freeform: Shape 41">
            <a:extLst>
              <a:ext uri="{FF2B5EF4-FFF2-40B4-BE49-F238E27FC236}">
                <a16:creationId xmlns:a16="http://schemas.microsoft.com/office/drawing/2014/main" id="{72DCDC53-603A-40A5-A8CC-0073D40D11EF}"/>
              </a:ext>
            </a:extLst>
          </p:cNvPr>
          <p:cNvSpPr/>
          <p:nvPr userDrawn="1"/>
        </p:nvSpPr>
        <p:spPr>
          <a:xfrm rot="2700000">
            <a:off x="1633012" y="1229961"/>
            <a:ext cx="3535790" cy="7516105"/>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1143">
                <a:schemeClr val="bg1">
                  <a:alpha val="0"/>
                </a:schemeClr>
              </a:gs>
              <a:gs pos="14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4666" y="1582578"/>
            <a:ext cx="4997704" cy="1234440"/>
          </a:xfrm>
        </p:spPr>
        <p:txBody>
          <a:bodyPr wrap="square" anchor="b"/>
          <a:lstStyle>
            <a:lvl1pPr algn="l">
              <a:defRPr sz="4000" b="0" cap="none" baseline="0"/>
            </a:lvl1pPr>
          </a:lstStyle>
          <a:p>
            <a:r>
              <a:rPr lang="en-US"/>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4665" y="2867280"/>
            <a:ext cx="5117785" cy="416403"/>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4665" y="4737426"/>
            <a:ext cx="3658553" cy="355601"/>
          </a:xfrm>
        </p:spPr>
        <p:txBody>
          <a:bodyPr anchor="b"/>
          <a:lstStyle>
            <a:lvl1pPr algn="l">
              <a:buNone/>
              <a:defRPr sz="1600">
                <a:solidFill>
                  <a:schemeClr val="tx2"/>
                </a:solidFill>
              </a:defRPr>
            </a:lvl1pPr>
          </a:lstStyle>
          <a:p>
            <a:pPr lvl="0"/>
            <a:r>
              <a:rPr lang="en-US"/>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4665" y="5138746"/>
            <a:ext cx="3658553" cy="355601"/>
          </a:xfrm>
        </p:spPr>
        <p:txBody>
          <a:bodyPr/>
          <a:lstStyle>
            <a:lvl1pPr algn="l">
              <a:buNone/>
              <a:defRPr sz="1600">
                <a:solidFill>
                  <a:schemeClr val="tx2"/>
                </a:solidFill>
              </a:defRPr>
            </a:lvl1pPr>
          </a:lstStyle>
          <a:p>
            <a:pPr lvl="0"/>
            <a:r>
              <a:rPr lang="en-US"/>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4665" y="5494347"/>
            <a:ext cx="3658553" cy="267221"/>
          </a:xfrm>
        </p:spPr>
        <p:txBody>
          <a:bodyPr/>
          <a:lstStyle>
            <a:lvl1pPr algn="l">
              <a:buNone/>
              <a:defRPr sz="1200">
                <a:solidFill>
                  <a:schemeClr val="tx2"/>
                </a:solidFill>
              </a:defRPr>
            </a:lvl1pPr>
          </a:lstStyle>
          <a:p>
            <a:pPr lvl="0"/>
            <a:r>
              <a:rPr lang="en-US"/>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171" y="6445106"/>
            <a:ext cx="1184706"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grpSp>
      <p:sp>
        <p:nvSpPr>
          <p:cNvPr id="32" name="TextBox 31">
            <a:extLst>
              <a:ext uri="{FF2B5EF4-FFF2-40B4-BE49-F238E27FC236}">
                <a16:creationId xmlns:a16="http://schemas.microsoft.com/office/drawing/2014/main" id="{576FCBCF-AFA0-4D2E-AF64-919BFE9B44B8}"/>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800">
                <a:solidFill>
                  <a:schemeClr val="bg1"/>
                </a:solidFill>
                <a:latin typeface="+mj-lt"/>
                <a:ea typeface="Verdana" panose="020B0604030504040204" pitchFamily="34" charset="0"/>
                <a:cs typeface="Arial" panose="020B0604020202020204" pitchFamily="34" charset="0"/>
              </a:rPr>
              <a:t>│</a:t>
            </a:r>
            <a:r>
              <a:rPr lang="en-US" sz="800">
                <a:solidFill>
                  <a:schemeClr val="bg1"/>
                </a:solidFill>
                <a:latin typeface="+mj-lt"/>
                <a:ea typeface="Verdana" panose="020B0604030504040204" pitchFamily="34" charset="0"/>
                <a:cs typeface="Verdana" panose="020B0604030504040204" pitchFamily="34" charset="0"/>
              </a:rPr>
              <a:t>  ©2020 VMware, Inc.</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62161"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9858081" y="4877099"/>
                <a:ext cx="7920" cy="7920"/>
              </a:xfrm>
              <a:prstGeom prst="rect">
                <a:avLst/>
              </a:prstGeom>
            </p:spPr>
          </p:pic>
        </mc:Fallback>
      </mc:AlternateContent>
    </p:spTree>
    <p:extLst>
      <p:ext uri="{BB962C8B-B14F-4D97-AF65-F5344CB8AC3E}">
        <p14:creationId xmlns:p14="http://schemas.microsoft.com/office/powerpoint/2010/main" val="409587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BCB68143-A247-4F5B-9173-3D82D6706BFE}"/>
              </a:ext>
            </a:extLst>
          </p:cNvPr>
          <p:cNvSpPr/>
          <p:nvPr userDrawn="1"/>
        </p:nvSpPr>
        <p:spPr>
          <a:xfrm rot="2700000">
            <a:off x="1531792" y="-2581332"/>
            <a:ext cx="3206987" cy="9626036"/>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6" name="Freeform: Shape 25">
            <a:extLst>
              <a:ext uri="{FF2B5EF4-FFF2-40B4-BE49-F238E27FC236}">
                <a16:creationId xmlns:a16="http://schemas.microsoft.com/office/drawing/2014/main" id="{865D9BB8-44B7-4046-A859-7B01AD84E349}"/>
              </a:ext>
            </a:extLst>
          </p:cNvPr>
          <p:cNvSpPr/>
          <p:nvPr userDrawn="1"/>
        </p:nvSpPr>
        <p:spPr>
          <a:xfrm rot="2700000">
            <a:off x="1633012" y="1229961"/>
            <a:ext cx="3535790" cy="7516105"/>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1143">
                <a:schemeClr val="bg1">
                  <a:alpha val="0"/>
                </a:schemeClr>
              </a:gs>
              <a:gs pos="14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4666" y="1582578"/>
            <a:ext cx="4997704" cy="1234440"/>
          </a:xfrm>
        </p:spPr>
        <p:txBody>
          <a:bodyPr wrap="square" anchor="b"/>
          <a:lstStyle>
            <a:lvl1pPr algn="l">
              <a:defRPr sz="4000" b="0" cap="none" baseline="0"/>
            </a:lvl1pPr>
          </a:lstStyle>
          <a:p>
            <a:r>
              <a:rPr lang="en-US"/>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4665" y="2871217"/>
            <a:ext cx="5117785" cy="416403"/>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4665" y="4737426"/>
            <a:ext cx="3658553" cy="355601"/>
          </a:xfrm>
        </p:spPr>
        <p:txBody>
          <a:bodyPr anchor="b"/>
          <a:lstStyle>
            <a:lvl1pPr algn="l">
              <a:buNone/>
              <a:defRPr sz="1600">
                <a:solidFill>
                  <a:schemeClr val="tx2"/>
                </a:solidFill>
              </a:defRPr>
            </a:lvl1pPr>
          </a:lstStyle>
          <a:p>
            <a:pPr lvl="0"/>
            <a:r>
              <a:rPr lang="en-US"/>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4665" y="5138746"/>
            <a:ext cx="3658553" cy="355601"/>
          </a:xfrm>
        </p:spPr>
        <p:txBody>
          <a:bodyPr/>
          <a:lstStyle>
            <a:lvl1pPr algn="l">
              <a:buNone/>
              <a:defRPr sz="1600">
                <a:solidFill>
                  <a:schemeClr val="tx2"/>
                </a:solidFill>
              </a:defRPr>
            </a:lvl1pPr>
          </a:lstStyle>
          <a:p>
            <a:pPr lvl="0"/>
            <a:r>
              <a:rPr lang="en-US"/>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4665" y="5494345"/>
            <a:ext cx="3658553" cy="265176"/>
          </a:xfrm>
        </p:spPr>
        <p:txBody>
          <a:bodyPr/>
          <a:lstStyle>
            <a:lvl1pPr algn="l">
              <a:buNone/>
              <a:defRPr sz="1200">
                <a:solidFill>
                  <a:schemeClr val="tx2"/>
                </a:solidFill>
              </a:defRPr>
            </a:lvl1pPr>
          </a:lstStyle>
          <a:p>
            <a:pPr lvl="0"/>
            <a:r>
              <a:rPr lang="en-US"/>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171" y="6445106"/>
            <a:ext cx="1184706"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grpSp>
      <p:sp>
        <p:nvSpPr>
          <p:cNvPr id="32" name="TextBox 31">
            <a:extLst>
              <a:ext uri="{FF2B5EF4-FFF2-40B4-BE49-F238E27FC236}">
                <a16:creationId xmlns:a16="http://schemas.microsoft.com/office/drawing/2014/main" id="{576FCBCF-AFA0-4D2E-AF64-919BFE9B44B8}"/>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800">
                <a:solidFill>
                  <a:schemeClr val="bg1"/>
                </a:solidFill>
                <a:latin typeface="+mj-lt"/>
                <a:ea typeface="Verdana" panose="020B0604030504040204" pitchFamily="34" charset="0"/>
                <a:cs typeface="Arial" panose="020B0604020202020204" pitchFamily="34" charset="0"/>
              </a:rPr>
              <a:t>│</a:t>
            </a:r>
            <a:r>
              <a:rPr lang="en-US" sz="800">
                <a:solidFill>
                  <a:schemeClr val="bg1"/>
                </a:solidFill>
                <a:latin typeface="+mj-lt"/>
                <a:ea typeface="Verdana" panose="020B0604030504040204" pitchFamily="34" charset="0"/>
                <a:cs typeface="Verdana" panose="020B0604030504040204" pitchFamily="34" charset="0"/>
              </a:rPr>
              <a:t>  ©2020 VMware, Inc.</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62161"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9858081" y="4877099"/>
                <a:ext cx="7920" cy="7920"/>
              </a:xfrm>
              <a:prstGeom prst="rect">
                <a:avLst/>
              </a:prstGeom>
            </p:spPr>
          </p:pic>
        </mc:Fallback>
      </mc:AlternateContent>
    </p:spTree>
    <p:extLst>
      <p:ext uri="{BB962C8B-B14F-4D97-AF65-F5344CB8AC3E}">
        <p14:creationId xmlns:p14="http://schemas.microsoft.com/office/powerpoint/2010/main" val="30896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56" name="TextBox 755">
            <a:extLst>
              <a:ext uri="{FF2B5EF4-FFF2-40B4-BE49-F238E27FC236}">
                <a16:creationId xmlns:a16="http://schemas.microsoft.com/office/drawing/2014/main" id="{2387BAEF-04D4-4DE9-B7A0-5B5AD8C8A831}"/>
              </a:ext>
            </a:extLst>
          </p:cNvPr>
          <p:cNvSpPr txBox="1"/>
          <p:nvPr userDrawn="1"/>
        </p:nvSpPr>
        <p:spPr>
          <a:xfrm>
            <a:off x="608171" y="1261595"/>
            <a:ext cx="1934368" cy="534891"/>
          </a:xfrm>
          <a:prstGeom prst="rect">
            <a:avLst/>
          </a:prstGeom>
          <a:noFill/>
        </p:spPr>
        <p:txBody>
          <a:bodyPr wrap="square" lIns="0" tIns="0" rIns="0" bIns="0" rtlCol="0">
            <a:noAutofit/>
          </a:bodyPr>
          <a:lstStyle/>
          <a:p>
            <a:pPr>
              <a:lnSpc>
                <a:spcPct val="90000"/>
              </a:lnSpc>
            </a:pPr>
            <a:r>
              <a:rPr lang="en-US" sz="3200">
                <a:solidFill>
                  <a:schemeClr val="accent2"/>
                </a:solidFill>
                <a:latin typeface="+mj-lt"/>
              </a:rPr>
              <a:t>Agenda</a:t>
            </a:r>
          </a:p>
        </p:txBody>
      </p:sp>
      <p:sp>
        <p:nvSpPr>
          <p:cNvPr id="730" name="TextBox 729">
            <a:extLst>
              <a:ext uri="{FF2B5EF4-FFF2-40B4-BE49-F238E27FC236}">
                <a16:creationId xmlns:a16="http://schemas.microsoft.com/office/drawing/2014/main" id="{AB8D1A6B-3CE6-468D-804E-6300F8B6DC81}"/>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sz="1800">
              <a:solidFill>
                <a:schemeClr val="tx1"/>
              </a:solidFill>
              <a:latin typeface="+mj-lt"/>
            </a:endParaRPr>
          </a:p>
        </p:txBody>
      </p:sp>
      <p:sp>
        <p:nvSpPr>
          <p:cNvPr id="16" name="Text Placeholder 757">
            <a:extLst>
              <a:ext uri="{FF2B5EF4-FFF2-40B4-BE49-F238E27FC236}">
                <a16:creationId xmlns:a16="http://schemas.microsoft.com/office/drawing/2014/main" id="{B29EB907-51A5-4D60-B03A-85DECB7627F9}"/>
              </a:ext>
            </a:extLst>
          </p:cNvPr>
          <p:cNvSpPr>
            <a:spLocks noGrp="1"/>
          </p:cNvSpPr>
          <p:nvPr>
            <p:ph type="body" sz="quarter" idx="23"/>
          </p:nvPr>
        </p:nvSpPr>
        <p:spPr>
          <a:xfrm>
            <a:off x="2894767" y="1359908"/>
            <a:ext cx="7317105" cy="4322783"/>
          </a:xfrm>
        </p:spPr>
        <p:txBody>
          <a:bodyPr anchor="t"/>
          <a:lstStyle>
            <a:lvl1pPr marL="0" indent="0">
              <a:spcBef>
                <a:spcPts val="1800"/>
              </a:spcBef>
              <a:buClr>
                <a:schemeClr val="accent2"/>
              </a:buClr>
              <a:buFont typeface="Open Sans" panose="020B0606030504020204" pitchFamily="34" charset="0"/>
              <a:buChar char="​"/>
              <a:defRPr>
                <a:solidFill>
                  <a:schemeClr val="accent4"/>
                </a:solidFill>
              </a:defRPr>
            </a:lvl1pPr>
            <a:lvl2pPr marL="0" indent="0">
              <a:spcBef>
                <a:spcPts val="600"/>
              </a:spcBef>
              <a:buFont typeface="Open Sans" panose="020B0606030504020204" pitchFamily="34" charset="0"/>
              <a:buChar char="​"/>
              <a:defRPr/>
            </a:lvl2pPr>
            <a:lvl3pPr marL="342900" indent="0">
              <a:buFont typeface="Open Sans" panose="020B0606030504020204" pitchFamily="34" charset="0"/>
              <a:buNone/>
              <a:defRPr sz="1800"/>
            </a:lvl3pPr>
            <a:lvl4pPr marL="342900" indent="0">
              <a:buFont typeface="Open Sans" panose="020B0606030504020204" pitchFamily="34" charset="0"/>
              <a:buChar char="​"/>
              <a:tabLst/>
              <a:defRPr sz="1800">
                <a:solidFill>
                  <a:schemeClr val="tx2"/>
                </a:solidFill>
              </a:defRPr>
            </a:lvl4pPr>
            <a:lvl5pPr marL="342900" indent="0">
              <a:buFont typeface="Open Sans" panose="020B0606030504020204" pitchFamily="34" charset="0"/>
              <a:buChar char="​"/>
              <a:tabLst/>
              <a:defRPr sz="1800">
                <a:solidFill>
                  <a:schemeClr val="tx2"/>
                </a:solidFill>
              </a:defRPr>
            </a:lvl5pPr>
            <a:lvl6pPr marL="342900" indent="0">
              <a:buFont typeface="Open Sans" panose="020B0606030504020204" pitchFamily="34" charset="0"/>
              <a:buChar char="​"/>
              <a:defRPr sz="1800">
                <a:solidFill>
                  <a:schemeClr val="tx2"/>
                </a:solidFill>
              </a:defRPr>
            </a:lvl6pPr>
            <a:lvl7pPr marL="342900" indent="0">
              <a:buFont typeface="Open Sans" panose="020B0606030504020204" pitchFamily="34" charset="0"/>
              <a:buChar char="​"/>
              <a:defRPr sz="1800">
                <a:solidFill>
                  <a:schemeClr val="tx2"/>
                </a:solidFill>
              </a:defRPr>
            </a:lvl7pPr>
            <a:lvl8pPr marL="342900" indent="0">
              <a:buFont typeface="Open Sans" panose="020B0606030504020204" pitchFamily="34" charset="0"/>
              <a:buChar char="​"/>
              <a:defRPr sz="1800">
                <a:solidFill>
                  <a:schemeClr val="tx2"/>
                </a:solidFill>
              </a:defRPr>
            </a:lvl8pPr>
            <a:lvl9pPr marL="342900" indent="0">
              <a:buFont typeface="Open Sans" panose="020B0606030504020204" pitchFamily="34" charset="0"/>
              <a:buChar char="​"/>
              <a:defRPr sz="1800">
                <a:solidFill>
                  <a:schemeClr val="tx2"/>
                </a:solidFill>
              </a:defRPr>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1916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262" y="938794"/>
            <a:ext cx="6429300" cy="1229360"/>
          </a:xfrm>
        </p:spPr>
        <p:txBody>
          <a:bodyPr wrap="square" anchor="b"/>
          <a:lstStyle>
            <a:lvl1pPr algn="l">
              <a:defRPr sz="3600" b="0" cap="none" baseline="0">
                <a:solidFill>
                  <a:schemeClr val="accent2"/>
                </a:solidFill>
              </a:defRPr>
            </a:lvl1pPr>
          </a:lstStyle>
          <a:p>
            <a:r>
              <a:rPr lang="en-US"/>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3123" y="2267712"/>
            <a:ext cx="6410071"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sz="1800">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171" y="6445106"/>
            <a:ext cx="1184706"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sp>
        <p:nvSpPr>
          <p:cNvPr id="36" name="Freeform: Shape 35">
            <a:extLst>
              <a:ext uri="{FF2B5EF4-FFF2-40B4-BE49-F238E27FC236}">
                <a16:creationId xmlns:a16="http://schemas.microsoft.com/office/drawing/2014/main" id="{9428A741-FAD5-4234-862D-6AB7431CF1B6}"/>
              </a:ext>
            </a:extLst>
          </p:cNvPr>
          <p:cNvSpPr/>
          <p:nvPr userDrawn="1"/>
        </p:nvSpPr>
        <p:spPr>
          <a:xfrm rot="2700000">
            <a:off x="7249835" y="-1004992"/>
            <a:ext cx="3505682" cy="10675926"/>
          </a:xfrm>
          <a:custGeom>
            <a:avLst/>
            <a:gdLst>
              <a:gd name="connsiteX0" fmla="*/ 0 w 3505682"/>
              <a:gd name="connsiteY0" fmla="*/ 925479 h 10673146"/>
              <a:gd name="connsiteX1" fmla="*/ 925478 w 3505682"/>
              <a:gd name="connsiteY1" fmla="*/ 0 h 10673146"/>
              <a:gd name="connsiteX2" fmla="*/ 3505682 w 3505682"/>
              <a:gd name="connsiteY2" fmla="*/ 2580205 h 10673146"/>
              <a:gd name="connsiteX3" fmla="*/ 3505682 w 3505682"/>
              <a:gd name="connsiteY3" fmla="*/ 7167464 h 10673146"/>
              <a:gd name="connsiteX4" fmla="*/ 0 w 3505682"/>
              <a:gd name="connsiteY4" fmla="*/ 10673146 h 10673146"/>
              <a:gd name="connsiteX5" fmla="*/ 0 w 3505682"/>
              <a:gd name="connsiteY5" fmla="*/ 925479 h 106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682" h="10673146">
                <a:moveTo>
                  <a:pt x="0" y="925479"/>
                </a:moveTo>
                <a:lnTo>
                  <a:pt x="925478" y="0"/>
                </a:lnTo>
                <a:lnTo>
                  <a:pt x="3505682" y="2580205"/>
                </a:lnTo>
                <a:lnTo>
                  <a:pt x="3505682" y="7167464"/>
                </a:lnTo>
                <a:lnTo>
                  <a:pt x="0" y="10673146"/>
                </a:lnTo>
                <a:lnTo>
                  <a:pt x="0" y="925479"/>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Lst>
          </p:cNvPr>
          <p:cNvSpPr/>
          <p:nvPr userDrawn="1"/>
        </p:nvSpPr>
        <p:spPr>
          <a:xfrm rot="2700000">
            <a:off x="9756497" y="1673893"/>
            <a:ext cx="970552" cy="6486879"/>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4000">
                <a:schemeClr val="accent3"/>
              </a:gs>
              <a:gs pos="80511">
                <a:schemeClr val="bg1">
                  <a:alpha val="76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247859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 Blu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9834265-B4D7-4504-9C1C-C962DD96E4D9}"/>
              </a:ext>
            </a:extLst>
          </p:cNvPr>
          <p:cNvSpPr/>
          <p:nvPr userDrawn="1"/>
        </p:nvSpPr>
        <p:spPr>
          <a:xfrm rot="2700000">
            <a:off x="1157786" y="-4494882"/>
            <a:ext cx="7499811" cy="13471355"/>
          </a:xfrm>
          <a:custGeom>
            <a:avLst/>
            <a:gdLst>
              <a:gd name="connsiteX0" fmla="*/ 0 w 7499811"/>
              <a:gd name="connsiteY0" fmla="*/ 7314868 h 13467847"/>
              <a:gd name="connsiteX1" fmla="*/ 7314868 w 7499811"/>
              <a:gd name="connsiteY1" fmla="*/ 0 h 13467847"/>
              <a:gd name="connsiteX2" fmla="*/ 7499811 w 7499811"/>
              <a:gd name="connsiteY2" fmla="*/ 184942 h 13467847"/>
              <a:gd name="connsiteX3" fmla="*/ 7499811 w 7499811"/>
              <a:gd name="connsiteY3" fmla="*/ 9513150 h 13467847"/>
              <a:gd name="connsiteX4" fmla="*/ 3545114 w 7499811"/>
              <a:gd name="connsiteY4" fmla="*/ 13467847 h 13467847"/>
              <a:gd name="connsiteX5" fmla="*/ 0 w 7499811"/>
              <a:gd name="connsiteY5" fmla="*/ 9922733 h 1346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811" h="13467847">
                <a:moveTo>
                  <a:pt x="0" y="7314868"/>
                </a:moveTo>
                <a:lnTo>
                  <a:pt x="7314868" y="0"/>
                </a:lnTo>
                <a:lnTo>
                  <a:pt x="7499811" y="184942"/>
                </a:lnTo>
                <a:lnTo>
                  <a:pt x="7499811" y="9513150"/>
                </a:lnTo>
                <a:lnTo>
                  <a:pt x="3545114" y="13467847"/>
                </a:lnTo>
                <a:lnTo>
                  <a:pt x="0" y="9922733"/>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12F29CAF-76E7-4387-BEA8-66F482EB65A2}"/>
              </a:ext>
            </a:extLst>
          </p:cNvPr>
          <p:cNvSpPr/>
          <p:nvPr userDrawn="1"/>
        </p:nvSpPr>
        <p:spPr>
          <a:xfrm rot="2700000">
            <a:off x="7034683" y="-170263"/>
            <a:ext cx="1042026" cy="8666196"/>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4000">
                <a:schemeClr val="accent3"/>
              </a:gs>
              <a:gs pos="80511">
                <a:schemeClr val="bg1">
                  <a:alpha val="76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sz="1800">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171" y="6445106"/>
            <a:ext cx="1184706"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800">
                <a:solidFill>
                  <a:schemeClr val="bg1"/>
                </a:solidFill>
                <a:latin typeface="+mj-lt"/>
                <a:ea typeface="Verdana" panose="020B0604030504040204" pitchFamily="34" charset="0"/>
                <a:cs typeface="Arial" panose="020B0604020202020204" pitchFamily="34" charset="0"/>
              </a:rPr>
              <a:t>│</a:t>
            </a:r>
            <a:r>
              <a:rPr lang="en-US" sz="800">
                <a:solidFill>
                  <a:schemeClr val="bg1"/>
                </a:solidFill>
                <a:latin typeface="+mj-lt"/>
                <a:ea typeface="Verdana" panose="020B0604030504040204" pitchFamily="34" charset="0"/>
                <a:cs typeface="Verdana" panose="020B0604030504040204" pitchFamily="34" charset="0"/>
              </a:rPr>
              <a:t>  ©2020 VMware, Inc.</a:t>
            </a:r>
          </a:p>
        </p:txBody>
      </p:sp>
      <p:sp>
        <p:nvSpPr>
          <p:cNvPr id="41" name="Picture Placeholder 184">
            <a:extLst>
              <a:ext uri="{FF2B5EF4-FFF2-40B4-BE49-F238E27FC236}">
                <a16:creationId xmlns:a16="http://schemas.microsoft.com/office/drawing/2014/main" id="{997DC603-F304-4357-BF7F-19215EB70C59}"/>
              </a:ext>
            </a:extLst>
          </p:cNvPr>
          <p:cNvSpPr>
            <a:spLocks noGrp="1"/>
          </p:cNvSpPr>
          <p:nvPr>
            <p:ph type="pic" sz="quarter" idx="14" hasCustomPrompt="1"/>
          </p:nvPr>
        </p:nvSpPr>
        <p:spPr>
          <a:xfrm>
            <a:off x="8525372" y="4619335"/>
            <a:ext cx="2740739" cy="1371600"/>
          </a:xfrm>
          <a:noFill/>
        </p:spPr>
        <p:txBody>
          <a:bodyPr anchor="ctr"/>
          <a:lstStyle>
            <a:lvl1pPr algn="ctr">
              <a:defRPr sz="2400" b="1">
                <a:solidFill>
                  <a:srgbClr val="F8981D"/>
                </a:solidFill>
              </a:defRPr>
            </a:lvl1pPr>
          </a:lstStyle>
          <a:p>
            <a:r>
              <a:rPr lang="en-US"/>
              <a:t>Click to insert logo or delete box if not needed</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9026" y="1600200"/>
            <a:ext cx="541465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808" y="5065776"/>
            <a:ext cx="4582337" cy="274320"/>
          </a:xfrm>
        </p:spPr>
        <p:txBody>
          <a:bodyPr/>
          <a:lstStyle>
            <a:lvl1pPr>
              <a:defRPr sz="1800">
                <a:solidFill>
                  <a:schemeClr val="bg1"/>
                </a:solidFill>
              </a:defRPr>
            </a:lvl1pPr>
          </a:lstStyle>
          <a:p>
            <a:pPr lvl="0"/>
            <a:r>
              <a:rPr lang="en-US"/>
              <a:t>Source Name</a:t>
            </a:r>
          </a:p>
        </p:txBody>
      </p:sp>
    </p:spTree>
    <p:extLst>
      <p:ext uri="{BB962C8B-B14F-4D97-AF65-F5344CB8AC3E}">
        <p14:creationId xmlns:p14="http://schemas.microsoft.com/office/powerpoint/2010/main" val="91257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666" y="1600201"/>
            <a:ext cx="10975658" cy="4572000"/>
          </a:xfrm>
        </p:spPr>
        <p:txBody>
          <a:bodyPr/>
          <a:lstStyle>
            <a:lvl1pPr>
              <a:spcBef>
                <a:spcPts val="1500"/>
              </a:spcBef>
              <a:defRPr/>
            </a:lvl1pPr>
            <a:lvl2pPr>
              <a:spcBef>
                <a:spcPts val="300"/>
              </a:spcBef>
              <a:defRPr/>
            </a:lvl2pPr>
            <a:lvl5pPr>
              <a:defRPr/>
            </a:lvl5pPr>
            <a:lvl6pPr>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TextBox 8">
            <a:extLst>
              <a:ext uri="{FF2B5EF4-FFF2-40B4-BE49-F238E27FC236}">
                <a16:creationId xmlns:a16="http://schemas.microsoft.com/office/drawing/2014/main" id="{427E3E8B-0F66-4996-9785-6E9531D89A5A}"/>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3021" y="811831"/>
            <a:ext cx="10990809"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16245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361580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Content Balanc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A9629E-98B5-43F5-8323-C894B734208A}"/>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0" y="1600200"/>
            <a:ext cx="5895128" cy="4572000"/>
          </a:xfrm>
        </p:spPr>
        <p:txBody>
          <a:bodyPr lIns="59436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5"/>
            <a:endParaRPr lang="en-US"/>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2934" y="1600200"/>
            <a:ext cx="5869066" cy="4572000"/>
          </a:xfrm>
        </p:spPr>
        <p:txBody>
          <a:bodyPr lIns="0" rIns="59436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 Eighth level</a:t>
            </a:r>
          </a:p>
          <a:p>
            <a:pPr lvl="8"/>
            <a:r>
              <a:rPr lang="en-US"/>
              <a:t>Ninth level</a:t>
            </a:r>
          </a:p>
        </p:txBody>
      </p:sp>
    </p:spTree>
    <p:extLst>
      <p:ext uri="{BB962C8B-B14F-4D97-AF65-F5344CB8AC3E}">
        <p14:creationId xmlns:p14="http://schemas.microsoft.com/office/powerpoint/2010/main" val="266511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Content Balanced – Color">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bwMode="ltGray">
          <a:xfrm>
            <a:off x="1" y="1600201"/>
            <a:ext cx="5895128" cy="4572000"/>
          </a:xfrm>
          <a:solidFill>
            <a:schemeClr val="accent4"/>
          </a:solidFill>
        </p:spPr>
        <p:txBody>
          <a:bodyPr vert="horz" lIns="594360" tIns="457200" rIns="457200" bIns="457200" rtlCol="0">
            <a:noAutofit/>
          </a:bodyPr>
          <a:lstStyle>
            <a:lvl1pPr>
              <a:spcBef>
                <a:spcPts val="1200"/>
              </a:spcBef>
              <a:defRPr lang="en-US" sz="1800" dirty="0">
                <a:solidFill>
                  <a:schemeClr val="bg1"/>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 Seventh level</a:t>
            </a:r>
          </a:p>
          <a:p>
            <a:pPr lvl="7"/>
            <a:r>
              <a:rPr lang="en-US"/>
              <a:t>Eighth level</a:t>
            </a:r>
          </a:p>
          <a:p>
            <a:pPr lvl="8"/>
            <a:r>
              <a:rPr lang="en-US"/>
              <a:t>Ninth level</a:t>
            </a:r>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5029" y="1600201"/>
            <a:ext cx="5866973" cy="4572000"/>
          </a:xfrm>
          <a:solidFill>
            <a:schemeClr val="accent1"/>
          </a:solidFill>
        </p:spPr>
        <p:txBody>
          <a:bodyPr lIns="457200" tIns="457200" rIns="594360"/>
          <a:lstStyle>
            <a:lvl1pPr>
              <a:spcBef>
                <a:spcPts val="1200"/>
              </a:spcBef>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TextBox 9">
            <a:extLst>
              <a:ext uri="{FF2B5EF4-FFF2-40B4-BE49-F238E27FC236}">
                <a16:creationId xmlns:a16="http://schemas.microsoft.com/office/drawing/2014/main" id="{B6A9629E-98B5-43F5-8323-C894B734208A}"/>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47818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solidFill>
                  <a:schemeClr val="accent1"/>
                </a:solidFill>
              </a:defRPr>
            </a:lvl1pPr>
          </a:lstStyle>
          <a:p>
            <a:r>
              <a:rPr lang="en-US" dirty="0"/>
              <a:t>Single Content Layout Click to Add One Line Title</a:t>
            </a: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3021" y="1071963"/>
            <a:ext cx="10990809"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666" y="1600201"/>
            <a:ext cx="10975658" cy="4572000"/>
          </a:xfrm>
        </p:spPr>
        <p:txBody>
          <a:bodyPr/>
          <a:lstStyle>
            <a:lvl1pPr>
              <a:spcBef>
                <a:spcPts val="1200"/>
              </a:spcBef>
              <a:defRPr>
                <a:solidFill>
                  <a:schemeClr val="bg2">
                    <a:lumMod val="25000"/>
                  </a:schemeClr>
                </a:solidFill>
              </a:defRPr>
            </a:lvl1pPr>
            <a:lvl2pPr>
              <a:spcBef>
                <a:spcPts val="1200"/>
              </a:spcBef>
              <a:defRPr>
                <a:solidFill>
                  <a:schemeClr val="bg2">
                    <a:lumMod val="25000"/>
                  </a:schemeClr>
                </a:solidFill>
              </a:defRPr>
            </a:lvl2pPr>
            <a:lvl3pPr>
              <a:spcBef>
                <a:spcPts val="1200"/>
              </a:spcBef>
              <a:defRPr>
                <a:solidFill>
                  <a:schemeClr val="bg2">
                    <a:lumMod val="25000"/>
                  </a:schemeClr>
                </a:solidFill>
              </a:defRPr>
            </a:lvl3pPr>
            <a:lvl4pPr>
              <a:spcBef>
                <a:spcPts val="1200"/>
              </a:spcBef>
              <a:defRPr>
                <a:solidFill>
                  <a:schemeClr val="bg2">
                    <a:lumMod val="25000"/>
                  </a:schemeClr>
                </a:solidFill>
              </a:defRPr>
            </a:lvl4pPr>
            <a:lvl5pPr>
              <a:spcBef>
                <a:spcPts val="1200"/>
              </a:spcBef>
              <a:defRPr>
                <a:solidFill>
                  <a:schemeClr val="bg2">
                    <a:lumMod val="25000"/>
                  </a:schemeClr>
                </a:solidFill>
              </a:defRPr>
            </a:lvl5pPr>
            <a:lvl6pPr>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age number">
            <a:extLst>
              <a:ext uri="{FF2B5EF4-FFF2-40B4-BE49-F238E27FC236}">
                <a16:creationId xmlns:a16="http://schemas.microsoft.com/office/drawing/2014/main" id="{175B5FDB-839C-A941-B264-01387F31F005}"/>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43228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bwMode="gray">
          <a:xfrm>
            <a:off x="1" y="1600201"/>
            <a:ext cx="5867888" cy="4572000"/>
          </a:xfrm>
          <a:solidFill>
            <a:schemeClr val="bg2"/>
          </a:solidFill>
        </p:spPr>
        <p:txBody>
          <a:bodyPr lIns="594360" tIns="1371600" rIns="548640"/>
          <a:lstStyle>
            <a:lvl1pPr>
              <a:spcBef>
                <a:spcPts val="2400"/>
              </a:spcBef>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gray">
          <a:xfrm>
            <a:off x="6325029" y="1600201"/>
            <a:ext cx="5866973" cy="4572000"/>
          </a:xfrm>
          <a:solidFill>
            <a:schemeClr val="bg2"/>
          </a:solidFill>
        </p:spPr>
        <p:txBody>
          <a:bodyPr lIns="548640" tIns="1371600" rIns="548640"/>
          <a:lstStyle>
            <a:lvl1pPr>
              <a:spcBef>
                <a:spcPts val="2400"/>
              </a:spcBef>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 Seventh level</a:t>
            </a:r>
          </a:p>
          <a:p>
            <a:pPr lvl="7"/>
            <a:r>
              <a:rPr lang="en-US"/>
              <a:t> Eighth level</a:t>
            </a:r>
          </a:p>
          <a:p>
            <a:pPr lvl="8"/>
            <a:r>
              <a:rPr lang="en-US"/>
              <a:t>Ninth level</a:t>
            </a:r>
          </a:p>
        </p:txBody>
      </p:sp>
      <p:sp>
        <p:nvSpPr>
          <p:cNvPr id="5" name="Text Placeholder 4">
            <a:extLst>
              <a:ext uri="{FF2B5EF4-FFF2-40B4-BE49-F238E27FC236}">
                <a16:creationId xmlns:a16="http://schemas.microsoft.com/office/drawing/2014/main" id="{C8337636-71A7-4831-B382-F842B3A29490}"/>
              </a:ext>
            </a:extLst>
          </p:cNvPr>
          <p:cNvSpPr>
            <a:spLocks noGrp="1"/>
          </p:cNvSpPr>
          <p:nvPr>
            <p:ph type="body" sz="quarter" idx="17" hasCustomPrompt="1"/>
          </p:nvPr>
        </p:nvSpPr>
        <p:spPr bwMode="gray">
          <a:xfrm>
            <a:off x="1" y="1806123"/>
            <a:ext cx="5638681" cy="911225"/>
          </a:xfrm>
          <a:solidFill>
            <a:schemeClr val="accent4"/>
          </a:solidFill>
        </p:spPr>
        <p:txBody>
          <a:bodyPr vert="horz" lIns="594360" tIns="91440" rIns="457200" bIns="91440" rtlCol="0" anchor="ctr">
            <a:noAutofit/>
          </a:bodyPr>
          <a:lstStyle>
            <a:lvl1pPr>
              <a:defRPr lang="en-US" sz="2000">
                <a:solidFill>
                  <a:schemeClr val="bg1"/>
                </a:solidFill>
              </a:defRPr>
            </a:lvl1pPr>
          </a:lstStyle>
          <a:p>
            <a:pPr lvl="0"/>
            <a:r>
              <a:rPr lang="en-US"/>
              <a:t>Click to add header </a:t>
            </a:r>
          </a:p>
        </p:txBody>
      </p:sp>
      <p:sp>
        <p:nvSpPr>
          <p:cNvPr id="21" name="Text Placeholder 4">
            <a:extLst>
              <a:ext uri="{FF2B5EF4-FFF2-40B4-BE49-F238E27FC236}">
                <a16:creationId xmlns:a16="http://schemas.microsoft.com/office/drawing/2014/main" id="{78A74DE7-78E3-4ECA-9661-D73FBD37E480}"/>
              </a:ext>
            </a:extLst>
          </p:cNvPr>
          <p:cNvSpPr>
            <a:spLocks noGrp="1"/>
          </p:cNvSpPr>
          <p:nvPr>
            <p:ph type="body" sz="quarter" idx="18" hasCustomPrompt="1"/>
          </p:nvPr>
        </p:nvSpPr>
        <p:spPr bwMode="gray">
          <a:xfrm>
            <a:off x="6553320" y="1806123"/>
            <a:ext cx="5638680" cy="911225"/>
          </a:xfrm>
          <a:solidFill>
            <a:schemeClr val="accent1"/>
          </a:solidFill>
        </p:spPr>
        <p:txBody>
          <a:bodyPr vert="horz" lIns="338328" tIns="91440" rIns="612648" bIns="91440" rtlCol="0" anchor="ctr">
            <a:noAutofit/>
          </a:bodyPr>
          <a:lstStyle>
            <a:lvl1pPr>
              <a:defRPr lang="en-US" sz="2000">
                <a:solidFill>
                  <a:schemeClr val="bg1"/>
                </a:solidFill>
              </a:defRPr>
            </a:lvl1pPr>
          </a:lstStyle>
          <a:p>
            <a:pPr lvl="0"/>
            <a:r>
              <a:rPr lang="en-US"/>
              <a:t>Click to add header</a:t>
            </a:r>
          </a:p>
        </p:txBody>
      </p:sp>
      <p:sp>
        <p:nvSpPr>
          <p:cNvPr id="12" name="TextBox 11">
            <a:extLst>
              <a:ext uri="{FF2B5EF4-FFF2-40B4-BE49-F238E27FC236}">
                <a16:creationId xmlns:a16="http://schemas.microsoft.com/office/drawing/2014/main" id="{192176E5-FE3D-4EA5-BF24-8ABF8BFBF668}"/>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29181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Dynamic – Lef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E4CD6E-324F-4BEC-884B-D217C07BF39E}"/>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lvl1pPr>
          </a:lstStyle>
          <a:p>
            <a:r>
              <a:rPr lang="en-US"/>
              <a:t>Click to Add One Line Title</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2086" y="1600200"/>
            <a:ext cx="8231744" cy="4572000"/>
          </a:xfrm>
        </p:spPr>
        <p:txBody>
          <a:bodyPr/>
          <a:lstStyle>
            <a:lvl1pPr>
              <a:defRPr/>
            </a:lvl1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add subtitle</a:t>
            </a: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0" y="1600200"/>
            <a:ext cx="2894767" cy="4572000"/>
          </a:xfrm>
          <a:solidFill>
            <a:schemeClr val="accent2"/>
          </a:solidFill>
        </p:spPr>
        <p:txBody>
          <a:bodyPr lIns="594360" tIns="457200" rIns="457200" bIns="457200"/>
          <a:lstStyle>
            <a:lvl1pPr>
              <a:defRPr sz="1600">
                <a:solidFill>
                  <a:schemeClr val="bg1"/>
                </a:solidFill>
              </a:defRPr>
            </a:lvl1pPr>
            <a:lvl2pPr marL="171450" indent="-171450">
              <a:buClr>
                <a:schemeClr val="bg1"/>
              </a:buClr>
              <a:defRPr sz="1400">
                <a:solidFill>
                  <a:schemeClr val="bg1"/>
                </a:solidFill>
              </a:defRPr>
            </a:lvl2pPr>
            <a:lvl3pPr marL="342900" indent="-171450">
              <a:buClr>
                <a:schemeClr val="bg1"/>
              </a:buClr>
              <a:defRPr sz="1200">
                <a:solidFill>
                  <a:schemeClr val="bg1"/>
                </a:solidFill>
              </a:defRPr>
            </a:lvl3pPr>
            <a:lvl4pPr marL="514350" indent="-171450">
              <a:buClr>
                <a:schemeClr val="bg1"/>
              </a:buClr>
              <a:defRPr sz="1100">
                <a:solidFill>
                  <a:schemeClr val="bg1"/>
                </a:solidFill>
              </a:defRPr>
            </a:lvl4pPr>
            <a:lvl5pPr marL="742950" indent="-171450">
              <a:buClr>
                <a:schemeClr val="bg1"/>
              </a:buClr>
              <a:defRPr sz="1100">
                <a:solidFill>
                  <a:schemeClr val="bg1"/>
                </a:solidFill>
              </a:defRPr>
            </a:lvl5pPr>
            <a:lvl6pPr>
              <a:buClr>
                <a:schemeClr val="bg1"/>
              </a:buClr>
              <a:defRPr sz="1800">
                <a:solidFill>
                  <a:schemeClr val="bg1"/>
                </a:solidFill>
              </a:defRPr>
            </a:lvl6pPr>
            <a:lvl7pPr>
              <a:buClr>
                <a:schemeClr val="bg1"/>
              </a:buClr>
              <a:defRPr sz="1400">
                <a:solidFill>
                  <a:schemeClr val="bg1"/>
                </a:solidFill>
              </a:defRPr>
            </a:lvl7pPr>
            <a:lvl8pPr>
              <a:buClrTx/>
              <a:defRPr sz="1200">
                <a:solidFill>
                  <a:schemeClr val="bg1"/>
                </a:solidFill>
              </a:defRPr>
            </a:lvl8pPr>
            <a:lvl9pPr>
              <a:buClrTx/>
              <a:defRPr sz="1800">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8926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Dynamic – Righ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171" y="1600200"/>
            <a:ext cx="8231744" cy="4572000"/>
          </a:xfrm>
        </p:spPr>
        <p:txBody>
          <a:bodyPr/>
          <a:lstStyle>
            <a:lvl1pPr>
              <a:defRPr/>
            </a:lvl1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0" name="TextBox 9">
            <a:extLst>
              <a:ext uri="{FF2B5EF4-FFF2-40B4-BE49-F238E27FC236}">
                <a16:creationId xmlns:a16="http://schemas.microsoft.com/office/drawing/2014/main" id="{CDE1D12F-78DF-4A32-BDDB-1E22FB9CA5D0}"/>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7234" y="1600200"/>
            <a:ext cx="2894766" cy="4572000"/>
          </a:xfrm>
          <a:solidFill>
            <a:schemeClr val="accent1"/>
          </a:solidFill>
        </p:spPr>
        <p:txBody>
          <a:bodyPr lIns="457200" tIns="457200" rIns="594360" bIns="457200"/>
          <a:lstStyle>
            <a:lvl1pPr>
              <a:defRPr sz="1600">
                <a:solidFill>
                  <a:schemeClr val="bg1"/>
                </a:solidFill>
              </a:defRPr>
            </a:lvl1pPr>
            <a:lvl2pPr marL="171450" indent="-171450">
              <a:buClr>
                <a:schemeClr val="bg1"/>
              </a:buClr>
              <a:defRPr sz="1400">
                <a:solidFill>
                  <a:schemeClr val="bg1"/>
                </a:solidFill>
              </a:defRPr>
            </a:lvl2pPr>
            <a:lvl3pPr marL="342900" indent="-171450">
              <a:buClr>
                <a:schemeClr val="bg1"/>
              </a:buClr>
              <a:defRPr sz="1200">
                <a:solidFill>
                  <a:schemeClr val="bg1"/>
                </a:solidFill>
              </a:defRPr>
            </a:lvl3pPr>
            <a:lvl4pPr marL="514350" indent="-171450">
              <a:buClr>
                <a:schemeClr val="bg1"/>
              </a:buClr>
              <a:defRPr sz="1100">
                <a:solidFill>
                  <a:schemeClr val="bg1"/>
                </a:solidFill>
              </a:defRPr>
            </a:lvl4pPr>
            <a:lvl5pPr marL="685800" indent="-171450">
              <a:buClr>
                <a:schemeClr val="bg1"/>
              </a:buClr>
              <a:defRPr sz="1100">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 Eight level</a:t>
            </a:r>
          </a:p>
          <a:p>
            <a:pPr lvl="8"/>
            <a:r>
              <a:rPr lang="en-US"/>
              <a:t>Ninth level</a:t>
            </a:r>
          </a:p>
        </p:txBody>
      </p:sp>
    </p:spTree>
    <p:extLst>
      <p:ext uri="{BB962C8B-B14F-4D97-AF65-F5344CB8AC3E}">
        <p14:creationId xmlns:p14="http://schemas.microsoft.com/office/powerpoint/2010/main" val="10618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userDrawn="1">
            <p:ph sz="quarter" idx="14" hasCustomPrompt="1"/>
          </p:nvPr>
        </p:nvSpPr>
        <p:spPr bwMode="gray">
          <a:xfrm>
            <a:off x="616665" y="2515154"/>
            <a:ext cx="3347801"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a:t>
            </a:r>
          </a:p>
          <a:p>
            <a:pPr lvl="7"/>
            <a:r>
              <a:rPr lang="en-US"/>
              <a:t>Level eight</a:t>
            </a:r>
          </a:p>
          <a:p>
            <a:pPr lvl="8"/>
            <a:r>
              <a:rPr lang="en-US"/>
              <a:t>Level Nine</a:t>
            </a:r>
          </a:p>
          <a:p>
            <a:pPr lvl="1"/>
            <a:endParaRPr lang="en-US"/>
          </a:p>
        </p:txBody>
      </p:sp>
      <p:sp>
        <p:nvSpPr>
          <p:cNvPr id="72" name="Content Placeholder 17">
            <a:extLst>
              <a:ext uri="{FF2B5EF4-FFF2-40B4-BE49-F238E27FC236}">
                <a16:creationId xmlns:a16="http://schemas.microsoft.com/office/drawing/2014/main" id="{A0456ED3-FDC5-4E29-B939-E35EA08477CA}"/>
              </a:ext>
            </a:extLst>
          </p:cNvPr>
          <p:cNvSpPr>
            <a:spLocks noGrp="1"/>
          </p:cNvSpPr>
          <p:nvPr userDrawn="1">
            <p:ph sz="quarter" idx="16" hasCustomPrompt="1"/>
          </p:nvPr>
        </p:nvSpPr>
        <p:spPr bwMode="gray">
          <a:xfrm>
            <a:off x="4420828" y="2515154"/>
            <a:ext cx="3350345"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 </a:t>
            </a:r>
          </a:p>
          <a:p>
            <a:pPr lvl="7"/>
            <a:r>
              <a:rPr lang="en-US"/>
              <a:t>Level Eight</a:t>
            </a:r>
          </a:p>
          <a:p>
            <a:pPr lvl="8"/>
            <a:r>
              <a:rPr lang="en-US"/>
              <a:t>Level Nine</a:t>
            </a:r>
          </a:p>
          <a:p>
            <a:pPr lvl="3"/>
            <a:endParaRPr lang="en-US"/>
          </a:p>
          <a:p>
            <a:pPr lvl="1"/>
            <a:endParaRPr lang="en-US"/>
          </a:p>
        </p:txBody>
      </p:sp>
      <p:sp>
        <p:nvSpPr>
          <p:cNvPr id="73" name="Content Placeholder 17">
            <a:extLst>
              <a:ext uri="{FF2B5EF4-FFF2-40B4-BE49-F238E27FC236}">
                <a16:creationId xmlns:a16="http://schemas.microsoft.com/office/drawing/2014/main" id="{9C016467-4262-4DAA-9B43-A02E57530676}"/>
              </a:ext>
            </a:extLst>
          </p:cNvPr>
          <p:cNvSpPr>
            <a:spLocks noGrp="1"/>
          </p:cNvSpPr>
          <p:nvPr userDrawn="1">
            <p:ph sz="quarter" idx="17" hasCustomPrompt="1"/>
          </p:nvPr>
        </p:nvSpPr>
        <p:spPr bwMode="gray">
          <a:xfrm>
            <a:off x="8238506" y="2515154"/>
            <a:ext cx="3347576"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a:p>
            <a:pPr lvl="1"/>
            <a:endParaRPr lang="en-US"/>
          </a:p>
        </p:txBody>
      </p:sp>
      <p:sp>
        <p:nvSpPr>
          <p:cNvPr id="818" name="TextBox 817">
            <a:extLst>
              <a:ext uri="{FF2B5EF4-FFF2-40B4-BE49-F238E27FC236}">
                <a16:creationId xmlns:a16="http://schemas.microsoft.com/office/drawing/2014/main" id="{0B7E1504-B128-423C-AA77-E7FED5DC3B79}"/>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Text Placeholder 3">
            <a:extLst>
              <a:ext uri="{FF2B5EF4-FFF2-40B4-BE49-F238E27FC236}">
                <a16:creationId xmlns:a16="http://schemas.microsoft.com/office/drawing/2014/main" id="{59392189-2D4C-4618-9072-F26EE557FD02}"/>
              </a:ext>
            </a:extLst>
          </p:cNvPr>
          <p:cNvSpPr>
            <a:spLocks noGrp="1"/>
          </p:cNvSpPr>
          <p:nvPr>
            <p:ph type="body" sz="quarter" idx="21" hasCustomPrompt="1"/>
          </p:nvPr>
        </p:nvSpPr>
        <p:spPr>
          <a:xfrm>
            <a:off x="616664" y="1600200"/>
            <a:ext cx="3347576" cy="914400"/>
          </a:xfrm>
          <a:solidFill>
            <a:schemeClr val="accent4"/>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6" name="Text Placeholder 3">
            <a:extLst>
              <a:ext uri="{FF2B5EF4-FFF2-40B4-BE49-F238E27FC236}">
                <a16:creationId xmlns:a16="http://schemas.microsoft.com/office/drawing/2014/main" id="{665955AB-F417-4DCB-8CC3-98BAC90A9AFB}"/>
              </a:ext>
            </a:extLst>
          </p:cNvPr>
          <p:cNvSpPr>
            <a:spLocks noGrp="1"/>
          </p:cNvSpPr>
          <p:nvPr>
            <p:ph type="body" sz="quarter" idx="22" hasCustomPrompt="1"/>
          </p:nvPr>
        </p:nvSpPr>
        <p:spPr>
          <a:xfrm>
            <a:off x="4420827" y="1600200"/>
            <a:ext cx="3347576" cy="914400"/>
          </a:xfrm>
          <a:solidFill>
            <a:schemeClr val="accent1"/>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7" name="Text Placeholder 3">
            <a:extLst>
              <a:ext uri="{FF2B5EF4-FFF2-40B4-BE49-F238E27FC236}">
                <a16:creationId xmlns:a16="http://schemas.microsoft.com/office/drawing/2014/main" id="{7AFB5407-642C-468A-81DB-F0C5C485F6F7}"/>
              </a:ext>
            </a:extLst>
          </p:cNvPr>
          <p:cNvSpPr>
            <a:spLocks noGrp="1"/>
          </p:cNvSpPr>
          <p:nvPr>
            <p:ph type="body" sz="quarter" idx="23" hasCustomPrompt="1"/>
          </p:nvPr>
        </p:nvSpPr>
        <p:spPr>
          <a:xfrm>
            <a:off x="8238506" y="1600200"/>
            <a:ext cx="3347576" cy="914400"/>
          </a:xfrm>
          <a:solidFill>
            <a:schemeClr val="accent2"/>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Tree>
    <p:extLst>
      <p:ext uri="{BB962C8B-B14F-4D97-AF65-F5344CB8AC3E}">
        <p14:creationId xmlns:p14="http://schemas.microsoft.com/office/powerpoint/2010/main" val="80253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gram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0CD733-93DE-4793-929B-26E6DBA7592D}"/>
              </a:ext>
            </a:extLst>
          </p:cNvPr>
          <p:cNvSpPr/>
          <p:nvPr userDrawn="1"/>
        </p:nvSpPr>
        <p:spPr bwMode="ltGray">
          <a:xfrm>
            <a:off x="1" y="1600202"/>
            <a:ext cx="7925276" cy="45709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accent2"/>
              </a:solidFill>
            </a:endParaRPr>
          </a:p>
        </p:txBody>
      </p:sp>
      <p:cxnSp>
        <p:nvCxnSpPr>
          <p:cNvPr id="73" name="Straight Connector 72">
            <a:extLst>
              <a:ext uri="{FF2B5EF4-FFF2-40B4-BE49-F238E27FC236}">
                <a16:creationId xmlns:a16="http://schemas.microsoft.com/office/drawing/2014/main" id="{D8C8783A-257B-4A50-95A0-6C7B8E51707B}"/>
              </a:ext>
            </a:extLst>
          </p:cNvPr>
          <p:cNvCxnSpPr>
            <a:cxnSpLocks/>
          </p:cNvCxnSpPr>
          <p:nvPr userDrawn="1"/>
        </p:nvCxnSpPr>
        <p:spPr>
          <a:xfrm>
            <a:off x="8382596" y="1608668"/>
            <a:ext cx="3809404"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17EA1E-A574-444B-9004-45836D98DAD0}"/>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lvl1pPr>
          </a:lstStyle>
          <a:p>
            <a:r>
              <a:rPr lang="en-US"/>
              <a:t>Click to Add One Line Title</a:t>
            </a: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2596" y="1600200"/>
            <a:ext cx="3809404" cy="4572000"/>
          </a:xfrm>
        </p:spPr>
        <p:txBody>
          <a:bodyPr tIns="457200" rIns="594360" bIns="45720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 Seventh level</a:t>
            </a:r>
          </a:p>
          <a:p>
            <a:pPr lvl="7"/>
            <a:r>
              <a:rPr lang="en-US"/>
              <a:t> Eighth level</a:t>
            </a:r>
          </a:p>
          <a:p>
            <a:pPr lvl="8"/>
            <a:r>
              <a:rPr lang="en-US"/>
              <a:t>Ninth level</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4056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utcome / Benefit">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81008" y="4347904"/>
            <a:ext cx="3202822"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81008" y="2063048"/>
            <a:ext cx="3202822"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2596" y="1699688"/>
            <a:ext cx="2007123" cy="298450"/>
          </a:xfrm>
        </p:spPr>
        <p:txBody>
          <a:bodyPr anchor="b"/>
          <a:lstStyle>
            <a:lvl1pPr>
              <a:defRPr sz="1600">
                <a:solidFill>
                  <a:schemeClr val="accent1"/>
                </a:solidFill>
              </a:defRPr>
            </a:lvl1pPr>
            <a:lvl5pPr>
              <a:defRPr/>
            </a:lvl5pPr>
          </a:lstStyle>
          <a:p>
            <a:pPr lvl="0"/>
            <a:r>
              <a:rPr lang="en-US"/>
              <a:t>Outcome</a:t>
            </a:r>
          </a:p>
        </p:txBody>
      </p:sp>
      <p:cxnSp>
        <p:nvCxnSpPr>
          <p:cNvPr id="75" name="Straight Connector 74">
            <a:extLst>
              <a:ext uri="{FF2B5EF4-FFF2-40B4-BE49-F238E27FC236}">
                <a16:creationId xmlns:a16="http://schemas.microsoft.com/office/drawing/2014/main" id="{F789B473-DDE6-4450-A111-3761F341AAE3}"/>
              </a:ext>
            </a:extLst>
          </p:cNvPr>
          <p:cNvCxnSpPr>
            <a:cxnSpLocks/>
          </p:cNvCxnSpPr>
          <p:nvPr userDrawn="1"/>
        </p:nvCxnSpPr>
        <p:spPr>
          <a:xfrm>
            <a:off x="8382596" y="3872441"/>
            <a:ext cx="3809404" cy="0"/>
          </a:xfrm>
          <a:prstGeom prst="line">
            <a:avLst/>
          </a:prstGeom>
          <a:ln w="25400">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2596" y="3972469"/>
            <a:ext cx="2007123" cy="298450"/>
          </a:xfrm>
        </p:spPr>
        <p:txBody>
          <a:bodyPr anchor="b"/>
          <a:lstStyle>
            <a:lvl1pPr>
              <a:defRPr sz="1600">
                <a:solidFill>
                  <a:schemeClr val="accent4"/>
                </a:solidFill>
              </a:defRPr>
            </a:lvl1pPr>
            <a:lvl5pPr>
              <a:defRPr/>
            </a:lvl5pPr>
          </a:lstStyle>
          <a:p>
            <a:pPr lvl="0"/>
            <a:r>
              <a:rPr lang="en-US"/>
              <a:t>Benefit</a:t>
            </a:r>
          </a:p>
        </p:txBody>
      </p:sp>
      <p:sp>
        <p:nvSpPr>
          <p:cNvPr id="14" name="TextBox 13">
            <a:extLst>
              <a:ext uri="{FF2B5EF4-FFF2-40B4-BE49-F238E27FC236}">
                <a16:creationId xmlns:a16="http://schemas.microsoft.com/office/drawing/2014/main" id="{DF992B4C-D72B-4160-80E2-5EE05E2DDD3F}"/>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lvl1pPr>
          </a:lstStyle>
          <a:p>
            <a:r>
              <a:rPr lang="en-US"/>
              <a:t>Click to Add One Line Title</a:t>
            </a:r>
          </a:p>
        </p:txBody>
      </p:sp>
      <p:sp>
        <p:nvSpPr>
          <p:cNvPr id="18" name="Rectangle 17">
            <a:extLst>
              <a:ext uri="{FF2B5EF4-FFF2-40B4-BE49-F238E27FC236}">
                <a16:creationId xmlns:a16="http://schemas.microsoft.com/office/drawing/2014/main" id="{92EE86E2-0F2F-484B-8170-3AEBA1DDEB2D}"/>
              </a:ext>
            </a:extLst>
          </p:cNvPr>
          <p:cNvSpPr/>
          <p:nvPr userDrawn="1"/>
        </p:nvSpPr>
        <p:spPr bwMode="ltGray">
          <a:xfrm>
            <a:off x="1" y="1600202"/>
            <a:ext cx="7925276" cy="45709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accent2"/>
              </a:solidFill>
            </a:endParaRPr>
          </a:p>
        </p:txBody>
      </p:sp>
      <p:cxnSp>
        <p:nvCxnSpPr>
          <p:cNvPr id="138" name="Straight Connector 137">
            <a:extLst>
              <a:ext uri="{FF2B5EF4-FFF2-40B4-BE49-F238E27FC236}">
                <a16:creationId xmlns:a16="http://schemas.microsoft.com/office/drawing/2014/main" id="{56D4D92B-574E-4F63-A5BA-8F7282B54C27}"/>
              </a:ext>
            </a:extLst>
          </p:cNvPr>
          <p:cNvCxnSpPr>
            <a:cxnSpLocks/>
          </p:cNvCxnSpPr>
          <p:nvPr userDrawn="1"/>
        </p:nvCxnSpPr>
        <p:spPr>
          <a:xfrm>
            <a:off x="8382596" y="1608668"/>
            <a:ext cx="3809404"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76556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er Succes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9367CD-64CE-4B7B-91B1-53B17F8F693D}"/>
              </a:ext>
            </a:extLst>
          </p:cNvPr>
          <p:cNvSpPr/>
          <p:nvPr userDrawn="1"/>
        </p:nvSpPr>
        <p:spPr bwMode="ltGray">
          <a:xfrm>
            <a:off x="1" y="1600202"/>
            <a:ext cx="7925276" cy="45709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2800">
              <a:solidFill>
                <a:schemeClr val="accent2"/>
              </a:solidFill>
            </a:endParaRPr>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a:xfrm>
            <a:off x="611804" y="2409553"/>
            <a:ext cx="3202682" cy="93493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613253" y="2079840"/>
            <a:ext cx="2007123" cy="227454"/>
          </a:xfrm>
        </p:spPr>
        <p:txBody>
          <a:bodyPr anchor="b"/>
          <a:lstStyle>
            <a:lvl1pPr>
              <a:lnSpc>
                <a:spcPct val="100000"/>
              </a:lnSpc>
              <a:spcBef>
                <a:spcPts val="0"/>
              </a:spcBef>
              <a:defRPr sz="1600">
                <a:solidFill>
                  <a:schemeClr val="accent1"/>
                </a:solidFill>
              </a:defRPr>
            </a:lvl1pPr>
            <a:lvl5pPr>
              <a:defRPr/>
            </a:lvl5pPr>
          </a:lstStyle>
          <a:p>
            <a:pPr lvl="0"/>
            <a:r>
              <a:rPr lang="en-US"/>
              <a:t>About</a:t>
            </a:r>
          </a:p>
        </p:txBody>
      </p:sp>
      <p:sp>
        <p:nvSpPr>
          <p:cNvPr id="74" name="Content Placeholder 17">
            <a:extLst>
              <a:ext uri="{FF2B5EF4-FFF2-40B4-BE49-F238E27FC236}">
                <a16:creationId xmlns:a16="http://schemas.microsoft.com/office/drawing/2014/main" id="{F00013B6-2241-400E-9E61-946C485F8D5E}"/>
              </a:ext>
            </a:extLst>
          </p:cNvPr>
          <p:cNvSpPr>
            <a:spLocks noGrp="1"/>
          </p:cNvSpPr>
          <p:nvPr>
            <p:ph sz="quarter" idx="18" hasCustomPrompt="1"/>
          </p:nvPr>
        </p:nvSpPr>
        <p:spPr>
          <a:xfrm>
            <a:off x="611804" y="3952605"/>
            <a:ext cx="3202682" cy="84799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73" name="Straight Connector 72">
            <a:extLst>
              <a:ext uri="{FF2B5EF4-FFF2-40B4-BE49-F238E27FC236}">
                <a16:creationId xmlns:a16="http://schemas.microsoft.com/office/drawing/2014/main" id="{D8C8783A-257B-4A50-95A0-6C7B8E51707B}"/>
              </a:ext>
            </a:extLst>
          </p:cNvPr>
          <p:cNvCxnSpPr>
            <a:cxnSpLocks/>
          </p:cNvCxnSpPr>
          <p:nvPr userDrawn="1"/>
        </p:nvCxnSpPr>
        <p:spPr>
          <a:xfrm>
            <a:off x="609759" y="1964843"/>
            <a:ext cx="3199645"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789B473-DDE6-4450-A111-3761F341AAE3}"/>
              </a:ext>
            </a:extLst>
          </p:cNvPr>
          <p:cNvCxnSpPr>
            <a:cxnSpLocks/>
          </p:cNvCxnSpPr>
          <p:nvPr userDrawn="1"/>
        </p:nvCxnSpPr>
        <p:spPr>
          <a:xfrm>
            <a:off x="609759" y="3547676"/>
            <a:ext cx="3199645" cy="0"/>
          </a:xfrm>
          <a:prstGeom prst="line">
            <a:avLst/>
          </a:prstGeom>
          <a:ln w="25400">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userDrawn="1">
            <p:ph type="body" sz="quarter" idx="19" hasCustomPrompt="1"/>
          </p:nvPr>
        </p:nvSpPr>
        <p:spPr>
          <a:xfrm>
            <a:off x="613253" y="3634037"/>
            <a:ext cx="2007123" cy="227454"/>
          </a:xfrm>
        </p:spPr>
        <p:txBody>
          <a:bodyPr anchor="b"/>
          <a:lstStyle>
            <a:lvl1pPr>
              <a:lnSpc>
                <a:spcPct val="100000"/>
              </a:lnSpc>
              <a:spcBef>
                <a:spcPts val="0"/>
              </a:spcBef>
              <a:defRPr sz="1600">
                <a:solidFill>
                  <a:schemeClr val="accent2"/>
                </a:solidFill>
              </a:defRPr>
            </a:lvl1pPr>
            <a:lvl5pPr>
              <a:defRPr/>
            </a:lvl5pPr>
          </a:lstStyle>
          <a:p>
            <a:pPr lvl="0"/>
            <a:r>
              <a:rPr lang="en-US"/>
              <a:t>Challenges</a:t>
            </a:r>
          </a:p>
        </p:txBody>
      </p:sp>
      <p:sp>
        <p:nvSpPr>
          <p:cNvPr id="14" name="TextBox 13">
            <a:extLst>
              <a:ext uri="{FF2B5EF4-FFF2-40B4-BE49-F238E27FC236}">
                <a16:creationId xmlns:a16="http://schemas.microsoft.com/office/drawing/2014/main" id="{DF992B4C-D72B-4160-80E2-5EE05E2DDD3F}"/>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100000"/>
              </a:lnSpc>
              <a:spcBef>
                <a:spcPts val="0"/>
              </a:spcBef>
            </a:pPr>
            <a:fld id="{7A51DB15-7364-4F0B-A3A0-1309F8830053}" type="slidenum">
              <a:rPr lang="en-US" sz="800" smtClean="0">
                <a:latin typeface="+mj-lt"/>
              </a:rPr>
              <a:pPr algn="r">
                <a:lnSpc>
                  <a:spcPct val="100000"/>
                </a:lnSpc>
                <a:spcBef>
                  <a:spcPts val="0"/>
                </a:spcBef>
              </a:pPr>
              <a:t>‹#›</a:t>
            </a:fld>
            <a:endParaRPr lang="en-US" sz="1800">
              <a:latin typeface="+mj-lt"/>
            </a:endParaRPr>
          </a:p>
        </p:txBody>
      </p:sp>
      <p:sp>
        <p:nvSpPr>
          <p:cNvPr id="87" name="Content Placeholder 17">
            <a:extLst>
              <a:ext uri="{FF2B5EF4-FFF2-40B4-BE49-F238E27FC236}">
                <a16:creationId xmlns:a16="http://schemas.microsoft.com/office/drawing/2014/main" id="{CB3B18B9-1B70-4F2B-86D9-C5183A845D12}"/>
              </a:ext>
            </a:extLst>
          </p:cNvPr>
          <p:cNvSpPr>
            <a:spLocks noGrp="1"/>
          </p:cNvSpPr>
          <p:nvPr>
            <p:ph sz="quarter" idx="20" hasCustomPrompt="1"/>
          </p:nvPr>
        </p:nvSpPr>
        <p:spPr>
          <a:xfrm>
            <a:off x="4270357" y="2409553"/>
            <a:ext cx="3202682" cy="93493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sp>
        <p:nvSpPr>
          <p:cNvPr id="88" name="Text Placeholder 6">
            <a:extLst>
              <a:ext uri="{FF2B5EF4-FFF2-40B4-BE49-F238E27FC236}">
                <a16:creationId xmlns:a16="http://schemas.microsoft.com/office/drawing/2014/main" id="{45C2837B-EA55-4186-A2EA-1E7FB5B122D2}"/>
              </a:ext>
            </a:extLst>
          </p:cNvPr>
          <p:cNvSpPr>
            <a:spLocks noGrp="1"/>
          </p:cNvSpPr>
          <p:nvPr>
            <p:ph type="body" sz="quarter" idx="21" hasCustomPrompt="1"/>
          </p:nvPr>
        </p:nvSpPr>
        <p:spPr>
          <a:xfrm>
            <a:off x="4271805" y="2079840"/>
            <a:ext cx="2007123" cy="227454"/>
          </a:xfrm>
        </p:spPr>
        <p:txBody>
          <a:bodyPr anchor="b"/>
          <a:lstStyle>
            <a:lvl1pPr>
              <a:lnSpc>
                <a:spcPct val="100000"/>
              </a:lnSpc>
              <a:spcBef>
                <a:spcPts val="0"/>
              </a:spcBef>
              <a:buNone/>
              <a:defRPr sz="1600">
                <a:solidFill>
                  <a:schemeClr val="accent4"/>
                </a:solidFill>
              </a:defRPr>
            </a:lvl1pPr>
            <a:lvl5pPr>
              <a:defRPr/>
            </a:lvl5pPr>
          </a:lstStyle>
          <a:p>
            <a:pPr lvl="0"/>
            <a:r>
              <a:rPr lang="en-US"/>
              <a:t>Solution</a:t>
            </a:r>
          </a:p>
        </p:txBody>
      </p:sp>
      <p:sp>
        <p:nvSpPr>
          <p:cNvPr id="89" name="Content Placeholder 17">
            <a:extLst>
              <a:ext uri="{FF2B5EF4-FFF2-40B4-BE49-F238E27FC236}">
                <a16:creationId xmlns:a16="http://schemas.microsoft.com/office/drawing/2014/main" id="{00A3A11C-EA43-4ACC-83B9-C4C7C1080E3C}"/>
              </a:ext>
            </a:extLst>
          </p:cNvPr>
          <p:cNvSpPr>
            <a:spLocks noGrp="1"/>
          </p:cNvSpPr>
          <p:nvPr>
            <p:ph sz="quarter" idx="22" hasCustomPrompt="1"/>
          </p:nvPr>
        </p:nvSpPr>
        <p:spPr>
          <a:xfrm>
            <a:off x="4270357" y="3952605"/>
            <a:ext cx="3202682" cy="84799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90" name="Straight Connector 89">
            <a:extLst>
              <a:ext uri="{FF2B5EF4-FFF2-40B4-BE49-F238E27FC236}">
                <a16:creationId xmlns:a16="http://schemas.microsoft.com/office/drawing/2014/main" id="{EAAB5B3C-AE89-4605-BB4B-0C07DE733C40}"/>
              </a:ext>
            </a:extLst>
          </p:cNvPr>
          <p:cNvCxnSpPr>
            <a:cxnSpLocks/>
          </p:cNvCxnSpPr>
          <p:nvPr userDrawn="1"/>
        </p:nvCxnSpPr>
        <p:spPr>
          <a:xfrm>
            <a:off x="4268312" y="1964843"/>
            <a:ext cx="3199645" cy="0"/>
          </a:xfrm>
          <a:prstGeom prst="line">
            <a:avLst/>
          </a:prstGeom>
          <a:ln w="25400">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709593A-BC10-40A3-842E-346F6E0EE30C}"/>
              </a:ext>
            </a:extLst>
          </p:cNvPr>
          <p:cNvCxnSpPr>
            <a:cxnSpLocks/>
          </p:cNvCxnSpPr>
          <p:nvPr userDrawn="1"/>
        </p:nvCxnSpPr>
        <p:spPr>
          <a:xfrm>
            <a:off x="4268312" y="3547676"/>
            <a:ext cx="3199645" cy="0"/>
          </a:xfrm>
          <a:prstGeom prst="line">
            <a:avLst/>
          </a:prstGeom>
          <a:ln w="25400">
            <a:solidFill>
              <a:schemeClr val="accent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Text Placeholder 6">
            <a:extLst>
              <a:ext uri="{FF2B5EF4-FFF2-40B4-BE49-F238E27FC236}">
                <a16:creationId xmlns:a16="http://schemas.microsoft.com/office/drawing/2014/main" id="{48CE9E08-388B-4458-B1F4-453A8413D639}"/>
              </a:ext>
            </a:extLst>
          </p:cNvPr>
          <p:cNvSpPr>
            <a:spLocks noGrp="1"/>
          </p:cNvSpPr>
          <p:nvPr>
            <p:ph type="body" sz="quarter" idx="23" hasCustomPrompt="1"/>
          </p:nvPr>
        </p:nvSpPr>
        <p:spPr>
          <a:xfrm>
            <a:off x="4271805" y="3634037"/>
            <a:ext cx="2007123" cy="227454"/>
          </a:xfrm>
        </p:spPr>
        <p:txBody>
          <a:bodyPr anchor="b"/>
          <a:lstStyle>
            <a:lvl1pPr>
              <a:lnSpc>
                <a:spcPct val="100000"/>
              </a:lnSpc>
              <a:spcBef>
                <a:spcPts val="0"/>
              </a:spcBef>
              <a:defRPr sz="1600">
                <a:solidFill>
                  <a:schemeClr val="accent6"/>
                </a:solidFill>
              </a:defRPr>
            </a:lvl1pPr>
            <a:lvl5pPr>
              <a:defRPr/>
            </a:lvl5pPr>
          </a:lstStyle>
          <a:p>
            <a:pPr lvl="0"/>
            <a:r>
              <a:rPr lang="en-US"/>
              <a:t>Impact</a:t>
            </a:r>
          </a:p>
        </p:txBody>
      </p:sp>
      <p:sp>
        <p:nvSpPr>
          <p:cNvPr id="6" name="Picture Placeholder 5">
            <a:extLst>
              <a:ext uri="{FF2B5EF4-FFF2-40B4-BE49-F238E27FC236}">
                <a16:creationId xmlns:a16="http://schemas.microsoft.com/office/drawing/2014/main" id="{4D909953-1B24-4C7D-A173-A53DF3FC7EC3}"/>
              </a:ext>
            </a:extLst>
          </p:cNvPr>
          <p:cNvSpPr>
            <a:spLocks noGrp="1"/>
          </p:cNvSpPr>
          <p:nvPr>
            <p:ph type="pic" sz="quarter" idx="24"/>
          </p:nvPr>
        </p:nvSpPr>
        <p:spPr>
          <a:xfrm>
            <a:off x="8384183" y="2971800"/>
            <a:ext cx="3194882" cy="1828800"/>
          </a:xfrm>
        </p:spPr>
        <p:txBody>
          <a:bodyPr/>
          <a:lstStyle>
            <a:lvl1pPr>
              <a:lnSpc>
                <a:spcPct val="100000"/>
              </a:lnSpc>
              <a:spcBef>
                <a:spcPts val="0"/>
              </a:spcBef>
              <a:defRPr/>
            </a:lvl1pPr>
          </a:lstStyle>
          <a:p>
            <a:r>
              <a:rPr lang="en-US"/>
              <a:t>Click icon to add picture</a:t>
            </a:r>
          </a:p>
        </p:txBody>
      </p:sp>
      <p:sp>
        <p:nvSpPr>
          <p:cNvPr id="9" name="Picture Placeholder 8">
            <a:extLst>
              <a:ext uri="{FF2B5EF4-FFF2-40B4-BE49-F238E27FC236}">
                <a16:creationId xmlns:a16="http://schemas.microsoft.com/office/drawing/2014/main" id="{D0ED48B1-3A1C-41E2-BEC6-E8E6B54A07B0}"/>
              </a:ext>
            </a:extLst>
          </p:cNvPr>
          <p:cNvSpPr>
            <a:spLocks noGrp="1"/>
          </p:cNvSpPr>
          <p:nvPr>
            <p:ph type="pic" sz="quarter" idx="25" hasCustomPrompt="1"/>
          </p:nvPr>
        </p:nvSpPr>
        <p:spPr>
          <a:xfrm>
            <a:off x="9076514" y="1600201"/>
            <a:ext cx="1841980" cy="660399"/>
          </a:xfrm>
        </p:spPr>
        <p:txBody>
          <a:bodyPr anchor="ctr"/>
          <a:lstStyle>
            <a:lvl1pPr algn="ctr">
              <a:lnSpc>
                <a:spcPct val="100000"/>
              </a:lnSpc>
              <a:spcBef>
                <a:spcPts val="0"/>
              </a:spcBef>
              <a:defRPr/>
            </a:lvl1pPr>
          </a:lstStyle>
          <a:p>
            <a:r>
              <a:rPr lang="en-US"/>
              <a:t>Insert Logo here</a:t>
            </a:r>
          </a:p>
        </p:txBody>
      </p:sp>
      <p:sp>
        <p:nvSpPr>
          <p:cNvPr id="11" name="Text Placeholder 10">
            <a:extLst>
              <a:ext uri="{FF2B5EF4-FFF2-40B4-BE49-F238E27FC236}">
                <a16:creationId xmlns:a16="http://schemas.microsoft.com/office/drawing/2014/main" id="{D0A78DDD-5F83-4940-98A7-CF6D7FB81405}"/>
              </a:ext>
            </a:extLst>
          </p:cNvPr>
          <p:cNvSpPr>
            <a:spLocks noGrp="1"/>
          </p:cNvSpPr>
          <p:nvPr>
            <p:ph type="body" sz="quarter" idx="26" hasCustomPrompt="1"/>
          </p:nvPr>
        </p:nvSpPr>
        <p:spPr>
          <a:xfrm>
            <a:off x="8384183" y="5022215"/>
            <a:ext cx="3201234" cy="1153795"/>
          </a:xfrm>
        </p:spPr>
        <p:txBody>
          <a:bodyPr/>
          <a:lstStyle>
            <a:lvl1pPr algn="ctr">
              <a:lnSpc>
                <a:spcPct val="100000"/>
              </a:lnSpc>
              <a:spcBef>
                <a:spcPts val="0"/>
              </a:spcBef>
              <a:defRPr sz="1400"/>
            </a:lvl1pPr>
            <a:lvl2pPr marL="0" indent="0" algn="ctr">
              <a:lnSpc>
                <a:spcPct val="100000"/>
              </a:lnSpc>
              <a:spcBef>
                <a:spcPts val="0"/>
              </a:spcBef>
              <a:buFont typeface="Open Sans" panose="020B0606030504020204" pitchFamily="34" charset="0"/>
              <a:buChar char="​"/>
              <a:defRPr sz="1200">
                <a:solidFill>
                  <a:schemeClr val="accent1"/>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Click to add text</a:t>
            </a:r>
          </a:p>
          <a:p>
            <a:pPr lvl="1"/>
            <a:r>
              <a:rPr lang="en-US"/>
              <a:t>Second level</a:t>
            </a:r>
          </a:p>
        </p:txBody>
      </p:sp>
      <p:sp>
        <p:nvSpPr>
          <p:cNvPr id="93" name="Text Placeholder 10">
            <a:extLst>
              <a:ext uri="{FF2B5EF4-FFF2-40B4-BE49-F238E27FC236}">
                <a16:creationId xmlns:a16="http://schemas.microsoft.com/office/drawing/2014/main" id="{356F2006-5264-4FEB-8EBA-8BA6A55D19B4}"/>
              </a:ext>
            </a:extLst>
          </p:cNvPr>
          <p:cNvSpPr>
            <a:spLocks noGrp="1"/>
          </p:cNvSpPr>
          <p:nvPr>
            <p:ph type="body" sz="quarter" idx="27" hasCustomPrompt="1"/>
          </p:nvPr>
        </p:nvSpPr>
        <p:spPr>
          <a:xfrm>
            <a:off x="8377832" y="2347933"/>
            <a:ext cx="3207585"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Location</a:t>
            </a:r>
          </a:p>
        </p:txBody>
      </p:sp>
      <p:sp>
        <p:nvSpPr>
          <p:cNvPr id="12" name="Rectangle 11">
            <a:extLst>
              <a:ext uri="{FF2B5EF4-FFF2-40B4-BE49-F238E27FC236}">
                <a16:creationId xmlns:a16="http://schemas.microsoft.com/office/drawing/2014/main" id="{8AF7F59A-4C67-4F41-A6E0-906850EDF3F1}"/>
              </a:ext>
            </a:extLst>
          </p:cNvPr>
          <p:cNvSpPr/>
          <p:nvPr userDrawn="1"/>
        </p:nvSpPr>
        <p:spPr>
          <a:xfrm>
            <a:off x="608898" y="4978400"/>
            <a:ext cx="3205588" cy="879645"/>
          </a:xfrm>
          <a:prstGeom prst="rect">
            <a:avLst/>
          </a:prstGeom>
          <a:gradFill>
            <a:gsLst>
              <a:gs pos="0">
                <a:schemeClr val="accent4"/>
              </a:gs>
              <a:gs pos="98000">
                <a:schemeClr val="accent4"/>
              </a:gs>
            </a:gsLst>
            <a:lin ang="5400000" scaled="1"/>
          </a:gradFill>
        </p:spPr>
        <p:txBody>
          <a:bodyPr vert="horz" lIns="594360" tIns="457200" rIns="457200" bIns="457200" rtlCol="0">
            <a:noAutofit/>
          </a:bodyPr>
          <a:lstStyle/>
          <a:p>
            <a:pPr lvl="0" indent="0">
              <a:lnSpc>
                <a:spcPct val="100000"/>
              </a:lnSpc>
              <a:spcBef>
                <a:spcPts val="0"/>
              </a:spcBef>
              <a:buClr>
                <a:schemeClr val="tx1">
                  <a:lumMod val="60000"/>
                  <a:lumOff val="40000"/>
                </a:schemeClr>
              </a:buClr>
              <a:buSzPct val="90000"/>
              <a:buFont typeface="Arial" panose="020B0604020202020204" pitchFamily="34" charset="0"/>
              <a:buChar char="​"/>
            </a:pPr>
            <a:endParaRPr lang="en-US" sz="1800">
              <a:solidFill>
                <a:schemeClr val="bg1"/>
              </a:solidFill>
            </a:endParaRPr>
          </a:p>
        </p:txBody>
      </p:sp>
      <p:sp>
        <p:nvSpPr>
          <p:cNvPr id="152" name="Rectangle 151">
            <a:extLst>
              <a:ext uri="{FF2B5EF4-FFF2-40B4-BE49-F238E27FC236}">
                <a16:creationId xmlns:a16="http://schemas.microsoft.com/office/drawing/2014/main" id="{85779326-D874-4DC4-BA73-C7157B414B05}"/>
              </a:ext>
            </a:extLst>
          </p:cNvPr>
          <p:cNvSpPr/>
          <p:nvPr userDrawn="1"/>
        </p:nvSpPr>
        <p:spPr>
          <a:xfrm>
            <a:off x="4268311" y="4978400"/>
            <a:ext cx="3204728" cy="878840"/>
          </a:xfrm>
          <a:prstGeom prst="rect">
            <a:avLst/>
          </a:prstGeom>
          <a:solidFill>
            <a:schemeClr val="accent1"/>
          </a:solidFill>
        </p:spPr>
        <p:txBody>
          <a:bodyPr vert="horz" lIns="457200" tIns="457200" rIns="594360" bIns="0" rtlCol="0">
            <a:noAutofit/>
          </a:bodyPr>
          <a:lstStyle/>
          <a:p>
            <a:pPr lvl="0" indent="0">
              <a:lnSpc>
                <a:spcPct val="100000"/>
              </a:lnSpc>
              <a:spcBef>
                <a:spcPts val="0"/>
              </a:spcBef>
              <a:buClr>
                <a:schemeClr val="tx1">
                  <a:lumMod val="60000"/>
                  <a:lumOff val="40000"/>
                </a:schemeClr>
              </a:buClr>
              <a:buSzPct val="90000"/>
              <a:buFont typeface="Arial" panose="020B0604020202020204" pitchFamily="34" charset="0"/>
              <a:buChar char="​"/>
            </a:pPr>
            <a:endParaRPr lang="en-US" sz="1800">
              <a:solidFill>
                <a:schemeClr val="bg1"/>
              </a:solidFill>
            </a:endParaRPr>
          </a:p>
        </p:txBody>
      </p:sp>
      <p:sp>
        <p:nvSpPr>
          <p:cNvPr id="2" name="Title 1">
            <a:extLst>
              <a:ext uri="{FF2B5EF4-FFF2-40B4-BE49-F238E27FC236}">
                <a16:creationId xmlns:a16="http://schemas.microsoft.com/office/drawing/2014/main" id="{10FD359B-DBB1-4A58-B3A5-88DBD360EFA4}"/>
              </a:ext>
            </a:extLst>
          </p:cNvPr>
          <p:cNvSpPr>
            <a:spLocks noGrp="1"/>
          </p:cNvSpPr>
          <p:nvPr>
            <p:ph type="title" hasCustomPrompt="1"/>
          </p:nvPr>
        </p:nvSpPr>
        <p:spPr/>
        <p:txBody>
          <a:bodyPr/>
          <a:lstStyle>
            <a:lvl1pPr>
              <a:defRPr/>
            </a:lvl1pPr>
          </a:lstStyle>
          <a:p>
            <a:r>
              <a:rPr lang="en-US"/>
              <a:t>Company Name</a:t>
            </a:r>
          </a:p>
        </p:txBody>
      </p:sp>
      <p:sp>
        <p:nvSpPr>
          <p:cNvPr id="27" name="Subtitle 2">
            <a:extLst>
              <a:ext uri="{FF2B5EF4-FFF2-40B4-BE49-F238E27FC236}">
                <a16:creationId xmlns:a16="http://schemas.microsoft.com/office/drawing/2014/main" id="{9A29AA74-2865-4B6A-BD11-7A351A336A6C}"/>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9" name="Text Placeholder 10">
            <a:extLst>
              <a:ext uri="{FF2B5EF4-FFF2-40B4-BE49-F238E27FC236}">
                <a16:creationId xmlns:a16="http://schemas.microsoft.com/office/drawing/2014/main" id="{09C7727F-F570-4AF1-856D-98544836237D}"/>
              </a:ext>
            </a:extLst>
          </p:cNvPr>
          <p:cNvSpPr>
            <a:spLocks noGrp="1"/>
          </p:cNvSpPr>
          <p:nvPr>
            <p:ph type="body" sz="quarter" idx="28" hasCustomPrompt="1"/>
          </p:nvPr>
        </p:nvSpPr>
        <p:spPr>
          <a:xfrm>
            <a:off x="8377832" y="2647290"/>
            <a:ext cx="3207585"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Industry</a:t>
            </a:r>
          </a:p>
        </p:txBody>
      </p:sp>
      <p:sp>
        <p:nvSpPr>
          <p:cNvPr id="30" name="Text Placeholder 6">
            <a:extLst>
              <a:ext uri="{FF2B5EF4-FFF2-40B4-BE49-F238E27FC236}">
                <a16:creationId xmlns:a16="http://schemas.microsoft.com/office/drawing/2014/main" id="{F13DC67D-58A2-45BD-A728-B6ECDD8B5A5B}"/>
              </a:ext>
            </a:extLst>
          </p:cNvPr>
          <p:cNvSpPr>
            <a:spLocks noGrp="1"/>
          </p:cNvSpPr>
          <p:nvPr>
            <p:ph type="body" sz="quarter" idx="29" hasCustomPrompt="1"/>
          </p:nvPr>
        </p:nvSpPr>
        <p:spPr>
          <a:xfrm>
            <a:off x="613253" y="4978400"/>
            <a:ext cx="3201234" cy="227454"/>
          </a:xfrm>
        </p:spPr>
        <p:txBody>
          <a:bodyPr anchor="b"/>
          <a:lstStyle>
            <a:lvl1pPr algn="ctr">
              <a:lnSpc>
                <a:spcPct val="100000"/>
              </a:lnSpc>
              <a:spcBef>
                <a:spcPts val="0"/>
              </a:spcBef>
              <a:defRPr sz="1000">
                <a:solidFill>
                  <a:schemeClr val="bg1"/>
                </a:solidFill>
              </a:defRPr>
            </a:lvl1pPr>
            <a:lvl5pPr>
              <a:defRPr/>
            </a:lvl5pPr>
          </a:lstStyle>
          <a:p>
            <a:pPr lvl="0"/>
            <a:r>
              <a:rPr lang="en-US"/>
              <a:t>Products</a:t>
            </a:r>
          </a:p>
        </p:txBody>
      </p:sp>
      <p:sp>
        <p:nvSpPr>
          <p:cNvPr id="31" name="Text Placeholder 6">
            <a:extLst>
              <a:ext uri="{FF2B5EF4-FFF2-40B4-BE49-F238E27FC236}">
                <a16:creationId xmlns:a16="http://schemas.microsoft.com/office/drawing/2014/main" id="{53D9F0A4-74F4-4BA6-AD21-4791EF0A203A}"/>
              </a:ext>
            </a:extLst>
          </p:cNvPr>
          <p:cNvSpPr>
            <a:spLocks noGrp="1"/>
          </p:cNvSpPr>
          <p:nvPr>
            <p:ph type="body" sz="quarter" idx="30" hasCustomPrompt="1"/>
          </p:nvPr>
        </p:nvSpPr>
        <p:spPr>
          <a:xfrm>
            <a:off x="4275108" y="4978400"/>
            <a:ext cx="3201234" cy="227454"/>
          </a:xfrm>
        </p:spPr>
        <p:txBody>
          <a:bodyPr anchor="b"/>
          <a:lstStyle>
            <a:lvl1pPr algn="ctr">
              <a:lnSpc>
                <a:spcPct val="100000"/>
              </a:lnSpc>
              <a:spcBef>
                <a:spcPts val="0"/>
              </a:spcBef>
              <a:defRPr sz="1000">
                <a:solidFill>
                  <a:schemeClr val="bg1"/>
                </a:solidFill>
              </a:defRPr>
            </a:lvl1pPr>
            <a:lvl5pPr>
              <a:defRPr/>
            </a:lvl5pPr>
          </a:lstStyle>
          <a:p>
            <a:pPr lvl="0"/>
            <a:r>
              <a:rPr lang="en-US"/>
              <a:t>Strategic Priorities</a:t>
            </a:r>
          </a:p>
        </p:txBody>
      </p:sp>
    </p:spTree>
    <p:extLst>
      <p:ext uri="{BB962C8B-B14F-4D97-AF65-F5344CB8AC3E}">
        <p14:creationId xmlns:p14="http://schemas.microsoft.com/office/powerpoint/2010/main" val="22190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Icon ">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B1C210DC-5DBB-4F0D-875F-CD8AAAB938CE}"/>
              </a:ext>
            </a:extLst>
          </p:cNvPr>
          <p:cNvSpPr/>
          <p:nvPr userDrawn="1"/>
        </p:nvSpPr>
        <p:spPr bwMode="gray">
          <a:xfrm>
            <a:off x="1982394" y="2055430"/>
            <a:ext cx="1829435"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accent4"/>
              </a:solidFill>
            </a:endParaRPr>
          </a:p>
        </p:txBody>
      </p:sp>
      <p:sp>
        <p:nvSpPr>
          <p:cNvPr id="22" name="Oval 21">
            <a:extLst>
              <a:ext uri="{FF2B5EF4-FFF2-40B4-BE49-F238E27FC236}">
                <a16:creationId xmlns:a16="http://schemas.microsoft.com/office/drawing/2014/main" id="{446F04B0-7860-407F-85B7-42E38FAFE34B}"/>
              </a:ext>
            </a:extLst>
          </p:cNvPr>
          <p:cNvSpPr/>
          <p:nvPr userDrawn="1"/>
        </p:nvSpPr>
        <p:spPr bwMode="gray">
          <a:xfrm>
            <a:off x="8391487" y="2055430"/>
            <a:ext cx="1829435"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3" name="Oval 22">
            <a:extLst>
              <a:ext uri="{FF2B5EF4-FFF2-40B4-BE49-F238E27FC236}">
                <a16:creationId xmlns:a16="http://schemas.microsoft.com/office/drawing/2014/main" id="{6FECF9D0-D7A8-43DD-B38D-E1090C0B322F}"/>
              </a:ext>
            </a:extLst>
          </p:cNvPr>
          <p:cNvSpPr/>
          <p:nvPr userDrawn="1"/>
        </p:nvSpPr>
        <p:spPr bwMode="gray">
          <a:xfrm>
            <a:off x="5186275" y="2055430"/>
            <a:ext cx="1829435"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8" name="TextBox 77">
            <a:extLst>
              <a:ext uri="{FF2B5EF4-FFF2-40B4-BE49-F238E27FC236}">
                <a16:creationId xmlns:a16="http://schemas.microsoft.com/office/drawing/2014/main" id="{AD23688F-2550-4740-B5D6-C78F74FDE08D}"/>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Click to Add One Line Title</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6302" y="4267940"/>
            <a:ext cx="2745503" cy="1458912"/>
          </a:xfrm>
        </p:spPr>
        <p:txBody>
          <a:bodyPr/>
          <a:lstStyle>
            <a:lvl1pPr algn="ctr">
              <a:lnSpc>
                <a:spcPct val="100000"/>
              </a:lnSpc>
              <a:spcBef>
                <a:spcPts val="600"/>
              </a:spcBef>
              <a:defRPr sz="2400">
                <a:solidFill>
                  <a:schemeClr val="accent4"/>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2455" y="4267940"/>
            <a:ext cx="2745503"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5277" y="4267940"/>
            <a:ext cx="2745503"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text</a:t>
            </a:r>
          </a:p>
          <a:p>
            <a:pPr lvl="1"/>
            <a:r>
              <a:rPr lang="en-US"/>
              <a:t>Second level</a:t>
            </a:r>
          </a:p>
        </p:txBody>
      </p:sp>
    </p:spTree>
    <p:extLst>
      <p:ext uri="{BB962C8B-B14F-4D97-AF65-F5344CB8AC3E}">
        <p14:creationId xmlns:p14="http://schemas.microsoft.com/office/powerpoint/2010/main" val="404538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Icon ">
    <p:spTree>
      <p:nvGrpSpPr>
        <p:cNvPr id="1" name=""/>
        <p:cNvGrpSpPr/>
        <p:nvPr/>
      </p:nvGrpSpPr>
      <p:grpSpPr>
        <a:xfrm>
          <a:off x="0" y="0"/>
          <a:ext cx="0" cy="0"/>
          <a:chOff x="0" y="0"/>
          <a:chExt cx="0" cy="0"/>
        </a:xfrm>
      </p:grpSpPr>
      <p:sp>
        <p:nvSpPr>
          <p:cNvPr id="84" name="Oval 83">
            <a:extLst>
              <a:ext uri="{FF2B5EF4-FFF2-40B4-BE49-F238E27FC236}">
                <a16:creationId xmlns:a16="http://schemas.microsoft.com/office/drawing/2014/main" id="{085441A7-EBA5-4ABB-8D29-CE4338F0F9B5}"/>
              </a:ext>
            </a:extLst>
          </p:cNvPr>
          <p:cNvSpPr/>
          <p:nvPr userDrawn="1"/>
        </p:nvSpPr>
        <p:spPr bwMode="gray">
          <a:xfrm>
            <a:off x="1066027" y="2060873"/>
            <a:ext cx="1829435"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accent4"/>
              </a:solidFill>
            </a:endParaRPr>
          </a:p>
        </p:txBody>
      </p:sp>
      <p:sp>
        <p:nvSpPr>
          <p:cNvPr id="85" name="Oval 84">
            <a:extLst>
              <a:ext uri="{FF2B5EF4-FFF2-40B4-BE49-F238E27FC236}">
                <a16:creationId xmlns:a16="http://schemas.microsoft.com/office/drawing/2014/main" id="{3019BB56-AE7C-42CA-A8FF-432F4F176B8B}"/>
              </a:ext>
            </a:extLst>
          </p:cNvPr>
          <p:cNvSpPr/>
          <p:nvPr userDrawn="1"/>
        </p:nvSpPr>
        <p:spPr bwMode="gray">
          <a:xfrm>
            <a:off x="9304556" y="2060873"/>
            <a:ext cx="1829435"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6" name="Oval 85">
            <a:extLst>
              <a:ext uri="{FF2B5EF4-FFF2-40B4-BE49-F238E27FC236}">
                <a16:creationId xmlns:a16="http://schemas.microsoft.com/office/drawing/2014/main" id="{5670C03F-6336-45E3-A9F4-0CD130D80D1B}"/>
              </a:ext>
            </a:extLst>
          </p:cNvPr>
          <p:cNvSpPr/>
          <p:nvPr userDrawn="1"/>
        </p:nvSpPr>
        <p:spPr bwMode="gray">
          <a:xfrm>
            <a:off x="6563810" y="2060873"/>
            <a:ext cx="1829435"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sp>
        <p:nvSpPr>
          <p:cNvPr id="87" name="Oval 86">
            <a:extLst>
              <a:ext uri="{FF2B5EF4-FFF2-40B4-BE49-F238E27FC236}">
                <a16:creationId xmlns:a16="http://schemas.microsoft.com/office/drawing/2014/main" id="{45D908EF-1F96-4808-A8DB-F55AB9E8E436}"/>
              </a:ext>
            </a:extLst>
          </p:cNvPr>
          <p:cNvSpPr/>
          <p:nvPr userDrawn="1"/>
        </p:nvSpPr>
        <p:spPr bwMode="gray">
          <a:xfrm>
            <a:off x="3807924" y="2060873"/>
            <a:ext cx="1829435" cy="1828959"/>
          </a:xfrm>
          <a:prstGeom prst="ellipse">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sp>
        <p:nvSpPr>
          <p:cNvPr id="88" name="TextBox 87">
            <a:extLst>
              <a:ext uri="{FF2B5EF4-FFF2-40B4-BE49-F238E27FC236}">
                <a16:creationId xmlns:a16="http://schemas.microsoft.com/office/drawing/2014/main" id="{0AAF357F-A1D5-401D-94D2-9C67E6AEDA09}"/>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lvl1pPr>
          </a:lstStyle>
          <a:p>
            <a:r>
              <a:rPr lang="en-US"/>
              <a:t>Click to Add One Line Title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893" y="4269508"/>
            <a:ext cx="2286595" cy="1458912"/>
          </a:xfrm>
        </p:spPr>
        <p:txBody>
          <a:bodyPr/>
          <a:lstStyle>
            <a:lvl1pPr algn="ctr">
              <a:lnSpc>
                <a:spcPct val="100000"/>
              </a:lnSpc>
              <a:spcBef>
                <a:spcPts val="600"/>
              </a:spcBef>
              <a:defRPr sz="2400">
                <a:solidFill>
                  <a:schemeClr val="accent4"/>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80746" y="4269508"/>
            <a:ext cx="2286595" cy="1458912"/>
          </a:xfrm>
        </p:spPr>
        <p:txBody>
          <a:bodyPr/>
          <a:lstStyle>
            <a:lvl1pPr algn="ctr">
              <a:lnSpc>
                <a:spcPct val="100000"/>
              </a:lnSpc>
              <a:spcBef>
                <a:spcPts val="600"/>
              </a:spcBef>
              <a:defRPr sz="24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4660" y="4269508"/>
            <a:ext cx="2286595"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8575" y="4269508"/>
            <a:ext cx="2286595"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Tree>
    <p:extLst>
      <p:ext uri="{BB962C8B-B14F-4D97-AF65-F5344CB8AC3E}">
        <p14:creationId xmlns:p14="http://schemas.microsoft.com/office/powerpoint/2010/main" val="10656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ve Icon ">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1FDF9D3-5B68-4A75-97BF-2C5113CFAA66}"/>
              </a:ext>
            </a:extLst>
          </p:cNvPr>
          <p:cNvSpPr/>
          <p:nvPr userDrawn="1"/>
        </p:nvSpPr>
        <p:spPr bwMode="gray">
          <a:xfrm>
            <a:off x="609960" y="2064664"/>
            <a:ext cx="1829435"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accent4"/>
              </a:solidFill>
            </a:endParaRPr>
          </a:p>
        </p:txBody>
      </p:sp>
      <p:sp>
        <p:nvSpPr>
          <p:cNvPr id="23" name="Oval 22">
            <a:extLst>
              <a:ext uri="{FF2B5EF4-FFF2-40B4-BE49-F238E27FC236}">
                <a16:creationId xmlns:a16="http://schemas.microsoft.com/office/drawing/2014/main" id="{7EAB1992-E472-4489-8A4E-A8FE45DE10CF}"/>
              </a:ext>
            </a:extLst>
          </p:cNvPr>
          <p:cNvSpPr/>
          <p:nvPr userDrawn="1"/>
        </p:nvSpPr>
        <p:spPr bwMode="gray">
          <a:xfrm>
            <a:off x="9747012" y="2064664"/>
            <a:ext cx="1829435" cy="1828959"/>
          </a:xfrm>
          <a:prstGeom prst="ellipse">
            <a:avLst/>
          </a:prstGeom>
          <a:solidFill>
            <a:schemeClr val="accent5"/>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4" name="Oval 23">
            <a:extLst>
              <a:ext uri="{FF2B5EF4-FFF2-40B4-BE49-F238E27FC236}">
                <a16:creationId xmlns:a16="http://schemas.microsoft.com/office/drawing/2014/main" id="{C551C90A-573F-4E4A-9359-5C7B0F546BF9}"/>
              </a:ext>
            </a:extLst>
          </p:cNvPr>
          <p:cNvSpPr/>
          <p:nvPr userDrawn="1"/>
        </p:nvSpPr>
        <p:spPr bwMode="gray">
          <a:xfrm>
            <a:off x="5202736" y="2064664"/>
            <a:ext cx="1829435" cy="1828959"/>
          </a:xfrm>
          <a:prstGeom prst="ellipse">
            <a:avLst/>
          </a:prstGeom>
          <a:solidFill>
            <a:schemeClr val="accent1"/>
          </a:solidFill>
          <a:ln>
            <a:noFill/>
          </a:ln>
          <a:effectLst/>
        </p:spPr>
        <p:txBody>
          <a:bodyPr vert="horz" wrap="square" lIns="0" tIns="0" rIns="0" bIns="0" numCol="1" anchor="ctr" anchorCtr="0" compatLnSpc="1">
            <a:prstTxWarp prst="textNoShape">
              <a:avLst/>
            </a:prstTxWarp>
          </a:bodyPr>
          <a:lstStyle/>
          <a:p>
            <a:pPr lvl="0" algn="ctr"/>
            <a:endParaRPr lang="en-US" sz="1800">
              <a:solidFill>
                <a:schemeClr val="bg1"/>
              </a:solidFill>
            </a:endParaRPr>
          </a:p>
        </p:txBody>
      </p:sp>
      <p:sp>
        <p:nvSpPr>
          <p:cNvPr id="25" name="Oval 24">
            <a:extLst>
              <a:ext uri="{FF2B5EF4-FFF2-40B4-BE49-F238E27FC236}">
                <a16:creationId xmlns:a16="http://schemas.microsoft.com/office/drawing/2014/main" id="{AF79E162-3D8F-4829-A4AD-02A03597B11A}"/>
              </a:ext>
            </a:extLst>
          </p:cNvPr>
          <p:cNvSpPr/>
          <p:nvPr userDrawn="1"/>
        </p:nvSpPr>
        <p:spPr bwMode="gray">
          <a:xfrm>
            <a:off x="2893206" y="2064664"/>
            <a:ext cx="1829435" cy="1828959"/>
          </a:xfrm>
          <a:prstGeom prst="ellipse">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sp>
        <p:nvSpPr>
          <p:cNvPr id="93" name="Oval 92">
            <a:extLst>
              <a:ext uri="{FF2B5EF4-FFF2-40B4-BE49-F238E27FC236}">
                <a16:creationId xmlns:a16="http://schemas.microsoft.com/office/drawing/2014/main" id="{026B9B36-08E7-4664-970C-13123F24C793}"/>
              </a:ext>
            </a:extLst>
          </p:cNvPr>
          <p:cNvSpPr/>
          <p:nvPr userDrawn="1"/>
        </p:nvSpPr>
        <p:spPr bwMode="gray">
          <a:xfrm>
            <a:off x="7466866" y="2064664"/>
            <a:ext cx="1829435"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solidFill>
                <a:schemeClr val="lt1"/>
              </a:solidFill>
            </a:endParaRPr>
          </a:p>
        </p:txBody>
      </p:sp>
      <p:sp>
        <p:nvSpPr>
          <p:cNvPr id="94" name="TextBox 93">
            <a:extLst>
              <a:ext uri="{FF2B5EF4-FFF2-40B4-BE49-F238E27FC236}">
                <a16:creationId xmlns:a16="http://schemas.microsoft.com/office/drawing/2014/main" id="{0E19ACAF-9401-49DF-ACFF-2BA2129506AB}"/>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1009" y="4282873"/>
            <a:ext cx="1829276" cy="1458912"/>
          </a:xfrm>
        </p:spPr>
        <p:txBody>
          <a:bodyPr/>
          <a:lstStyle>
            <a:lvl1pPr algn="ctr">
              <a:lnSpc>
                <a:spcPct val="100000"/>
              </a:lnSpc>
              <a:spcBef>
                <a:spcPts val="600"/>
              </a:spcBef>
              <a:defRPr sz="2000">
                <a:solidFill>
                  <a:schemeClr val="accent4"/>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767" y="4282873"/>
            <a:ext cx="1829276" cy="1458912"/>
          </a:xfrm>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6444" y="4282873"/>
            <a:ext cx="1829276" cy="1458912"/>
          </a:xfrm>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1947" y="4282873"/>
            <a:ext cx="1829276" cy="1458912"/>
          </a:xfrm>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4553" y="4282873"/>
            <a:ext cx="1829276" cy="1458912"/>
          </a:xfrm>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Tree>
    <p:extLst>
      <p:ext uri="{BB962C8B-B14F-4D97-AF65-F5344CB8AC3E}">
        <p14:creationId xmlns:p14="http://schemas.microsoft.com/office/powerpoint/2010/main" val="321887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solidFill>
                  <a:schemeClr val="accent1"/>
                </a:solidFill>
              </a:defRPr>
            </a:lvl1pPr>
          </a:lstStyle>
          <a:p>
            <a:r>
              <a:rPr lang="en-US" dirty="0"/>
              <a:t>Click to Add One Line Title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3021" y="1071966"/>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page number">
            <a:extLst>
              <a:ext uri="{FF2B5EF4-FFF2-40B4-BE49-F238E27FC236}">
                <a16:creationId xmlns:a16="http://schemas.microsoft.com/office/drawing/2014/main" id="{F2584149-C6DB-AE45-B715-90B7DF169DD6}"/>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70957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ig Statement">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3FC38F94-115E-4DBE-80BB-680CB172F9FB}"/>
              </a:ext>
            </a:extLst>
          </p:cNvPr>
          <p:cNvSpPr/>
          <p:nvPr userDrawn="1"/>
        </p:nvSpPr>
        <p:spPr>
          <a:xfrm rot="2700000">
            <a:off x="811896" y="-3658611"/>
            <a:ext cx="9864449" cy="13471649"/>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hasCustomPrompt="1"/>
          </p:nvPr>
        </p:nvSpPr>
        <p:spPr>
          <a:xfrm>
            <a:off x="608172" y="2057401"/>
            <a:ext cx="5945147" cy="22859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
        <p:nvSpPr>
          <p:cNvPr id="1512" name="TextBox 1511">
            <a:extLst>
              <a:ext uri="{FF2B5EF4-FFF2-40B4-BE49-F238E27FC236}">
                <a16:creationId xmlns:a16="http://schemas.microsoft.com/office/drawing/2014/main" id="{6C78DB77-69E8-414D-8309-EC1F1C8DCA8E}"/>
              </a:ext>
            </a:extLst>
          </p:cNvPr>
          <p:cNvSpPr txBox="1"/>
          <p:nvPr/>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grpSp>
        <p:nvGrpSpPr>
          <p:cNvPr id="16" name="Group 15">
            <a:extLst>
              <a:ext uri="{FF2B5EF4-FFF2-40B4-BE49-F238E27FC236}">
                <a16:creationId xmlns:a16="http://schemas.microsoft.com/office/drawing/2014/main" id="{BDA08A2D-0A8A-41FD-AA58-0A072FFF329F}"/>
              </a:ext>
            </a:extLst>
          </p:cNvPr>
          <p:cNvGrpSpPr/>
          <p:nvPr userDrawn="1"/>
        </p:nvGrpSpPr>
        <p:grpSpPr>
          <a:xfrm>
            <a:off x="608171" y="6445106"/>
            <a:ext cx="1184706" cy="186690"/>
            <a:chOff x="863272" y="6563918"/>
            <a:chExt cx="861082" cy="135727"/>
          </a:xfrm>
          <a:solidFill>
            <a:schemeClr val="bg1"/>
          </a:solidFill>
        </p:grpSpPr>
        <p:sp>
          <p:nvSpPr>
            <p:cNvPr id="18" name="Freeform 6">
              <a:extLst>
                <a:ext uri="{FF2B5EF4-FFF2-40B4-BE49-F238E27FC236}">
                  <a16:creationId xmlns:a16="http://schemas.microsoft.com/office/drawing/2014/main" id="{3596DD11-914A-4FCB-BD5A-B452681B61C0}"/>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7">
              <a:extLst>
                <a:ext uri="{FF2B5EF4-FFF2-40B4-BE49-F238E27FC236}">
                  <a16:creationId xmlns:a16="http://schemas.microsoft.com/office/drawing/2014/main" id="{522938A5-2D76-46C8-B7C1-3F77D5812E8D}"/>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1" name="Freeform 8">
              <a:extLst>
                <a:ext uri="{FF2B5EF4-FFF2-40B4-BE49-F238E27FC236}">
                  <a16:creationId xmlns:a16="http://schemas.microsoft.com/office/drawing/2014/main" id="{D6EDDC02-7874-477D-8151-D0B193E894D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2" name="Freeform 9">
              <a:extLst>
                <a:ext uri="{FF2B5EF4-FFF2-40B4-BE49-F238E27FC236}">
                  <a16:creationId xmlns:a16="http://schemas.microsoft.com/office/drawing/2014/main" id="{11497605-B9F0-499D-9BAD-CAD4DF264DDF}"/>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0">
              <a:extLst>
                <a:ext uri="{FF2B5EF4-FFF2-40B4-BE49-F238E27FC236}">
                  <a16:creationId xmlns:a16="http://schemas.microsoft.com/office/drawing/2014/main" id="{87A173DB-972A-49CD-B107-F84916A5F7E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1">
              <a:extLst>
                <a:ext uri="{FF2B5EF4-FFF2-40B4-BE49-F238E27FC236}">
                  <a16:creationId xmlns:a16="http://schemas.microsoft.com/office/drawing/2014/main" id="{AA7E256D-662E-4F46-945F-75B84B1B314D}"/>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5" name="Freeform 12">
              <a:extLst>
                <a:ext uri="{FF2B5EF4-FFF2-40B4-BE49-F238E27FC236}">
                  <a16:creationId xmlns:a16="http://schemas.microsoft.com/office/drawing/2014/main" id="{745AE183-7E5A-47CA-8BC0-5071F1977EE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6" name="TextBox 25">
            <a:extLst>
              <a:ext uri="{FF2B5EF4-FFF2-40B4-BE49-F238E27FC236}">
                <a16:creationId xmlns:a16="http://schemas.microsoft.com/office/drawing/2014/main" id="{9C494915-7365-4D9B-82B2-73349D47E724}"/>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sp>
        <p:nvSpPr>
          <p:cNvPr id="27" name="Freeform: Shape 26">
            <a:extLst>
              <a:ext uri="{FF2B5EF4-FFF2-40B4-BE49-F238E27FC236}">
                <a16:creationId xmlns:a16="http://schemas.microsoft.com/office/drawing/2014/main" id="{C5E11EA0-C34E-47CC-A1C4-C041612819E2}"/>
              </a:ext>
            </a:extLst>
          </p:cNvPr>
          <p:cNvSpPr/>
          <p:nvPr userDrawn="1"/>
        </p:nvSpPr>
        <p:spPr>
          <a:xfrm rot="2700000">
            <a:off x="9039732" y="3334353"/>
            <a:ext cx="970552" cy="4541320"/>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225490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g Statement – Blu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A14F3E-8802-40CC-94BC-F7A8969E93E3}"/>
              </a:ext>
            </a:extLst>
          </p:cNvPr>
          <p:cNvSpPr/>
          <p:nvPr userDrawn="1"/>
        </p:nvSpPr>
        <p:spPr>
          <a:xfrm rot="2700000">
            <a:off x="811896" y="-3658611"/>
            <a:ext cx="9864449" cy="13471649"/>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0CD52C01-87CF-4DAA-AF73-217E439433CA}"/>
              </a:ext>
            </a:extLst>
          </p:cNvPr>
          <p:cNvSpPr/>
          <p:nvPr userDrawn="1"/>
        </p:nvSpPr>
        <p:spPr>
          <a:xfrm rot="2700000">
            <a:off x="9039732" y="3334353"/>
            <a:ext cx="970552" cy="4541320"/>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hasCustomPrompt="1"/>
          </p:nvPr>
        </p:nvSpPr>
        <p:spPr>
          <a:xfrm>
            <a:off x="608172" y="2057401"/>
            <a:ext cx="5945147" cy="22859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
        <p:nvSpPr>
          <p:cNvPr id="1512" name="TextBox 1511">
            <a:extLst>
              <a:ext uri="{FF2B5EF4-FFF2-40B4-BE49-F238E27FC236}">
                <a16:creationId xmlns:a16="http://schemas.microsoft.com/office/drawing/2014/main" id="{6C78DB77-69E8-414D-8309-EC1F1C8DCA8E}"/>
              </a:ext>
            </a:extLst>
          </p:cNvPr>
          <p:cNvSpPr txBox="1"/>
          <p:nvPr/>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grpSp>
        <p:nvGrpSpPr>
          <p:cNvPr id="16" name="Group 15">
            <a:extLst>
              <a:ext uri="{FF2B5EF4-FFF2-40B4-BE49-F238E27FC236}">
                <a16:creationId xmlns:a16="http://schemas.microsoft.com/office/drawing/2014/main" id="{BDA08A2D-0A8A-41FD-AA58-0A072FFF329F}"/>
              </a:ext>
            </a:extLst>
          </p:cNvPr>
          <p:cNvGrpSpPr/>
          <p:nvPr userDrawn="1"/>
        </p:nvGrpSpPr>
        <p:grpSpPr>
          <a:xfrm>
            <a:off x="608171" y="6445106"/>
            <a:ext cx="1184706" cy="186690"/>
            <a:chOff x="863272" y="6563918"/>
            <a:chExt cx="861082" cy="135727"/>
          </a:xfrm>
          <a:solidFill>
            <a:schemeClr val="bg1"/>
          </a:solidFill>
        </p:grpSpPr>
        <p:sp>
          <p:nvSpPr>
            <p:cNvPr id="18" name="Freeform 6">
              <a:extLst>
                <a:ext uri="{FF2B5EF4-FFF2-40B4-BE49-F238E27FC236}">
                  <a16:creationId xmlns:a16="http://schemas.microsoft.com/office/drawing/2014/main" id="{3596DD11-914A-4FCB-BD5A-B452681B61C0}"/>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7">
              <a:extLst>
                <a:ext uri="{FF2B5EF4-FFF2-40B4-BE49-F238E27FC236}">
                  <a16:creationId xmlns:a16="http://schemas.microsoft.com/office/drawing/2014/main" id="{522938A5-2D76-46C8-B7C1-3F77D5812E8D}"/>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1" name="Freeform 8">
              <a:extLst>
                <a:ext uri="{FF2B5EF4-FFF2-40B4-BE49-F238E27FC236}">
                  <a16:creationId xmlns:a16="http://schemas.microsoft.com/office/drawing/2014/main" id="{D6EDDC02-7874-477D-8151-D0B193E894D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2" name="Freeform 9">
              <a:extLst>
                <a:ext uri="{FF2B5EF4-FFF2-40B4-BE49-F238E27FC236}">
                  <a16:creationId xmlns:a16="http://schemas.microsoft.com/office/drawing/2014/main" id="{11497605-B9F0-499D-9BAD-CAD4DF264DDF}"/>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0">
              <a:extLst>
                <a:ext uri="{FF2B5EF4-FFF2-40B4-BE49-F238E27FC236}">
                  <a16:creationId xmlns:a16="http://schemas.microsoft.com/office/drawing/2014/main" id="{87A173DB-972A-49CD-B107-F84916A5F7E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1">
              <a:extLst>
                <a:ext uri="{FF2B5EF4-FFF2-40B4-BE49-F238E27FC236}">
                  <a16:creationId xmlns:a16="http://schemas.microsoft.com/office/drawing/2014/main" id="{AA7E256D-662E-4F46-945F-75B84B1B314D}"/>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5" name="Freeform 12">
              <a:extLst>
                <a:ext uri="{FF2B5EF4-FFF2-40B4-BE49-F238E27FC236}">
                  <a16:creationId xmlns:a16="http://schemas.microsoft.com/office/drawing/2014/main" id="{745AE183-7E5A-47CA-8BC0-5071F1977EE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6" name="TextBox 25">
            <a:extLst>
              <a:ext uri="{FF2B5EF4-FFF2-40B4-BE49-F238E27FC236}">
                <a16:creationId xmlns:a16="http://schemas.microsoft.com/office/drawing/2014/main" id="{9C494915-7365-4D9B-82B2-73349D47E724}"/>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spTree>
    <p:extLst>
      <p:ext uri="{BB962C8B-B14F-4D97-AF65-F5344CB8AC3E}">
        <p14:creationId xmlns:p14="http://schemas.microsoft.com/office/powerpoint/2010/main" val="175063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Statement with Ic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95FD2E6-B8EA-4366-97C4-6A53370F84D0}"/>
              </a:ext>
            </a:extLst>
          </p:cNvPr>
          <p:cNvSpPr/>
          <p:nvPr userDrawn="1"/>
        </p:nvSpPr>
        <p:spPr>
          <a:xfrm>
            <a:off x="5381121" y="-52904"/>
            <a:ext cx="6811740"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a:off x="7275710" y="1515193"/>
            <a:ext cx="3736885" cy="3735912"/>
          </a:xfrm>
          <a:prstGeom prst="ellipse">
            <a:avLst/>
          </a:prstGeom>
          <a:solidFill>
            <a:schemeClr val="accent1"/>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172" y="2514601"/>
            <a:ext cx="5487273" cy="18287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Tree>
    <p:extLst>
      <p:ext uri="{BB962C8B-B14F-4D97-AF65-F5344CB8AC3E}">
        <p14:creationId xmlns:p14="http://schemas.microsoft.com/office/powerpoint/2010/main" val="176155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Statement with Icon – Gree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04AD3C8-5B0F-4AB1-B568-AA55FF64194A}"/>
              </a:ext>
            </a:extLst>
          </p:cNvPr>
          <p:cNvSpPr/>
          <p:nvPr userDrawn="1"/>
        </p:nvSpPr>
        <p:spPr>
          <a:xfrm>
            <a:off x="5381121" y="-52904"/>
            <a:ext cx="6811740"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rot="10800000">
            <a:off x="7275710" y="1515193"/>
            <a:ext cx="3736885" cy="3735912"/>
          </a:xfrm>
          <a:prstGeom prst="ellipse">
            <a:avLst/>
          </a:prstGeom>
          <a:solidFill>
            <a:schemeClr val="accent4"/>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172" y="2514601"/>
            <a:ext cx="5487273" cy="18287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Tree>
    <p:extLst>
      <p:ext uri="{BB962C8B-B14F-4D97-AF65-F5344CB8AC3E}">
        <p14:creationId xmlns:p14="http://schemas.microsoft.com/office/powerpoint/2010/main" val="334412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Statement with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7456" y="0"/>
            <a:ext cx="5404545" cy="6764798"/>
          </a:xfrm>
        </p:spPr>
        <p:txBody>
          <a:bodyPr lIns="640080" tIns="0" rIns="640080" anchor="ctr"/>
          <a:lstStyle>
            <a:lvl1pPr algn="ctr">
              <a:defRPr/>
            </a:lvl1pPr>
          </a:lstStyle>
          <a:p>
            <a:r>
              <a:rPr lang="en-US"/>
              <a:t>Click on the icon to insert a picture from your computer</a:t>
            </a:r>
          </a:p>
        </p:txBody>
      </p:sp>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172" y="2514601"/>
            <a:ext cx="5487273" cy="18287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
        <p:nvSpPr>
          <p:cNvPr id="21" name="TextBox 20">
            <a:extLst>
              <a:ext uri="{FF2B5EF4-FFF2-40B4-BE49-F238E27FC236}">
                <a16:creationId xmlns:a16="http://schemas.microsoft.com/office/drawing/2014/main" id="{EA6E1A1B-7C56-4DE3-BC90-B387C7F3E670}"/>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Tree>
    <p:extLst>
      <p:ext uri="{BB962C8B-B14F-4D97-AF65-F5344CB8AC3E}">
        <p14:creationId xmlns:p14="http://schemas.microsoft.com/office/powerpoint/2010/main" val="18069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Statist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F1D41E-848B-4178-A0D2-2A18C6921400}"/>
              </a:ext>
            </a:extLst>
          </p:cNvPr>
          <p:cNvSpPr/>
          <p:nvPr userDrawn="1"/>
        </p:nvSpPr>
        <p:spPr bwMode="hidden">
          <a:xfrm>
            <a:off x="0" y="0"/>
            <a:ext cx="12191997" cy="43322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 name="Oval 6">
            <a:extLst>
              <a:ext uri="{FF2B5EF4-FFF2-40B4-BE49-F238E27FC236}">
                <a16:creationId xmlns:a16="http://schemas.microsoft.com/office/drawing/2014/main" id="{F1ED419A-30D8-44AB-9256-156B54D449CD}"/>
              </a:ext>
            </a:extLst>
          </p:cNvPr>
          <p:cNvSpPr/>
          <p:nvPr userDrawn="1"/>
        </p:nvSpPr>
        <p:spPr bwMode="white">
          <a:xfrm>
            <a:off x="672702" y="722997"/>
            <a:ext cx="4471564" cy="447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5" name="Text Placeholder 14">
            <a:extLst>
              <a:ext uri="{FF2B5EF4-FFF2-40B4-BE49-F238E27FC236}">
                <a16:creationId xmlns:a16="http://schemas.microsoft.com/office/drawing/2014/main" id="{E4BDA96F-134D-4855-8751-F1043ABF3B47}"/>
              </a:ext>
            </a:extLst>
          </p:cNvPr>
          <p:cNvSpPr>
            <a:spLocks noGrp="1"/>
          </p:cNvSpPr>
          <p:nvPr>
            <p:ph type="body" sz="quarter" idx="11" hasCustomPrompt="1"/>
          </p:nvPr>
        </p:nvSpPr>
        <p:spPr>
          <a:xfrm>
            <a:off x="6097588" y="2514600"/>
            <a:ext cx="5028923" cy="1371601"/>
          </a:xfrm>
        </p:spPr>
        <p:txBody>
          <a:bodyPr anchor="ctr"/>
          <a:lstStyle>
            <a:lvl1pPr>
              <a:spcBef>
                <a:spcPts val="0"/>
              </a:spcBef>
              <a:defRPr sz="3600">
                <a:solidFill>
                  <a:schemeClr val="tx2"/>
                </a:solidFill>
              </a:defRPr>
            </a:lvl1pPr>
          </a:lstStyle>
          <a:p>
            <a:pPr lvl="0"/>
            <a:r>
              <a:rPr lang="en-US"/>
              <a:t>Click to add text</a:t>
            </a:r>
          </a:p>
        </p:txBody>
      </p:sp>
      <p:sp>
        <p:nvSpPr>
          <p:cNvPr id="23" name="Chart Placeholder 22">
            <a:extLst>
              <a:ext uri="{FF2B5EF4-FFF2-40B4-BE49-F238E27FC236}">
                <a16:creationId xmlns:a16="http://schemas.microsoft.com/office/drawing/2014/main" id="{4093E53D-7586-4113-99BD-F45F1343692F}"/>
              </a:ext>
            </a:extLst>
          </p:cNvPr>
          <p:cNvSpPr>
            <a:spLocks noGrp="1"/>
          </p:cNvSpPr>
          <p:nvPr>
            <p:ph type="chart" sz="quarter" idx="13" hasCustomPrompt="1"/>
          </p:nvPr>
        </p:nvSpPr>
        <p:spPr>
          <a:xfrm>
            <a:off x="662845" y="722997"/>
            <a:ext cx="4481423" cy="4480256"/>
          </a:xfrm>
        </p:spPr>
        <p:txBody>
          <a:bodyPr anchor="ctr"/>
          <a:lstStyle>
            <a:lvl1pPr algn="ctr">
              <a:defRPr/>
            </a:lvl1pPr>
          </a:lstStyle>
          <a:p>
            <a:r>
              <a:rPr lang="en-US"/>
              <a:t>Click to insert a </a:t>
            </a:r>
            <a:br>
              <a:rPr lang="en-US"/>
            </a:br>
            <a:r>
              <a:rPr lang="en-US"/>
              <a:t>Doughnut chart</a:t>
            </a:r>
          </a:p>
        </p:txBody>
      </p:sp>
      <p:sp>
        <p:nvSpPr>
          <p:cNvPr id="13" name="Text Placeholder 12">
            <a:extLst>
              <a:ext uri="{FF2B5EF4-FFF2-40B4-BE49-F238E27FC236}">
                <a16:creationId xmlns:a16="http://schemas.microsoft.com/office/drawing/2014/main" id="{8C4F4198-4BE0-4282-8B86-20DED598DC17}"/>
              </a:ext>
            </a:extLst>
          </p:cNvPr>
          <p:cNvSpPr>
            <a:spLocks noGrp="1"/>
          </p:cNvSpPr>
          <p:nvPr>
            <p:ph type="body" sz="quarter" idx="18"/>
          </p:nvPr>
        </p:nvSpPr>
        <p:spPr>
          <a:xfrm>
            <a:off x="608489" y="5507147"/>
            <a:ext cx="1371421" cy="423862"/>
          </a:xfrm>
        </p:spPr>
        <p:txBody>
          <a:bodyPr/>
          <a:lstStyle>
            <a:lvl1pPr algn="l">
              <a:defRPr sz="1200">
                <a:solidFill>
                  <a:schemeClr val="accent4"/>
                </a:solidFill>
              </a:defRPr>
            </a:lvl1pPr>
          </a:lstStyle>
          <a:p>
            <a:pPr lvl="0"/>
            <a:r>
              <a:rPr lang="en-US"/>
              <a:t>Edit Master text styles</a:t>
            </a:r>
          </a:p>
        </p:txBody>
      </p:sp>
      <p:sp>
        <p:nvSpPr>
          <p:cNvPr id="70" name="Text Placeholder 12">
            <a:extLst>
              <a:ext uri="{FF2B5EF4-FFF2-40B4-BE49-F238E27FC236}">
                <a16:creationId xmlns:a16="http://schemas.microsoft.com/office/drawing/2014/main" id="{4B5F4E67-F2E8-4777-B495-668C321DCBAF}"/>
              </a:ext>
            </a:extLst>
          </p:cNvPr>
          <p:cNvSpPr>
            <a:spLocks noGrp="1"/>
          </p:cNvSpPr>
          <p:nvPr>
            <p:ph type="body" sz="quarter" idx="19"/>
          </p:nvPr>
        </p:nvSpPr>
        <p:spPr>
          <a:xfrm>
            <a:off x="2437051" y="5507147"/>
            <a:ext cx="1371421" cy="423862"/>
          </a:xfrm>
        </p:spPr>
        <p:txBody>
          <a:bodyPr/>
          <a:lstStyle>
            <a:lvl1pPr algn="l">
              <a:defRPr sz="1200">
                <a:solidFill>
                  <a:schemeClr val="accent6"/>
                </a:solidFill>
              </a:defRPr>
            </a:lvl1pPr>
          </a:lstStyle>
          <a:p>
            <a:pPr lvl="0"/>
            <a:r>
              <a:rPr lang="en-US"/>
              <a:t>Edit Master text styles</a:t>
            </a:r>
          </a:p>
        </p:txBody>
      </p:sp>
      <p:sp>
        <p:nvSpPr>
          <p:cNvPr id="71" name="Text Placeholder 12">
            <a:extLst>
              <a:ext uri="{FF2B5EF4-FFF2-40B4-BE49-F238E27FC236}">
                <a16:creationId xmlns:a16="http://schemas.microsoft.com/office/drawing/2014/main" id="{704846F3-64ED-4181-8AEC-68B9734DA96D}"/>
              </a:ext>
            </a:extLst>
          </p:cNvPr>
          <p:cNvSpPr>
            <a:spLocks noGrp="1"/>
          </p:cNvSpPr>
          <p:nvPr>
            <p:ph type="body" sz="quarter" idx="20"/>
          </p:nvPr>
        </p:nvSpPr>
        <p:spPr>
          <a:xfrm>
            <a:off x="4262213" y="5507147"/>
            <a:ext cx="1371421" cy="423862"/>
          </a:xfrm>
        </p:spPr>
        <p:txBody>
          <a:bodyPr/>
          <a:lstStyle>
            <a:lvl1pPr algn="l">
              <a:defRPr sz="1200">
                <a:solidFill>
                  <a:schemeClr val="accent3"/>
                </a:solidFill>
              </a:defRPr>
            </a:lvl1pPr>
          </a:lstStyle>
          <a:p>
            <a:pPr lvl="0"/>
            <a:r>
              <a:rPr lang="en-US"/>
              <a:t>Edit Master text styles</a:t>
            </a:r>
          </a:p>
        </p:txBody>
      </p:sp>
      <p:sp>
        <p:nvSpPr>
          <p:cNvPr id="72" name="Text Placeholder 12">
            <a:extLst>
              <a:ext uri="{FF2B5EF4-FFF2-40B4-BE49-F238E27FC236}">
                <a16:creationId xmlns:a16="http://schemas.microsoft.com/office/drawing/2014/main" id="{DD17F439-D919-44B7-889F-96A1DAF172D4}"/>
              </a:ext>
            </a:extLst>
          </p:cNvPr>
          <p:cNvSpPr>
            <a:spLocks noGrp="1"/>
          </p:cNvSpPr>
          <p:nvPr>
            <p:ph type="body" sz="quarter" idx="21"/>
          </p:nvPr>
        </p:nvSpPr>
        <p:spPr>
          <a:xfrm>
            <a:off x="6089695" y="5507147"/>
            <a:ext cx="1371421" cy="423862"/>
          </a:xfrm>
        </p:spPr>
        <p:txBody>
          <a:bodyPr/>
          <a:lstStyle>
            <a:lvl1pPr algn="l">
              <a:defRPr sz="1200">
                <a:solidFill>
                  <a:schemeClr val="accent1"/>
                </a:solidFill>
              </a:defRPr>
            </a:lvl1pPr>
          </a:lstStyle>
          <a:p>
            <a:pPr lvl="0"/>
            <a:r>
              <a:rPr lang="en-US"/>
              <a:t>Edit Master text styles</a:t>
            </a:r>
          </a:p>
        </p:txBody>
      </p:sp>
      <p:sp>
        <p:nvSpPr>
          <p:cNvPr id="73" name="Text Placeholder 12">
            <a:extLst>
              <a:ext uri="{FF2B5EF4-FFF2-40B4-BE49-F238E27FC236}">
                <a16:creationId xmlns:a16="http://schemas.microsoft.com/office/drawing/2014/main" id="{0DA74846-CC03-44FE-9AE5-4975E808F8A0}"/>
              </a:ext>
            </a:extLst>
          </p:cNvPr>
          <p:cNvSpPr>
            <a:spLocks noGrp="1"/>
          </p:cNvSpPr>
          <p:nvPr>
            <p:ph type="body" sz="quarter" idx="22"/>
          </p:nvPr>
        </p:nvSpPr>
        <p:spPr>
          <a:xfrm>
            <a:off x="7922735" y="5507147"/>
            <a:ext cx="1371421" cy="423862"/>
          </a:xfrm>
        </p:spPr>
        <p:txBody>
          <a:bodyPr/>
          <a:lstStyle>
            <a:lvl1pPr algn="l">
              <a:defRPr sz="1200">
                <a:solidFill>
                  <a:schemeClr val="accent2"/>
                </a:solidFill>
              </a:defRPr>
            </a:lvl1pPr>
          </a:lstStyle>
          <a:p>
            <a:pPr lvl="0"/>
            <a:r>
              <a:rPr lang="en-US"/>
              <a:t>Edit Master text styles</a:t>
            </a:r>
          </a:p>
        </p:txBody>
      </p:sp>
      <p:sp>
        <p:nvSpPr>
          <p:cNvPr id="74" name="Text Placeholder 12">
            <a:extLst>
              <a:ext uri="{FF2B5EF4-FFF2-40B4-BE49-F238E27FC236}">
                <a16:creationId xmlns:a16="http://schemas.microsoft.com/office/drawing/2014/main" id="{EB51A67B-FBDC-4AB8-B81A-6B6B96D04F4E}"/>
              </a:ext>
            </a:extLst>
          </p:cNvPr>
          <p:cNvSpPr>
            <a:spLocks noGrp="1"/>
          </p:cNvSpPr>
          <p:nvPr>
            <p:ph type="body" sz="quarter" idx="23"/>
          </p:nvPr>
        </p:nvSpPr>
        <p:spPr>
          <a:xfrm>
            <a:off x="9752568" y="5507147"/>
            <a:ext cx="1371421" cy="423862"/>
          </a:xfrm>
        </p:spPr>
        <p:txBody>
          <a:bodyPr/>
          <a:lstStyle>
            <a:lvl1pPr algn="l">
              <a:defRPr sz="1200">
                <a:solidFill>
                  <a:schemeClr val="accent5"/>
                </a:solidFill>
              </a:defRPr>
            </a:lvl1pPr>
          </a:lstStyle>
          <a:p>
            <a:pPr lvl="0"/>
            <a:r>
              <a:rPr lang="en-US"/>
              <a:t>Edit Master text styles</a:t>
            </a:r>
          </a:p>
        </p:txBody>
      </p:sp>
      <p:sp>
        <p:nvSpPr>
          <p:cNvPr id="75" name="TextBox 74">
            <a:extLst>
              <a:ext uri="{FF2B5EF4-FFF2-40B4-BE49-F238E27FC236}">
                <a16:creationId xmlns:a16="http://schemas.microsoft.com/office/drawing/2014/main" id="{6C03ACE7-B591-43FD-A636-47D01F482F04}"/>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Tree>
    <p:extLst>
      <p:ext uri="{BB962C8B-B14F-4D97-AF65-F5344CB8AC3E}">
        <p14:creationId xmlns:p14="http://schemas.microsoft.com/office/powerpoint/2010/main" val="117861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025D71-18A5-4A22-8386-917E1B08C46A}"/>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a:latin typeface="+mj-lt"/>
            </a:endParaRPr>
          </a:p>
        </p:txBody>
      </p:sp>
    </p:spTree>
    <p:extLst>
      <p:ext uri="{BB962C8B-B14F-4D97-AF65-F5344CB8AC3E}">
        <p14:creationId xmlns:p14="http://schemas.microsoft.com/office/powerpoint/2010/main" val="25864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88A8ACB-CBE3-4DC0-BBE3-C6829C462CD7}"/>
              </a:ext>
            </a:extLst>
          </p:cNvPr>
          <p:cNvSpPr/>
          <p:nvPr userDrawn="1"/>
        </p:nvSpPr>
        <p:spPr>
          <a:xfrm rot="2700000">
            <a:off x="500610" y="-2251805"/>
            <a:ext cx="2891746" cy="8397980"/>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chemeClr val="accent4"/>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nvGrpSpPr>
          <p:cNvPr id="14" name="Group 13">
            <a:extLst>
              <a:ext uri="{FF2B5EF4-FFF2-40B4-BE49-F238E27FC236}">
                <a16:creationId xmlns:a16="http://schemas.microsoft.com/office/drawing/2014/main" id="{B5B87096-C8D7-45D0-8DCC-218276F547CC}"/>
              </a:ext>
            </a:extLst>
          </p:cNvPr>
          <p:cNvGrpSpPr/>
          <p:nvPr userDrawn="1"/>
        </p:nvGrpSpPr>
        <p:grpSpPr>
          <a:xfrm>
            <a:off x="608171" y="6445106"/>
            <a:ext cx="1184706" cy="186690"/>
            <a:chOff x="863272" y="6563918"/>
            <a:chExt cx="861082" cy="135727"/>
          </a:xfrm>
          <a:solidFill>
            <a:schemeClr val="tx1"/>
          </a:solidFill>
        </p:grpSpPr>
        <p:sp>
          <p:nvSpPr>
            <p:cNvPr id="16" name="Freeform 6">
              <a:extLst>
                <a:ext uri="{FF2B5EF4-FFF2-40B4-BE49-F238E27FC236}">
                  <a16:creationId xmlns:a16="http://schemas.microsoft.com/office/drawing/2014/main" id="{FAC0FC71-A82A-4369-B44E-4E8FF53CA13C}"/>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7" name="Freeform 7">
              <a:extLst>
                <a:ext uri="{FF2B5EF4-FFF2-40B4-BE49-F238E27FC236}">
                  <a16:creationId xmlns:a16="http://schemas.microsoft.com/office/drawing/2014/main" id="{0D84D398-3251-432F-8986-05570D3BB867}"/>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8">
              <a:extLst>
                <a:ext uri="{FF2B5EF4-FFF2-40B4-BE49-F238E27FC236}">
                  <a16:creationId xmlns:a16="http://schemas.microsoft.com/office/drawing/2014/main" id="{07096BFD-803A-42D4-BA19-C683E35B0D0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0" name="Freeform 9">
              <a:extLst>
                <a:ext uri="{FF2B5EF4-FFF2-40B4-BE49-F238E27FC236}">
                  <a16:creationId xmlns:a16="http://schemas.microsoft.com/office/drawing/2014/main" id="{089E6840-6882-4279-A152-16C7CCB9BE34}"/>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0">
              <a:extLst>
                <a:ext uri="{FF2B5EF4-FFF2-40B4-BE49-F238E27FC236}">
                  <a16:creationId xmlns:a16="http://schemas.microsoft.com/office/drawing/2014/main" id="{021DF59C-D6C9-4EC0-90A3-7752F6B7220B}"/>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1">
              <a:extLst>
                <a:ext uri="{FF2B5EF4-FFF2-40B4-BE49-F238E27FC236}">
                  <a16:creationId xmlns:a16="http://schemas.microsoft.com/office/drawing/2014/main" id="{E4C478B3-2ECE-440E-A04E-B8C84D0416EF}"/>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5" name="Freeform 12">
              <a:extLst>
                <a:ext uri="{FF2B5EF4-FFF2-40B4-BE49-F238E27FC236}">
                  <a16:creationId xmlns:a16="http://schemas.microsoft.com/office/drawing/2014/main" id="{2190CFD5-6EEA-46D1-AE5E-D69C2E08F3D5}"/>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6" name="TextBox 25">
            <a:extLst>
              <a:ext uri="{FF2B5EF4-FFF2-40B4-BE49-F238E27FC236}">
                <a16:creationId xmlns:a16="http://schemas.microsoft.com/office/drawing/2014/main" id="{D479A9FB-8CEE-475F-BF22-3B0B11EB4E81}"/>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sp>
        <p:nvSpPr>
          <p:cNvPr id="4" name="TextBox 3">
            <a:extLst>
              <a:ext uri="{FF2B5EF4-FFF2-40B4-BE49-F238E27FC236}">
                <a16:creationId xmlns:a16="http://schemas.microsoft.com/office/drawing/2014/main" id="{E52F598B-F734-42BE-8CB8-5E3FDDD7ED52}"/>
              </a:ext>
            </a:extLst>
          </p:cNvPr>
          <p:cNvSpPr txBox="1"/>
          <p:nvPr userDrawn="1"/>
        </p:nvSpPr>
        <p:spPr>
          <a:xfrm>
            <a:off x="7124768" y="4133698"/>
            <a:ext cx="3586491"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a:solidFill>
                  <a:schemeClr val="accent2"/>
                </a:solidFill>
                <a:latin typeface="+mj-lt"/>
                <a:ea typeface="+mj-ea"/>
                <a:cs typeface="+mj-cs"/>
              </a:rPr>
              <a:t>Thank You</a:t>
            </a:r>
          </a:p>
        </p:txBody>
      </p:sp>
      <p:sp>
        <p:nvSpPr>
          <p:cNvPr id="28" name="Freeform: Shape 27">
            <a:extLst>
              <a:ext uri="{FF2B5EF4-FFF2-40B4-BE49-F238E27FC236}">
                <a16:creationId xmlns:a16="http://schemas.microsoft.com/office/drawing/2014/main" id="{5B8D218C-9E1A-4E8B-A343-F3F3A628E78E}"/>
              </a:ext>
            </a:extLst>
          </p:cNvPr>
          <p:cNvSpPr/>
          <p:nvPr userDrawn="1"/>
        </p:nvSpPr>
        <p:spPr>
          <a:xfrm rot="18900000">
            <a:off x="-1253764" y="2913755"/>
            <a:ext cx="637444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94000">
                <a:schemeClr val="bg1"/>
              </a:gs>
              <a:gs pos="16000">
                <a:schemeClr val="accent4"/>
              </a:gs>
              <a:gs pos="76000">
                <a:schemeClr val="bg1">
                  <a:alpha val="91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27495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Purpl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71CD93A-658C-4473-839D-9C0B5E8F5F7C}"/>
              </a:ext>
            </a:extLst>
          </p:cNvPr>
          <p:cNvGrpSpPr/>
          <p:nvPr userDrawn="1"/>
        </p:nvGrpSpPr>
        <p:grpSpPr>
          <a:xfrm>
            <a:off x="608171" y="6445106"/>
            <a:ext cx="1184706" cy="186690"/>
            <a:chOff x="863272" y="6563918"/>
            <a:chExt cx="861082" cy="135727"/>
          </a:xfrm>
          <a:solidFill>
            <a:schemeClr val="bg1"/>
          </a:solidFill>
        </p:grpSpPr>
        <p:sp>
          <p:nvSpPr>
            <p:cNvPr id="16" name="Freeform 6">
              <a:extLst>
                <a:ext uri="{FF2B5EF4-FFF2-40B4-BE49-F238E27FC236}">
                  <a16:creationId xmlns:a16="http://schemas.microsoft.com/office/drawing/2014/main" id="{CDFBF2D3-5C06-47C4-A81C-0305B322C541}"/>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7" name="Freeform 7">
              <a:extLst>
                <a:ext uri="{FF2B5EF4-FFF2-40B4-BE49-F238E27FC236}">
                  <a16:creationId xmlns:a16="http://schemas.microsoft.com/office/drawing/2014/main" id="{464D7FA4-CABA-4E4E-ACCA-68953799CF52}"/>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8">
              <a:extLst>
                <a:ext uri="{FF2B5EF4-FFF2-40B4-BE49-F238E27FC236}">
                  <a16:creationId xmlns:a16="http://schemas.microsoft.com/office/drawing/2014/main" id="{4EB1261E-CBF9-4479-A018-76C0F24D3B0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1" name="Freeform 9">
              <a:extLst>
                <a:ext uri="{FF2B5EF4-FFF2-40B4-BE49-F238E27FC236}">
                  <a16:creationId xmlns:a16="http://schemas.microsoft.com/office/drawing/2014/main" id="{8C4A243B-FBF5-4C04-8CD0-8E1C4721D99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2" name="Freeform 10">
              <a:extLst>
                <a:ext uri="{FF2B5EF4-FFF2-40B4-BE49-F238E27FC236}">
                  <a16:creationId xmlns:a16="http://schemas.microsoft.com/office/drawing/2014/main" id="{F67E765D-8E8B-44F9-BE70-63FC0512FD2D}"/>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1">
              <a:extLst>
                <a:ext uri="{FF2B5EF4-FFF2-40B4-BE49-F238E27FC236}">
                  <a16:creationId xmlns:a16="http://schemas.microsoft.com/office/drawing/2014/main" id="{1B4614B4-F94A-4053-B179-EC5C3F70A9E7}"/>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2">
              <a:extLst>
                <a:ext uri="{FF2B5EF4-FFF2-40B4-BE49-F238E27FC236}">
                  <a16:creationId xmlns:a16="http://schemas.microsoft.com/office/drawing/2014/main" id="{E157F005-56AC-4E75-8AA5-582D0D69E23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5" name="TextBox 24">
            <a:extLst>
              <a:ext uri="{FF2B5EF4-FFF2-40B4-BE49-F238E27FC236}">
                <a16:creationId xmlns:a16="http://schemas.microsoft.com/office/drawing/2014/main" id="{9473A8DE-DD1F-43EE-8FA2-4C689A038BA5}"/>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sp>
        <p:nvSpPr>
          <p:cNvPr id="18" name="TextBox 17">
            <a:extLst>
              <a:ext uri="{FF2B5EF4-FFF2-40B4-BE49-F238E27FC236}">
                <a16:creationId xmlns:a16="http://schemas.microsoft.com/office/drawing/2014/main" id="{C1594E1E-E234-471D-B539-F75E8CC06D07}"/>
              </a:ext>
            </a:extLst>
          </p:cNvPr>
          <p:cNvSpPr txBox="1"/>
          <p:nvPr userDrawn="1"/>
        </p:nvSpPr>
        <p:spPr>
          <a:xfrm>
            <a:off x="7124768" y="4133698"/>
            <a:ext cx="3586491"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a:solidFill>
                  <a:schemeClr val="accent2"/>
                </a:solidFill>
                <a:latin typeface="+mj-lt"/>
                <a:ea typeface="+mj-ea"/>
                <a:cs typeface="+mj-cs"/>
              </a:rPr>
              <a:t>Thank You</a:t>
            </a:r>
          </a:p>
        </p:txBody>
      </p:sp>
      <p:sp>
        <p:nvSpPr>
          <p:cNvPr id="15" name="Freeform: Shape 14">
            <a:extLst>
              <a:ext uri="{FF2B5EF4-FFF2-40B4-BE49-F238E27FC236}">
                <a16:creationId xmlns:a16="http://schemas.microsoft.com/office/drawing/2014/main" id="{4C67E5CD-C662-462D-9821-CBF45A809F13}"/>
              </a:ext>
            </a:extLst>
          </p:cNvPr>
          <p:cNvSpPr/>
          <p:nvPr userDrawn="1"/>
        </p:nvSpPr>
        <p:spPr>
          <a:xfrm rot="2700000">
            <a:off x="500610" y="-2251805"/>
            <a:ext cx="2891746" cy="8397980"/>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DBDC7692-DF81-49A0-9672-BF8E1DB9B662}"/>
              </a:ext>
            </a:extLst>
          </p:cNvPr>
          <p:cNvSpPr/>
          <p:nvPr userDrawn="1"/>
        </p:nvSpPr>
        <p:spPr>
          <a:xfrm rot="18900000">
            <a:off x="-1253764" y="2913755"/>
            <a:ext cx="637444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22000">
                <a:srgbClr val="7F35AB">
                  <a:alpha val="94000"/>
                </a:srgbClr>
              </a:gs>
              <a:gs pos="95000">
                <a:schemeClr val="bg1"/>
              </a:gs>
              <a:gs pos="77000">
                <a:schemeClr val="bg1">
                  <a:alpha val="79000"/>
                </a:schemeClr>
              </a:gs>
            </a:gsLst>
            <a:lin ang="8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415663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Blu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5B1C875-AD13-4256-9E56-D2FCF94B81E1}"/>
              </a:ext>
            </a:extLst>
          </p:cNvPr>
          <p:cNvGrpSpPr/>
          <p:nvPr userDrawn="1"/>
        </p:nvGrpSpPr>
        <p:grpSpPr>
          <a:xfrm>
            <a:off x="608171" y="6445106"/>
            <a:ext cx="1184706" cy="186690"/>
            <a:chOff x="863272" y="6563918"/>
            <a:chExt cx="861082" cy="135727"/>
          </a:xfrm>
          <a:solidFill>
            <a:schemeClr val="bg1"/>
          </a:solidFill>
        </p:grpSpPr>
        <p:sp>
          <p:nvSpPr>
            <p:cNvPr id="16" name="Freeform 6">
              <a:extLst>
                <a:ext uri="{FF2B5EF4-FFF2-40B4-BE49-F238E27FC236}">
                  <a16:creationId xmlns:a16="http://schemas.microsoft.com/office/drawing/2014/main" id="{E1B65455-CBDD-4B2B-8BB7-0D016422E285}"/>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7" name="Freeform 7">
              <a:extLst>
                <a:ext uri="{FF2B5EF4-FFF2-40B4-BE49-F238E27FC236}">
                  <a16:creationId xmlns:a16="http://schemas.microsoft.com/office/drawing/2014/main" id="{AF202269-FCD9-4D84-82E7-4E6E4F5B7EE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8">
              <a:extLst>
                <a:ext uri="{FF2B5EF4-FFF2-40B4-BE49-F238E27FC236}">
                  <a16:creationId xmlns:a16="http://schemas.microsoft.com/office/drawing/2014/main" id="{68585838-6A08-43B0-827A-D33942E82F3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1" name="Freeform 9">
              <a:extLst>
                <a:ext uri="{FF2B5EF4-FFF2-40B4-BE49-F238E27FC236}">
                  <a16:creationId xmlns:a16="http://schemas.microsoft.com/office/drawing/2014/main" id="{AAAE7B3A-0116-4C7F-85A1-4CDFE95B9B5A}"/>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2" name="Freeform 10">
              <a:extLst>
                <a:ext uri="{FF2B5EF4-FFF2-40B4-BE49-F238E27FC236}">
                  <a16:creationId xmlns:a16="http://schemas.microsoft.com/office/drawing/2014/main" id="{9CA84427-5217-43A1-9C71-25D9E1DFDD85}"/>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1">
              <a:extLst>
                <a:ext uri="{FF2B5EF4-FFF2-40B4-BE49-F238E27FC236}">
                  <a16:creationId xmlns:a16="http://schemas.microsoft.com/office/drawing/2014/main" id="{A60ADC44-391E-4E50-A7BB-332F2C9E8B4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2">
              <a:extLst>
                <a:ext uri="{FF2B5EF4-FFF2-40B4-BE49-F238E27FC236}">
                  <a16:creationId xmlns:a16="http://schemas.microsoft.com/office/drawing/2014/main" id="{1DA390D7-F8F5-442A-8A17-9A9EB73BF940}"/>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5" name="TextBox 24">
            <a:extLst>
              <a:ext uri="{FF2B5EF4-FFF2-40B4-BE49-F238E27FC236}">
                <a16:creationId xmlns:a16="http://schemas.microsoft.com/office/drawing/2014/main" id="{C31C01D4-7C61-4B0F-8304-87A15AD01262}"/>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sp>
        <p:nvSpPr>
          <p:cNvPr id="18" name="TextBox 17">
            <a:extLst>
              <a:ext uri="{FF2B5EF4-FFF2-40B4-BE49-F238E27FC236}">
                <a16:creationId xmlns:a16="http://schemas.microsoft.com/office/drawing/2014/main" id="{539F709C-1996-44DB-8C47-9CBD9243BF4E}"/>
              </a:ext>
            </a:extLst>
          </p:cNvPr>
          <p:cNvSpPr txBox="1"/>
          <p:nvPr userDrawn="1"/>
        </p:nvSpPr>
        <p:spPr>
          <a:xfrm>
            <a:off x="7124768" y="4133698"/>
            <a:ext cx="3586491"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a:solidFill>
                  <a:schemeClr val="accent2"/>
                </a:solidFill>
                <a:latin typeface="+mj-lt"/>
                <a:ea typeface="+mj-ea"/>
                <a:cs typeface="+mj-cs"/>
              </a:rPr>
              <a:t>Thank You</a:t>
            </a:r>
          </a:p>
        </p:txBody>
      </p:sp>
      <p:sp>
        <p:nvSpPr>
          <p:cNvPr id="26" name="Freeform: Shape 25">
            <a:extLst>
              <a:ext uri="{FF2B5EF4-FFF2-40B4-BE49-F238E27FC236}">
                <a16:creationId xmlns:a16="http://schemas.microsoft.com/office/drawing/2014/main" id="{811A168A-1363-4430-87C6-83E5143B39F6}"/>
              </a:ext>
            </a:extLst>
          </p:cNvPr>
          <p:cNvSpPr/>
          <p:nvPr userDrawn="1"/>
        </p:nvSpPr>
        <p:spPr>
          <a:xfrm rot="2700000">
            <a:off x="500610" y="-2251805"/>
            <a:ext cx="2891746" cy="8397980"/>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2C946B50-6B2C-4792-825B-BEFD24908723}"/>
              </a:ext>
            </a:extLst>
          </p:cNvPr>
          <p:cNvSpPr/>
          <p:nvPr userDrawn="1"/>
        </p:nvSpPr>
        <p:spPr>
          <a:xfrm rot="18900000">
            <a:off x="-1253764" y="2913755"/>
            <a:ext cx="637444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24000">
                <a:schemeClr val="accent3"/>
              </a:gs>
              <a:gs pos="80511">
                <a:schemeClr val="bg1">
                  <a:alpha val="76000"/>
                </a:schemeClr>
              </a:gs>
              <a:gs pos="100000">
                <a:schemeClr val="bg1"/>
              </a:gs>
            </a:gsLst>
            <a:lin ang="8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187841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ntent Balanc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solidFill>
                  <a:schemeClr val="accent1"/>
                </a:solidFill>
              </a:defRPr>
            </a:lvl1pPr>
          </a:lstStyle>
          <a:p>
            <a:r>
              <a:rPr lang="en-US" dirty="0"/>
              <a:t>Two-content Layout 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579961" y="1600200"/>
            <a:ext cx="5315167" cy="4572000"/>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vl6pPr>
              <a:defRPr lang="en-US" sz="1200" dirty="0">
                <a:solidFill>
                  <a:schemeClr val="bg2">
                    <a:lumMod val="25000"/>
                  </a:schemeClr>
                </a:solidFill>
              </a:defRPr>
            </a:lvl6pPr>
            <a:lvl7pPr>
              <a:defRPr lang="en-US" sz="1200" dirty="0">
                <a:solidFill>
                  <a:schemeClr val="bg2">
                    <a:lumMod val="25000"/>
                  </a:schemeClr>
                </a:solidFill>
              </a:defRPr>
            </a:lvl7pPr>
            <a:lvl8pPr>
              <a:defRPr lang="en-US" sz="1200" dirty="0">
                <a:solidFill>
                  <a:schemeClr val="bg2">
                    <a:lumMod val="25000"/>
                  </a:schemeClr>
                </a:solidFill>
              </a:defRPr>
            </a:lvl8pPr>
            <a:lvl9pPr>
              <a:defRPr lang="en-US" sz="1200" dirty="0">
                <a:solidFill>
                  <a:schemeClr val="bg2">
                    <a:lumMod val="25000"/>
                  </a:schemeClr>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2934" y="1600200"/>
            <a:ext cx="5869066" cy="4572000"/>
          </a:xfrm>
        </p:spPr>
        <p:txBody>
          <a:bodyPr vert="horz" lIns="0" tIns="0" rIns="45720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vl6pPr>
              <a:defRPr lang="en-US" sz="1200" dirty="0">
                <a:solidFill>
                  <a:schemeClr val="bg2">
                    <a:lumMod val="25000"/>
                  </a:schemeClr>
                </a:solidFill>
              </a:defRPr>
            </a:lvl6pPr>
            <a:lvl7pPr>
              <a:defRPr lang="en-US" sz="1200" dirty="0">
                <a:solidFill>
                  <a:schemeClr val="bg2">
                    <a:lumMod val="25000"/>
                  </a:schemeClr>
                </a:solidFill>
              </a:defRPr>
            </a:lvl7pPr>
            <a:lvl8pPr>
              <a:defRPr lang="en-US" sz="1200" dirty="0">
                <a:solidFill>
                  <a:schemeClr val="bg2">
                    <a:lumMod val="25000"/>
                  </a:schemeClr>
                </a:solidFill>
              </a:defRPr>
            </a:lvl8pPr>
            <a:lvl9pPr>
              <a:defRPr lang="en-US" sz="1200" dirty="0">
                <a:solidFill>
                  <a:schemeClr val="bg2">
                    <a:lumMod val="25000"/>
                  </a:schemeClr>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7" name="page number">
            <a:extLst>
              <a:ext uri="{FF2B5EF4-FFF2-40B4-BE49-F238E27FC236}">
                <a16:creationId xmlns:a16="http://schemas.microsoft.com/office/drawing/2014/main" id="{306FFEC8-099C-484D-841A-7FCB225B1895}"/>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71165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ont Che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A75217-7D87-4C71-8F80-833477FCB149}"/>
              </a:ext>
            </a:extLst>
          </p:cNvPr>
          <p:cNvSpPr/>
          <p:nvPr userDrawn="1"/>
        </p:nvSpPr>
        <p:spPr bwMode="hidden">
          <a:xfrm>
            <a:off x="1"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itle 1">
            <a:extLst>
              <a:ext uri="{FF2B5EF4-FFF2-40B4-BE49-F238E27FC236}">
                <a16:creationId xmlns:a16="http://schemas.microsoft.com/office/drawing/2014/main" id="{549AC7DF-BFC1-4044-BB52-C9946AD8A327}"/>
              </a:ext>
            </a:extLst>
          </p:cNvPr>
          <p:cNvSpPr txBox="1">
            <a:spLocks/>
          </p:cNvSpPr>
          <p:nvPr userDrawn="1"/>
        </p:nvSpPr>
        <p:spPr>
          <a:xfrm>
            <a:off x="564716" y="366687"/>
            <a:ext cx="11003870" cy="7061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endParaRPr lang="en-US" sz="5000">
              <a:solidFill>
                <a:schemeClr val="bg1"/>
              </a:solidFill>
            </a:endParaRPr>
          </a:p>
        </p:txBody>
      </p:sp>
      <p:sp>
        <p:nvSpPr>
          <p:cNvPr id="13" name="TextBox 12">
            <a:extLst>
              <a:ext uri="{FF2B5EF4-FFF2-40B4-BE49-F238E27FC236}">
                <a16:creationId xmlns:a16="http://schemas.microsoft.com/office/drawing/2014/main" id="{13C12014-9EC5-4F8C-BD3D-B60E85EC9FFD}"/>
              </a:ext>
            </a:extLst>
          </p:cNvPr>
          <p:cNvSpPr txBox="1"/>
          <p:nvPr userDrawn="1"/>
        </p:nvSpPr>
        <p:spPr>
          <a:xfrm>
            <a:off x="621057" y="3906061"/>
            <a:ext cx="10965543" cy="2380795"/>
          </a:xfrm>
          <a:prstGeom prst="rect">
            <a:avLst/>
          </a:prstGeom>
          <a:noFill/>
        </p:spPr>
        <p:txBody>
          <a:bodyPr wrap="square" lIns="0" tIns="0" rIns="0" bIns="0" rtlCol="0">
            <a:noAutofit/>
          </a:bodyPr>
          <a:lstStyle/>
          <a:p>
            <a:pPr>
              <a:lnSpc>
                <a:spcPct val="130000"/>
              </a:lnSpc>
            </a:pPr>
            <a:r>
              <a:rPr lang="en-US" sz="1800">
                <a:solidFill>
                  <a:schemeClr val="bg1"/>
                </a:solidFill>
              </a:rPr>
              <a:t>If yes, you are good to go!</a:t>
            </a:r>
          </a:p>
          <a:p>
            <a:pPr>
              <a:lnSpc>
                <a:spcPct val="130000"/>
              </a:lnSpc>
            </a:pPr>
            <a:r>
              <a:rPr lang="en-US" sz="1800">
                <a:solidFill>
                  <a:schemeClr val="bg1"/>
                </a:solidFill>
              </a:rPr>
              <a:t>If the answer is no, you do not have the Metropolis font installed.</a:t>
            </a:r>
          </a:p>
          <a:p>
            <a:pPr>
              <a:lnSpc>
                <a:spcPct val="130000"/>
              </a:lnSpc>
            </a:pPr>
            <a:endParaRPr lang="en-US" sz="1800">
              <a:solidFill>
                <a:schemeClr val="bg1"/>
              </a:solidFill>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bg1"/>
                </a:solidFill>
                <a:hlinkClick r:id="rId2">
                  <a:extLst>
                    <a:ext uri="{A12FA001-AC4F-418D-AE19-62706E023703}">
                      <ahyp:hlinkClr xmlns:ahyp="http://schemas.microsoft.com/office/drawing/2018/hyperlinkcolor" val="tx"/>
                    </a:ext>
                  </a:extLst>
                </a:hlinkClick>
              </a:rPr>
              <a:t>Click here</a:t>
            </a:r>
            <a:r>
              <a:rPr lang="en-US" sz="1800">
                <a:solidFill>
                  <a:schemeClr val="bg1"/>
                </a:solidFill>
              </a:rPr>
              <a:t> to download the font</a:t>
            </a:r>
            <a:r>
              <a:rPr lang="en-US" sz="1800" baseline="0">
                <a:solidFill>
                  <a:schemeClr val="bg1"/>
                </a:solidFill>
              </a:rPr>
              <a:t>.</a:t>
            </a:r>
          </a:p>
          <a:p>
            <a:pPr marL="400050" marR="0" lvl="0" indent="-227013" algn="l" defTabSz="914400" rtl="0" eaLnBrk="1" fontAlgn="auto" latinLnBrk="0" hangingPunct="1">
              <a:lnSpc>
                <a:spcPct val="130000"/>
              </a:lnSpc>
              <a:spcBef>
                <a:spcPts val="0"/>
              </a:spcBef>
              <a:spcAft>
                <a:spcPts val="0"/>
              </a:spcAft>
              <a:buClrTx/>
              <a:buSzTx/>
              <a:buFont typeface="Arial" charset="0"/>
              <a:buChar char="•"/>
              <a:tabLst/>
              <a:defRPr/>
            </a:pPr>
            <a:r>
              <a:rPr lang="en-US" sz="1800" strike="noStrike" baseline="0">
                <a:solidFill>
                  <a:schemeClr val="bg1"/>
                </a:solidFill>
              </a:rPr>
              <a:t>Log in with SSO and select the Brand Assets tab in Brand Central</a:t>
            </a:r>
          </a:p>
          <a:p>
            <a:pPr>
              <a:lnSpc>
                <a:spcPct val="130000"/>
              </a:lnSpc>
            </a:pPr>
            <a:r>
              <a:rPr lang="en-US" sz="1800">
                <a:solidFill>
                  <a:schemeClr val="bg1"/>
                </a:solidFill>
              </a:rPr>
              <a:t>Need more information on how to install fonts? </a:t>
            </a:r>
            <a:br>
              <a:rPr lang="en-US" sz="1800">
                <a:solidFill>
                  <a:schemeClr val="bg1"/>
                </a:solidFill>
              </a:rPr>
            </a:br>
            <a:r>
              <a:rPr lang="en-US" sz="1800">
                <a:solidFill>
                  <a:schemeClr val="bg1"/>
                </a:solidFill>
              </a:rPr>
              <a:t>Refer to the quick-start section in the template guidelines or contact Oasis.</a:t>
            </a:r>
          </a:p>
          <a:p>
            <a:pPr>
              <a:lnSpc>
                <a:spcPct val="130000"/>
              </a:lnSpc>
            </a:pPr>
            <a:r>
              <a:rPr lang="en-US" sz="1800">
                <a:solidFill>
                  <a:schemeClr val="bg1"/>
                </a:solidFill>
              </a:rPr>
              <a:t> </a:t>
            </a:r>
            <a:endParaRPr lang="en-US" sz="3200">
              <a:solidFill>
                <a:schemeClr val="bg1"/>
              </a:solidFill>
            </a:endParaRPr>
          </a:p>
        </p:txBody>
      </p:sp>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270" y="2908233"/>
            <a:ext cx="5356032" cy="895350"/>
          </a:xfrm>
        </p:spPr>
        <p:txBody>
          <a:bodyPr/>
          <a:lstStyle>
            <a:lvl1pPr>
              <a:defRPr sz="49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a:t>Metropolis</a:t>
            </a:r>
          </a:p>
        </p:txBody>
      </p:sp>
      <p:sp>
        <p:nvSpPr>
          <p:cNvPr id="9" name="Title 8">
            <a:extLst>
              <a:ext uri="{FF2B5EF4-FFF2-40B4-BE49-F238E27FC236}">
                <a16:creationId xmlns:a16="http://schemas.microsoft.com/office/drawing/2014/main" id="{029BE03A-21B0-4196-A033-4E90957BA156}"/>
              </a:ext>
            </a:extLst>
          </p:cNvPr>
          <p:cNvSpPr>
            <a:spLocks noGrp="1"/>
          </p:cNvSpPr>
          <p:nvPr>
            <p:ph type="title" hasCustomPrompt="1"/>
          </p:nvPr>
        </p:nvSpPr>
        <p:spPr/>
        <p:txBody>
          <a:bodyPr/>
          <a:lstStyle>
            <a:lvl1pPr>
              <a:defRPr>
                <a:solidFill>
                  <a:schemeClr val="bg1"/>
                </a:solidFill>
              </a:defRPr>
            </a:lvl1pPr>
          </a:lstStyle>
          <a:p>
            <a:r>
              <a:rPr lang="en-US" sz="2800">
                <a:solidFill>
                  <a:schemeClr val="bg1"/>
                </a:solidFill>
              </a:rPr>
              <a:t>Metropolis Font Check</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3021" y="838105"/>
            <a:ext cx="10965543" cy="247743"/>
          </a:xfrm>
        </p:spPr>
        <p:txBody>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Is the Metropolis font installed on my computer?</a:t>
            </a:r>
          </a:p>
        </p:txBody>
      </p:sp>
      <p:sp>
        <p:nvSpPr>
          <p:cNvPr id="43" name="Rectangle 42">
            <a:extLst>
              <a:ext uri="{FF2B5EF4-FFF2-40B4-BE49-F238E27FC236}">
                <a16:creationId xmlns:a16="http://schemas.microsoft.com/office/drawing/2014/main" id="{51A92F24-FC82-4FA9-9362-801284731CC8}"/>
              </a:ext>
            </a:extLst>
          </p:cNvPr>
          <p:cNvSpPr/>
          <p:nvPr userDrawn="1"/>
        </p:nvSpPr>
        <p:spPr bwMode="gray">
          <a:xfrm>
            <a:off x="623526" y="1616678"/>
            <a:ext cx="4634944" cy="2441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bg1"/>
                </a:solidFill>
              </a:rPr>
              <a:t>Do the fonts in the words below match on your screen?</a:t>
            </a:r>
          </a:p>
        </p:txBody>
      </p:sp>
      <p:cxnSp>
        <p:nvCxnSpPr>
          <p:cNvPr id="45" name="Straight Connector 44">
            <a:extLst>
              <a:ext uri="{FF2B5EF4-FFF2-40B4-BE49-F238E27FC236}">
                <a16:creationId xmlns:a16="http://schemas.microsoft.com/office/drawing/2014/main" id="{B59E37DB-3217-4772-AE8E-E9673A139975}"/>
              </a:ext>
            </a:extLst>
          </p:cNvPr>
          <p:cNvCxnSpPr>
            <a:cxnSpLocks/>
          </p:cNvCxnSpPr>
          <p:nvPr userDrawn="1"/>
        </p:nvCxnSpPr>
        <p:spPr>
          <a:xfrm>
            <a:off x="623527" y="1860778"/>
            <a:ext cx="7301750" cy="0"/>
          </a:xfrm>
          <a:prstGeom prst="line">
            <a:avLst/>
          </a:prstGeom>
          <a:ln w="25400">
            <a:solidFill>
              <a:schemeClr val="bg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 Placeholder 43">
            <a:extLst>
              <a:ext uri="{FF2B5EF4-FFF2-40B4-BE49-F238E27FC236}">
                <a16:creationId xmlns:a16="http://schemas.microsoft.com/office/drawing/2014/main" id="{6C28CB3F-7257-499E-B2F6-B9B1B38D820E}"/>
              </a:ext>
            </a:extLst>
          </p:cNvPr>
          <p:cNvSpPr>
            <a:spLocks noGrp="1"/>
          </p:cNvSpPr>
          <p:nvPr>
            <p:ph type="body" sz="quarter" idx="13" hasCustomPrompt="1"/>
          </p:nvPr>
        </p:nvSpPr>
        <p:spPr>
          <a:xfrm>
            <a:off x="5985242" y="2908233"/>
            <a:ext cx="5356032" cy="895350"/>
          </a:xfrm>
        </p:spPr>
        <p:txBody>
          <a:bodyPr/>
          <a:lstStyle>
            <a:lvl1pPr>
              <a:defRPr sz="4900">
                <a:solidFill>
                  <a:schemeClr val="bg1"/>
                </a:solidFill>
                <a:latin typeface="+mj-lt"/>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a:t>Metropolis Light</a:t>
            </a:r>
          </a:p>
        </p:txBody>
      </p:sp>
      <p:grpSp>
        <p:nvGrpSpPr>
          <p:cNvPr id="72" name="Group 71">
            <a:extLst>
              <a:ext uri="{FF2B5EF4-FFF2-40B4-BE49-F238E27FC236}">
                <a16:creationId xmlns:a16="http://schemas.microsoft.com/office/drawing/2014/main" id="{365F6992-4889-4035-986F-E69979C7B028}"/>
              </a:ext>
            </a:extLst>
          </p:cNvPr>
          <p:cNvGrpSpPr/>
          <p:nvPr userDrawn="1"/>
        </p:nvGrpSpPr>
        <p:grpSpPr>
          <a:xfrm>
            <a:off x="6056500" y="2225997"/>
            <a:ext cx="4700685" cy="542276"/>
            <a:chOff x="6685343" y="2270804"/>
            <a:chExt cx="4699461" cy="542276"/>
          </a:xfrm>
          <a:solidFill>
            <a:schemeClr val="bg1"/>
          </a:solidFill>
        </p:grpSpPr>
        <p:sp>
          <p:nvSpPr>
            <p:cNvPr id="73" name="Freeform: Shape 72">
              <a:extLst>
                <a:ext uri="{FF2B5EF4-FFF2-40B4-BE49-F238E27FC236}">
                  <a16:creationId xmlns:a16="http://schemas.microsoft.com/office/drawing/2014/main" id="{157C5E2C-9A8F-469D-810E-FD271477DD05}"/>
                </a:ext>
              </a:extLst>
            </p:cNvPr>
            <p:cNvSpPr/>
            <p:nvPr/>
          </p:nvSpPr>
          <p:spPr>
            <a:xfrm>
              <a:off x="9320530" y="2270804"/>
              <a:ext cx="53167" cy="53167"/>
            </a:xfrm>
            <a:custGeom>
              <a:avLst/>
              <a:gdLst/>
              <a:ahLst/>
              <a:cxnLst/>
              <a:rect l="l" t="t" r="r" b="b"/>
              <a:pathLst>
                <a:path w="53167" h="53167">
                  <a:moveTo>
                    <a:pt x="26583" y="0"/>
                  </a:moveTo>
                  <a:cubicBezTo>
                    <a:pt x="34183" y="219"/>
                    <a:pt x="40467" y="2872"/>
                    <a:pt x="45439" y="7959"/>
                  </a:cubicBezTo>
                  <a:cubicBezTo>
                    <a:pt x="50411" y="13047"/>
                    <a:pt x="52987" y="19255"/>
                    <a:pt x="53167" y="26583"/>
                  </a:cubicBezTo>
                  <a:cubicBezTo>
                    <a:pt x="52987" y="34182"/>
                    <a:pt x="50411" y="40468"/>
                    <a:pt x="45439" y="45439"/>
                  </a:cubicBezTo>
                  <a:cubicBezTo>
                    <a:pt x="40467" y="50411"/>
                    <a:pt x="34183" y="52987"/>
                    <a:pt x="26583" y="53167"/>
                  </a:cubicBezTo>
                  <a:cubicBezTo>
                    <a:pt x="18985" y="52987"/>
                    <a:pt x="12699" y="50411"/>
                    <a:pt x="7727" y="45439"/>
                  </a:cubicBezTo>
                  <a:cubicBezTo>
                    <a:pt x="2756" y="40468"/>
                    <a:pt x="180" y="34182"/>
                    <a:pt x="0" y="26583"/>
                  </a:cubicBezTo>
                  <a:cubicBezTo>
                    <a:pt x="180" y="19255"/>
                    <a:pt x="2756" y="13047"/>
                    <a:pt x="7727" y="7959"/>
                  </a:cubicBezTo>
                  <a:cubicBezTo>
                    <a:pt x="12699" y="2872"/>
                    <a:pt x="18985" y="219"/>
                    <a:pt x="26583"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4" name="Freeform: Shape 73">
              <a:extLst>
                <a:ext uri="{FF2B5EF4-FFF2-40B4-BE49-F238E27FC236}">
                  <a16:creationId xmlns:a16="http://schemas.microsoft.com/office/drawing/2014/main" id="{716D8268-B556-4A2E-A24F-2098FB05E4CA}"/>
                </a:ext>
              </a:extLst>
            </p:cNvPr>
            <p:cNvSpPr/>
            <p:nvPr/>
          </p:nvSpPr>
          <p:spPr>
            <a:xfrm>
              <a:off x="10320655" y="2270804"/>
              <a:ext cx="53167" cy="53167"/>
            </a:xfrm>
            <a:custGeom>
              <a:avLst/>
              <a:gdLst/>
              <a:ahLst/>
              <a:cxnLst/>
              <a:rect l="l" t="t" r="r" b="b"/>
              <a:pathLst>
                <a:path w="53167" h="53167">
                  <a:moveTo>
                    <a:pt x="26583" y="0"/>
                  </a:moveTo>
                  <a:cubicBezTo>
                    <a:pt x="34182" y="219"/>
                    <a:pt x="40468" y="2872"/>
                    <a:pt x="45439" y="7959"/>
                  </a:cubicBezTo>
                  <a:cubicBezTo>
                    <a:pt x="50411" y="13047"/>
                    <a:pt x="52986" y="19255"/>
                    <a:pt x="53167" y="26583"/>
                  </a:cubicBezTo>
                  <a:cubicBezTo>
                    <a:pt x="52986" y="34182"/>
                    <a:pt x="50411" y="40468"/>
                    <a:pt x="45439" y="45439"/>
                  </a:cubicBezTo>
                  <a:cubicBezTo>
                    <a:pt x="40468" y="50411"/>
                    <a:pt x="34182" y="52987"/>
                    <a:pt x="26583" y="53167"/>
                  </a:cubicBezTo>
                  <a:cubicBezTo>
                    <a:pt x="18984" y="52987"/>
                    <a:pt x="12699" y="50411"/>
                    <a:pt x="7727" y="45439"/>
                  </a:cubicBezTo>
                  <a:cubicBezTo>
                    <a:pt x="2756" y="40468"/>
                    <a:pt x="180" y="34182"/>
                    <a:pt x="0" y="26583"/>
                  </a:cubicBezTo>
                  <a:cubicBezTo>
                    <a:pt x="180" y="19255"/>
                    <a:pt x="2756" y="13047"/>
                    <a:pt x="7727" y="7959"/>
                  </a:cubicBezTo>
                  <a:cubicBezTo>
                    <a:pt x="12699" y="2872"/>
                    <a:pt x="18984" y="219"/>
                    <a:pt x="26583"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5" name="Freeform: Shape 74">
              <a:extLst>
                <a:ext uri="{FF2B5EF4-FFF2-40B4-BE49-F238E27FC236}">
                  <a16:creationId xmlns:a16="http://schemas.microsoft.com/office/drawing/2014/main" id="{A54C27A0-5E49-4C0A-B9A5-777E28510D88}"/>
                </a:ext>
              </a:extLst>
            </p:cNvPr>
            <p:cNvSpPr/>
            <p:nvPr/>
          </p:nvSpPr>
          <p:spPr>
            <a:xfrm>
              <a:off x="9176178" y="2273899"/>
              <a:ext cx="38309" cy="432691"/>
            </a:xfrm>
            <a:custGeom>
              <a:avLst/>
              <a:gdLst/>
              <a:ahLst/>
              <a:cxnLst/>
              <a:rect l="l" t="t" r="r" b="b"/>
              <a:pathLst>
                <a:path w="38309" h="432691">
                  <a:moveTo>
                    <a:pt x="0" y="0"/>
                  </a:moveTo>
                  <a:lnTo>
                    <a:pt x="38309" y="0"/>
                  </a:lnTo>
                  <a:lnTo>
                    <a:pt x="38309" y="432691"/>
                  </a:lnTo>
                  <a:lnTo>
                    <a:pt x="0" y="43269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Freeform: Shape 75">
              <a:extLst>
                <a:ext uri="{FF2B5EF4-FFF2-40B4-BE49-F238E27FC236}">
                  <a16:creationId xmlns:a16="http://schemas.microsoft.com/office/drawing/2014/main" id="{B6DC2D46-24E8-497A-AE7E-3F29CF07D0E0}"/>
                </a:ext>
              </a:extLst>
            </p:cNvPr>
            <p:cNvSpPr/>
            <p:nvPr/>
          </p:nvSpPr>
          <p:spPr>
            <a:xfrm>
              <a:off x="10871628" y="2273899"/>
              <a:ext cx="263051" cy="432691"/>
            </a:xfrm>
            <a:custGeom>
              <a:avLst/>
              <a:gdLst/>
              <a:ahLst/>
              <a:cxnLst/>
              <a:rect l="l" t="t" r="r" b="b"/>
              <a:pathLst>
                <a:path w="263051" h="432691">
                  <a:moveTo>
                    <a:pt x="0" y="0"/>
                  </a:moveTo>
                  <a:lnTo>
                    <a:pt x="38309" y="0"/>
                  </a:lnTo>
                  <a:lnTo>
                    <a:pt x="38309" y="164610"/>
                  </a:lnTo>
                  <a:cubicBezTo>
                    <a:pt x="47303" y="146708"/>
                    <a:pt x="61058" y="132407"/>
                    <a:pt x="79575" y="121706"/>
                  </a:cubicBezTo>
                  <a:cubicBezTo>
                    <a:pt x="98091" y="111006"/>
                    <a:pt x="119435" y="105521"/>
                    <a:pt x="143603" y="105252"/>
                  </a:cubicBezTo>
                  <a:cubicBezTo>
                    <a:pt x="179471" y="105803"/>
                    <a:pt x="208206" y="117063"/>
                    <a:pt x="229805" y="139033"/>
                  </a:cubicBezTo>
                  <a:cubicBezTo>
                    <a:pt x="251405" y="161002"/>
                    <a:pt x="262487" y="190372"/>
                    <a:pt x="263051" y="227142"/>
                  </a:cubicBezTo>
                  <a:lnTo>
                    <a:pt x="263051" y="432691"/>
                  </a:lnTo>
                  <a:lnTo>
                    <a:pt x="224743" y="432691"/>
                  </a:lnTo>
                  <a:lnTo>
                    <a:pt x="224743" y="232095"/>
                  </a:lnTo>
                  <a:cubicBezTo>
                    <a:pt x="224343" y="204441"/>
                    <a:pt x="216316" y="182359"/>
                    <a:pt x="200663" y="165849"/>
                  </a:cubicBezTo>
                  <a:cubicBezTo>
                    <a:pt x="185011" y="149339"/>
                    <a:pt x="164133" y="140877"/>
                    <a:pt x="138029" y="140464"/>
                  </a:cubicBezTo>
                  <a:cubicBezTo>
                    <a:pt x="109215" y="141019"/>
                    <a:pt x="85549" y="149506"/>
                    <a:pt x="67032" y="165926"/>
                  </a:cubicBezTo>
                  <a:cubicBezTo>
                    <a:pt x="48515" y="182346"/>
                    <a:pt x="38941" y="203370"/>
                    <a:pt x="38309" y="228999"/>
                  </a:cubicBezTo>
                  <a:lnTo>
                    <a:pt x="38309" y="432691"/>
                  </a:lnTo>
                  <a:lnTo>
                    <a:pt x="0" y="43269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Freeform: Shape 76">
              <a:extLst>
                <a:ext uri="{FF2B5EF4-FFF2-40B4-BE49-F238E27FC236}">
                  <a16:creationId xmlns:a16="http://schemas.microsoft.com/office/drawing/2014/main" id="{0B6A4DE9-31A3-428E-B420-424F68D79E41}"/>
                </a:ext>
              </a:extLst>
            </p:cNvPr>
            <p:cNvSpPr/>
            <p:nvPr/>
          </p:nvSpPr>
          <p:spPr>
            <a:xfrm>
              <a:off x="6685343" y="2281329"/>
              <a:ext cx="403593" cy="425261"/>
            </a:xfrm>
            <a:custGeom>
              <a:avLst/>
              <a:gdLst/>
              <a:ahLst/>
              <a:cxnLst/>
              <a:rect l="l" t="t" r="r" b="b"/>
              <a:pathLst>
                <a:path w="403593" h="425261">
                  <a:moveTo>
                    <a:pt x="0" y="0"/>
                  </a:moveTo>
                  <a:lnTo>
                    <a:pt x="39547" y="0"/>
                  </a:lnTo>
                  <a:lnTo>
                    <a:pt x="201797" y="304554"/>
                  </a:lnTo>
                  <a:lnTo>
                    <a:pt x="364046" y="0"/>
                  </a:lnTo>
                  <a:lnTo>
                    <a:pt x="403593" y="0"/>
                  </a:lnTo>
                  <a:lnTo>
                    <a:pt x="403593" y="425261"/>
                  </a:lnTo>
                  <a:lnTo>
                    <a:pt x="364046" y="425261"/>
                  </a:lnTo>
                  <a:lnTo>
                    <a:pt x="364046" y="84186"/>
                  </a:lnTo>
                  <a:lnTo>
                    <a:pt x="201797" y="388740"/>
                  </a:lnTo>
                  <a:lnTo>
                    <a:pt x="39547" y="84186"/>
                  </a:lnTo>
                  <a:lnTo>
                    <a:pt x="39547" y="425261"/>
                  </a:lnTo>
                  <a:lnTo>
                    <a:pt x="0" y="42526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8" name="Freeform: Shape 77">
              <a:extLst>
                <a:ext uri="{FF2B5EF4-FFF2-40B4-BE49-F238E27FC236}">
                  <a16:creationId xmlns:a16="http://schemas.microsoft.com/office/drawing/2014/main" id="{9221A60B-A1D2-4D5F-ADCD-2B3BF1989BD1}"/>
                </a:ext>
              </a:extLst>
            </p:cNvPr>
            <p:cNvSpPr/>
            <p:nvPr/>
          </p:nvSpPr>
          <p:spPr>
            <a:xfrm>
              <a:off x="9980992" y="2281329"/>
              <a:ext cx="276052" cy="425261"/>
            </a:xfrm>
            <a:custGeom>
              <a:avLst/>
              <a:gdLst/>
              <a:ahLst/>
              <a:cxnLst/>
              <a:rect l="l" t="t" r="r" b="b"/>
              <a:pathLst>
                <a:path w="276052" h="425261">
                  <a:moveTo>
                    <a:pt x="0" y="0"/>
                  </a:moveTo>
                  <a:lnTo>
                    <a:pt x="39547" y="0"/>
                  </a:lnTo>
                  <a:lnTo>
                    <a:pt x="39547" y="387572"/>
                  </a:lnTo>
                  <a:lnTo>
                    <a:pt x="276052" y="387572"/>
                  </a:lnTo>
                  <a:lnTo>
                    <a:pt x="276052" y="425261"/>
                  </a:lnTo>
                  <a:lnTo>
                    <a:pt x="0" y="42526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9" name="Freeform: Shape 78">
              <a:extLst>
                <a:ext uri="{FF2B5EF4-FFF2-40B4-BE49-F238E27FC236}">
                  <a16:creationId xmlns:a16="http://schemas.microsoft.com/office/drawing/2014/main" id="{BB738972-CA48-44E6-B7DD-E4E8B81F3D9E}"/>
                </a:ext>
              </a:extLst>
            </p:cNvPr>
            <p:cNvSpPr/>
            <p:nvPr/>
          </p:nvSpPr>
          <p:spPr>
            <a:xfrm>
              <a:off x="7532020" y="2298664"/>
              <a:ext cx="185660" cy="415356"/>
            </a:xfrm>
            <a:custGeom>
              <a:avLst/>
              <a:gdLst/>
              <a:ahLst/>
              <a:cxnLst/>
              <a:rect l="l" t="t" r="r" b="b"/>
              <a:pathLst>
                <a:path w="185660" h="415356">
                  <a:moveTo>
                    <a:pt x="52006" y="0"/>
                  </a:moveTo>
                  <a:lnTo>
                    <a:pt x="90314" y="0"/>
                  </a:lnTo>
                  <a:lnTo>
                    <a:pt x="90314" y="87916"/>
                  </a:lnTo>
                  <a:lnTo>
                    <a:pt x="170801" y="87916"/>
                  </a:lnTo>
                  <a:lnTo>
                    <a:pt x="170801" y="123129"/>
                  </a:lnTo>
                  <a:lnTo>
                    <a:pt x="90314" y="123129"/>
                  </a:lnTo>
                  <a:lnTo>
                    <a:pt x="90314" y="333695"/>
                  </a:lnTo>
                  <a:cubicBezTo>
                    <a:pt x="90598" y="347552"/>
                    <a:pt x="94365" y="358699"/>
                    <a:pt x="101613" y="367138"/>
                  </a:cubicBezTo>
                  <a:cubicBezTo>
                    <a:pt x="108862" y="375576"/>
                    <a:pt x="117891" y="379911"/>
                    <a:pt x="128700" y="380143"/>
                  </a:cubicBezTo>
                  <a:cubicBezTo>
                    <a:pt x="136207" y="380079"/>
                    <a:pt x="143172" y="378814"/>
                    <a:pt x="149596" y="376350"/>
                  </a:cubicBezTo>
                  <a:cubicBezTo>
                    <a:pt x="156019" y="373886"/>
                    <a:pt x="161436" y="370608"/>
                    <a:pt x="165848" y="366518"/>
                  </a:cubicBezTo>
                  <a:lnTo>
                    <a:pt x="185660" y="394970"/>
                  </a:lnTo>
                  <a:cubicBezTo>
                    <a:pt x="177185" y="401495"/>
                    <a:pt x="167821" y="406514"/>
                    <a:pt x="157567" y="410028"/>
                  </a:cubicBezTo>
                  <a:cubicBezTo>
                    <a:pt x="147313" y="413541"/>
                    <a:pt x="136865" y="415317"/>
                    <a:pt x="126224" y="415356"/>
                  </a:cubicBezTo>
                  <a:cubicBezTo>
                    <a:pt x="104177" y="414934"/>
                    <a:pt x="86392" y="407284"/>
                    <a:pt x="72869" y="392407"/>
                  </a:cubicBezTo>
                  <a:cubicBezTo>
                    <a:pt x="59345" y="377530"/>
                    <a:pt x="52391" y="357959"/>
                    <a:pt x="52006" y="333695"/>
                  </a:cubicBezTo>
                  <a:lnTo>
                    <a:pt x="52006" y="123129"/>
                  </a:lnTo>
                  <a:lnTo>
                    <a:pt x="0" y="123129"/>
                  </a:lnTo>
                  <a:lnTo>
                    <a:pt x="0" y="87916"/>
                  </a:lnTo>
                  <a:lnTo>
                    <a:pt x="52006" y="87916"/>
                  </a:lnTo>
                  <a:lnTo>
                    <a:pt x="52006"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0" name="Freeform: Shape 79">
              <a:extLst>
                <a:ext uri="{FF2B5EF4-FFF2-40B4-BE49-F238E27FC236}">
                  <a16:creationId xmlns:a16="http://schemas.microsoft.com/office/drawing/2014/main" id="{8C0E3A6F-0249-4454-864B-04BF720A73B8}"/>
                </a:ext>
              </a:extLst>
            </p:cNvPr>
            <p:cNvSpPr/>
            <p:nvPr/>
          </p:nvSpPr>
          <p:spPr>
            <a:xfrm>
              <a:off x="11199144" y="2298664"/>
              <a:ext cx="185660" cy="415356"/>
            </a:xfrm>
            <a:custGeom>
              <a:avLst/>
              <a:gdLst/>
              <a:ahLst/>
              <a:cxnLst/>
              <a:rect l="l" t="t" r="r" b="b"/>
              <a:pathLst>
                <a:path w="185660" h="415356">
                  <a:moveTo>
                    <a:pt x="52006" y="0"/>
                  </a:moveTo>
                  <a:lnTo>
                    <a:pt x="90315" y="0"/>
                  </a:lnTo>
                  <a:lnTo>
                    <a:pt x="90315" y="87916"/>
                  </a:lnTo>
                  <a:lnTo>
                    <a:pt x="170802" y="87916"/>
                  </a:lnTo>
                  <a:lnTo>
                    <a:pt x="170802" y="123129"/>
                  </a:lnTo>
                  <a:lnTo>
                    <a:pt x="90315" y="123129"/>
                  </a:lnTo>
                  <a:lnTo>
                    <a:pt x="90315" y="333695"/>
                  </a:lnTo>
                  <a:cubicBezTo>
                    <a:pt x="90599" y="347552"/>
                    <a:pt x="94366" y="358699"/>
                    <a:pt x="101614" y="367138"/>
                  </a:cubicBezTo>
                  <a:cubicBezTo>
                    <a:pt x="108863" y="375576"/>
                    <a:pt x="117892" y="379911"/>
                    <a:pt x="128701" y="380143"/>
                  </a:cubicBezTo>
                  <a:cubicBezTo>
                    <a:pt x="136208" y="380079"/>
                    <a:pt x="143173" y="378814"/>
                    <a:pt x="149596" y="376350"/>
                  </a:cubicBezTo>
                  <a:cubicBezTo>
                    <a:pt x="156020" y="373886"/>
                    <a:pt x="161437" y="370608"/>
                    <a:pt x="165848" y="366518"/>
                  </a:cubicBezTo>
                  <a:lnTo>
                    <a:pt x="185660" y="394970"/>
                  </a:lnTo>
                  <a:cubicBezTo>
                    <a:pt x="177186" y="401495"/>
                    <a:pt x="167822" y="406514"/>
                    <a:pt x="157568" y="410028"/>
                  </a:cubicBezTo>
                  <a:cubicBezTo>
                    <a:pt x="147314" y="413541"/>
                    <a:pt x="136866" y="415317"/>
                    <a:pt x="126224" y="415356"/>
                  </a:cubicBezTo>
                  <a:cubicBezTo>
                    <a:pt x="104178" y="414934"/>
                    <a:pt x="86393" y="407284"/>
                    <a:pt x="72870" y="392407"/>
                  </a:cubicBezTo>
                  <a:cubicBezTo>
                    <a:pt x="59346" y="377530"/>
                    <a:pt x="52392" y="357959"/>
                    <a:pt x="52006" y="333695"/>
                  </a:cubicBezTo>
                  <a:lnTo>
                    <a:pt x="52006" y="123129"/>
                  </a:lnTo>
                  <a:lnTo>
                    <a:pt x="0" y="123129"/>
                  </a:lnTo>
                  <a:lnTo>
                    <a:pt x="0" y="87916"/>
                  </a:lnTo>
                  <a:lnTo>
                    <a:pt x="52006" y="87916"/>
                  </a:lnTo>
                  <a:lnTo>
                    <a:pt x="52006"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1" name="Freeform: Shape 80">
              <a:extLst>
                <a:ext uri="{FF2B5EF4-FFF2-40B4-BE49-F238E27FC236}">
                  <a16:creationId xmlns:a16="http://schemas.microsoft.com/office/drawing/2014/main" id="{4BD5D52F-83DC-4C29-BFF9-C29AC76D694C}"/>
                </a:ext>
              </a:extLst>
            </p:cNvPr>
            <p:cNvSpPr/>
            <p:nvPr/>
          </p:nvSpPr>
          <p:spPr>
            <a:xfrm>
              <a:off x="7184309" y="2379151"/>
              <a:ext cx="309486" cy="334869"/>
            </a:xfrm>
            <a:custGeom>
              <a:avLst/>
              <a:gdLst/>
              <a:ahLst/>
              <a:cxnLst/>
              <a:rect l="l" t="t" r="r" b="b"/>
              <a:pathLst>
                <a:path w="309486" h="334869">
                  <a:moveTo>
                    <a:pt x="157840" y="0"/>
                  </a:moveTo>
                  <a:cubicBezTo>
                    <a:pt x="205615" y="720"/>
                    <a:pt x="242734" y="17376"/>
                    <a:pt x="269197" y="49965"/>
                  </a:cubicBezTo>
                  <a:cubicBezTo>
                    <a:pt x="295660" y="82555"/>
                    <a:pt x="309089" y="126754"/>
                    <a:pt x="309486" y="182564"/>
                  </a:cubicBezTo>
                  <a:lnTo>
                    <a:pt x="38928" y="182564"/>
                  </a:lnTo>
                  <a:cubicBezTo>
                    <a:pt x="42863" y="216445"/>
                    <a:pt x="55740" y="244247"/>
                    <a:pt x="77559" y="265969"/>
                  </a:cubicBezTo>
                  <a:cubicBezTo>
                    <a:pt x="99377" y="287692"/>
                    <a:pt x="126963" y="298921"/>
                    <a:pt x="160317" y="299656"/>
                  </a:cubicBezTo>
                  <a:cubicBezTo>
                    <a:pt x="181013" y="299488"/>
                    <a:pt x="201090" y="295797"/>
                    <a:pt x="220547" y="288582"/>
                  </a:cubicBezTo>
                  <a:cubicBezTo>
                    <a:pt x="240005" y="281367"/>
                    <a:pt x="255436" y="271635"/>
                    <a:pt x="266842" y="259387"/>
                  </a:cubicBezTo>
                  <a:lnTo>
                    <a:pt x="290950" y="285407"/>
                  </a:lnTo>
                  <a:cubicBezTo>
                    <a:pt x="276534" y="300459"/>
                    <a:pt x="257271" y="312414"/>
                    <a:pt x="233160" y="321273"/>
                  </a:cubicBezTo>
                  <a:cubicBezTo>
                    <a:pt x="209050" y="330132"/>
                    <a:pt x="184975" y="334664"/>
                    <a:pt x="160937" y="334869"/>
                  </a:cubicBezTo>
                  <a:cubicBezTo>
                    <a:pt x="132043" y="334568"/>
                    <a:pt x="105473" y="327127"/>
                    <a:pt x="81227" y="312548"/>
                  </a:cubicBezTo>
                  <a:cubicBezTo>
                    <a:pt x="56980" y="297968"/>
                    <a:pt x="37482" y="278056"/>
                    <a:pt x="22732" y="252812"/>
                  </a:cubicBezTo>
                  <a:cubicBezTo>
                    <a:pt x="7982" y="227567"/>
                    <a:pt x="405" y="198797"/>
                    <a:pt x="0" y="166502"/>
                  </a:cubicBezTo>
                  <a:cubicBezTo>
                    <a:pt x="343" y="134622"/>
                    <a:pt x="7561" y="106198"/>
                    <a:pt x="21654" y="81230"/>
                  </a:cubicBezTo>
                  <a:cubicBezTo>
                    <a:pt x="35746" y="56262"/>
                    <a:pt x="54656" y="36557"/>
                    <a:pt x="78382" y="22115"/>
                  </a:cubicBezTo>
                  <a:cubicBezTo>
                    <a:pt x="102109" y="7673"/>
                    <a:pt x="128595" y="301"/>
                    <a:pt x="157840" y="0"/>
                  </a:cubicBezTo>
                  <a:close/>
                  <a:moveTo>
                    <a:pt x="159079" y="35212"/>
                  </a:moveTo>
                  <a:cubicBezTo>
                    <a:pt x="127505" y="35742"/>
                    <a:pt x="100848" y="46145"/>
                    <a:pt x="79107" y="66423"/>
                  </a:cubicBezTo>
                  <a:cubicBezTo>
                    <a:pt x="57366" y="86700"/>
                    <a:pt x="44179" y="113676"/>
                    <a:pt x="39547" y="147351"/>
                  </a:cubicBezTo>
                  <a:lnTo>
                    <a:pt x="271796" y="147351"/>
                  </a:lnTo>
                  <a:cubicBezTo>
                    <a:pt x="268881" y="114489"/>
                    <a:pt x="257836" y="87745"/>
                    <a:pt x="238663" y="67120"/>
                  </a:cubicBezTo>
                  <a:cubicBezTo>
                    <a:pt x="219489" y="46494"/>
                    <a:pt x="192961" y="35858"/>
                    <a:pt x="159079"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2" name="Freeform: Shape 81">
              <a:extLst>
                <a:ext uri="{FF2B5EF4-FFF2-40B4-BE49-F238E27FC236}">
                  <a16:creationId xmlns:a16="http://schemas.microsoft.com/office/drawing/2014/main" id="{8A50D27D-9134-4260-9625-A03ACB43BB75}"/>
                </a:ext>
              </a:extLst>
            </p:cNvPr>
            <p:cNvSpPr/>
            <p:nvPr/>
          </p:nvSpPr>
          <p:spPr>
            <a:xfrm>
              <a:off x="7784908" y="2379151"/>
              <a:ext cx="162134" cy="327439"/>
            </a:xfrm>
            <a:custGeom>
              <a:avLst/>
              <a:gdLst/>
              <a:ahLst/>
              <a:cxnLst/>
              <a:rect l="l" t="t" r="r" b="b"/>
              <a:pathLst>
                <a:path w="162134" h="327439">
                  <a:moveTo>
                    <a:pt x="162134" y="0"/>
                  </a:moveTo>
                  <a:lnTo>
                    <a:pt x="162134" y="35212"/>
                  </a:lnTo>
                  <a:cubicBezTo>
                    <a:pt x="125283" y="35792"/>
                    <a:pt x="95591" y="46396"/>
                    <a:pt x="73057" y="67025"/>
                  </a:cubicBezTo>
                  <a:cubicBezTo>
                    <a:pt x="50523" y="87655"/>
                    <a:pt x="38941" y="114831"/>
                    <a:pt x="38309" y="148556"/>
                  </a:cubicBezTo>
                  <a:lnTo>
                    <a:pt x="38309" y="327439"/>
                  </a:lnTo>
                  <a:lnTo>
                    <a:pt x="0" y="327439"/>
                  </a:lnTo>
                  <a:lnTo>
                    <a:pt x="0" y="7429"/>
                  </a:lnTo>
                  <a:lnTo>
                    <a:pt x="38309" y="7429"/>
                  </a:lnTo>
                  <a:lnTo>
                    <a:pt x="38309" y="74217"/>
                  </a:lnTo>
                  <a:cubicBezTo>
                    <a:pt x="47338" y="51898"/>
                    <a:pt x="62713" y="34035"/>
                    <a:pt x="84434" y="20628"/>
                  </a:cubicBezTo>
                  <a:cubicBezTo>
                    <a:pt x="106154" y="7222"/>
                    <a:pt x="132054" y="345"/>
                    <a:pt x="16213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3" name="Freeform: Shape 82">
              <a:extLst>
                <a:ext uri="{FF2B5EF4-FFF2-40B4-BE49-F238E27FC236}">
                  <a16:creationId xmlns:a16="http://schemas.microsoft.com/office/drawing/2014/main" id="{8AD9AAAC-AEE1-41E7-98D0-8AAAA66A65F2}"/>
                </a:ext>
              </a:extLst>
            </p:cNvPr>
            <p:cNvSpPr/>
            <p:nvPr/>
          </p:nvSpPr>
          <p:spPr>
            <a:xfrm>
              <a:off x="7992696" y="2379151"/>
              <a:ext cx="330536" cy="334869"/>
            </a:xfrm>
            <a:custGeom>
              <a:avLst/>
              <a:gdLst/>
              <a:ahLst/>
              <a:cxnLst/>
              <a:rect l="l" t="t" r="r" b="b"/>
              <a:pathLst>
                <a:path w="330536" h="334869">
                  <a:moveTo>
                    <a:pt x="165267" y="0"/>
                  </a:moveTo>
                  <a:cubicBezTo>
                    <a:pt x="195773" y="366"/>
                    <a:pt x="223451" y="8019"/>
                    <a:pt x="248301" y="22960"/>
                  </a:cubicBezTo>
                  <a:cubicBezTo>
                    <a:pt x="273151" y="37901"/>
                    <a:pt x="292978" y="57935"/>
                    <a:pt x="307782" y="83060"/>
                  </a:cubicBezTo>
                  <a:cubicBezTo>
                    <a:pt x="322585" y="108185"/>
                    <a:pt x="330170" y="136207"/>
                    <a:pt x="330536" y="167125"/>
                  </a:cubicBezTo>
                  <a:cubicBezTo>
                    <a:pt x="330170" y="198051"/>
                    <a:pt x="322585" y="226126"/>
                    <a:pt x="307782" y="251351"/>
                  </a:cubicBezTo>
                  <a:cubicBezTo>
                    <a:pt x="292978" y="276575"/>
                    <a:pt x="273151" y="296708"/>
                    <a:pt x="248301" y="311748"/>
                  </a:cubicBezTo>
                  <a:cubicBezTo>
                    <a:pt x="223451" y="326788"/>
                    <a:pt x="195773" y="334495"/>
                    <a:pt x="165267" y="334869"/>
                  </a:cubicBezTo>
                  <a:cubicBezTo>
                    <a:pt x="134762" y="334495"/>
                    <a:pt x="107084" y="326788"/>
                    <a:pt x="82234" y="311748"/>
                  </a:cubicBezTo>
                  <a:cubicBezTo>
                    <a:pt x="57384" y="296708"/>
                    <a:pt x="37557" y="276575"/>
                    <a:pt x="22754" y="251351"/>
                  </a:cubicBezTo>
                  <a:cubicBezTo>
                    <a:pt x="7951" y="226126"/>
                    <a:pt x="366" y="198051"/>
                    <a:pt x="0" y="167125"/>
                  </a:cubicBezTo>
                  <a:cubicBezTo>
                    <a:pt x="366" y="136207"/>
                    <a:pt x="7951" y="108185"/>
                    <a:pt x="22754" y="83060"/>
                  </a:cubicBezTo>
                  <a:cubicBezTo>
                    <a:pt x="37557" y="57935"/>
                    <a:pt x="57384" y="37901"/>
                    <a:pt x="82234" y="22960"/>
                  </a:cubicBezTo>
                  <a:cubicBezTo>
                    <a:pt x="107084" y="8019"/>
                    <a:pt x="134762" y="366"/>
                    <a:pt x="165267" y="0"/>
                  </a:cubicBezTo>
                  <a:close/>
                  <a:moveTo>
                    <a:pt x="165267" y="35212"/>
                  </a:moveTo>
                  <a:cubicBezTo>
                    <a:pt x="129954" y="36180"/>
                    <a:pt x="100407" y="49108"/>
                    <a:pt x="76628" y="73997"/>
                  </a:cubicBezTo>
                  <a:cubicBezTo>
                    <a:pt x="52849" y="98885"/>
                    <a:pt x="40489" y="129928"/>
                    <a:pt x="39547" y="167125"/>
                  </a:cubicBezTo>
                  <a:cubicBezTo>
                    <a:pt x="40489" y="204348"/>
                    <a:pt x="52849" y="235494"/>
                    <a:pt x="76628" y="260563"/>
                  </a:cubicBezTo>
                  <a:cubicBezTo>
                    <a:pt x="100407" y="285632"/>
                    <a:pt x="129954" y="298663"/>
                    <a:pt x="165267" y="299656"/>
                  </a:cubicBezTo>
                  <a:cubicBezTo>
                    <a:pt x="200581" y="298663"/>
                    <a:pt x="230128" y="285632"/>
                    <a:pt x="253907" y="260563"/>
                  </a:cubicBezTo>
                  <a:cubicBezTo>
                    <a:pt x="277686" y="235494"/>
                    <a:pt x="290047" y="204348"/>
                    <a:pt x="290989" y="167125"/>
                  </a:cubicBezTo>
                  <a:cubicBezTo>
                    <a:pt x="290047" y="129928"/>
                    <a:pt x="277686" y="98885"/>
                    <a:pt x="253907" y="73997"/>
                  </a:cubicBezTo>
                  <a:cubicBezTo>
                    <a:pt x="230128" y="49108"/>
                    <a:pt x="200581" y="36180"/>
                    <a:pt x="165267"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4" name="Freeform: Shape 83">
              <a:extLst>
                <a:ext uri="{FF2B5EF4-FFF2-40B4-BE49-F238E27FC236}">
                  <a16:creationId xmlns:a16="http://schemas.microsoft.com/office/drawing/2014/main" id="{05D99233-8B51-431E-B7AE-9CFD2F67C3E6}"/>
                </a:ext>
              </a:extLst>
            </p:cNvPr>
            <p:cNvSpPr/>
            <p:nvPr/>
          </p:nvSpPr>
          <p:spPr>
            <a:xfrm>
              <a:off x="8404653" y="2379151"/>
              <a:ext cx="303913" cy="433929"/>
            </a:xfrm>
            <a:custGeom>
              <a:avLst/>
              <a:gdLst/>
              <a:ahLst/>
              <a:cxnLst/>
              <a:rect l="l" t="t" r="r" b="b"/>
              <a:pathLst>
                <a:path w="303913" h="433929">
                  <a:moveTo>
                    <a:pt x="157842" y="0"/>
                  </a:moveTo>
                  <a:cubicBezTo>
                    <a:pt x="199966" y="1002"/>
                    <a:pt x="234608" y="16936"/>
                    <a:pt x="261767" y="47802"/>
                  </a:cubicBezTo>
                  <a:cubicBezTo>
                    <a:pt x="288926" y="78669"/>
                    <a:pt x="302975" y="118456"/>
                    <a:pt x="303913" y="167163"/>
                  </a:cubicBezTo>
                  <a:cubicBezTo>
                    <a:pt x="302975" y="216136"/>
                    <a:pt x="288926" y="256082"/>
                    <a:pt x="261767" y="287003"/>
                  </a:cubicBezTo>
                  <a:cubicBezTo>
                    <a:pt x="234608" y="317924"/>
                    <a:pt x="199966" y="333879"/>
                    <a:pt x="157842" y="334869"/>
                  </a:cubicBezTo>
                  <a:cubicBezTo>
                    <a:pt x="131378" y="334665"/>
                    <a:pt x="107972" y="328432"/>
                    <a:pt x="87624" y="316172"/>
                  </a:cubicBezTo>
                  <a:cubicBezTo>
                    <a:pt x="67276" y="303912"/>
                    <a:pt x="50837" y="286849"/>
                    <a:pt x="38308" y="264985"/>
                  </a:cubicBezTo>
                  <a:lnTo>
                    <a:pt x="38308" y="433929"/>
                  </a:lnTo>
                  <a:lnTo>
                    <a:pt x="0" y="433929"/>
                  </a:lnTo>
                  <a:lnTo>
                    <a:pt x="0" y="7429"/>
                  </a:lnTo>
                  <a:lnTo>
                    <a:pt x="38308" y="7429"/>
                  </a:lnTo>
                  <a:lnTo>
                    <a:pt x="38308" y="69894"/>
                  </a:lnTo>
                  <a:cubicBezTo>
                    <a:pt x="50837" y="48025"/>
                    <a:pt x="67276" y="30959"/>
                    <a:pt x="87624" y="18698"/>
                  </a:cubicBezTo>
                  <a:cubicBezTo>
                    <a:pt x="107972" y="6437"/>
                    <a:pt x="131378" y="204"/>
                    <a:pt x="157842" y="0"/>
                  </a:cubicBezTo>
                  <a:close/>
                  <a:moveTo>
                    <a:pt x="150410" y="35212"/>
                  </a:moveTo>
                  <a:cubicBezTo>
                    <a:pt x="117017" y="35870"/>
                    <a:pt x="90127" y="48179"/>
                    <a:pt x="69740" y="72139"/>
                  </a:cubicBezTo>
                  <a:cubicBezTo>
                    <a:pt x="49354" y="96098"/>
                    <a:pt x="38876" y="127760"/>
                    <a:pt x="38308" y="167125"/>
                  </a:cubicBezTo>
                  <a:cubicBezTo>
                    <a:pt x="38876" y="206515"/>
                    <a:pt x="49354" y="238281"/>
                    <a:pt x="69740" y="262421"/>
                  </a:cubicBezTo>
                  <a:cubicBezTo>
                    <a:pt x="90127" y="286561"/>
                    <a:pt x="117017" y="298972"/>
                    <a:pt x="150410" y="299656"/>
                  </a:cubicBezTo>
                  <a:cubicBezTo>
                    <a:pt x="183312" y="298856"/>
                    <a:pt x="210253" y="286212"/>
                    <a:pt x="231233" y="261724"/>
                  </a:cubicBezTo>
                  <a:cubicBezTo>
                    <a:pt x="252213" y="237235"/>
                    <a:pt x="263051" y="205703"/>
                    <a:pt x="263747" y="167125"/>
                  </a:cubicBezTo>
                  <a:cubicBezTo>
                    <a:pt x="263051" y="128573"/>
                    <a:pt x="252213" y="97143"/>
                    <a:pt x="231233" y="72836"/>
                  </a:cubicBezTo>
                  <a:cubicBezTo>
                    <a:pt x="210253" y="48528"/>
                    <a:pt x="183312" y="35987"/>
                    <a:pt x="150410"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5" name="Freeform: Shape 84">
              <a:extLst>
                <a:ext uri="{FF2B5EF4-FFF2-40B4-BE49-F238E27FC236}">
                  <a16:creationId xmlns:a16="http://schemas.microsoft.com/office/drawing/2014/main" id="{99B1F118-34ED-4FB8-A180-737A1399C241}"/>
                </a:ext>
              </a:extLst>
            </p:cNvPr>
            <p:cNvSpPr/>
            <p:nvPr/>
          </p:nvSpPr>
          <p:spPr>
            <a:xfrm>
              <a:off x="8764222" y="2379151"/>
              <a:ext cx="330535" cy="334869"/>
            </a:xfrm>
            <a:custGeom>
              <a:avLst/>
              <a:gdLst/>
              <a:ahLst/>
              <a:cxnLst/>
              <a:rect l="l" t="t" r="r" b="b"/>
              <a:pathLst>
                <a:path w="330535" h="334869">
                  <a:moveTo>
                    <a:pt x="165267" y="0"/>
                  </a:moveTo>
                  <a:cubicBezTo>
                    <a:pt x="195773" y="366"/>
                    <a:pt x="223451" y="8019"/>
                    <a:pt x="248301" y="22960"/>
                  </a:cubicBezTo>
                  <a:cubicBezTo>
                    <a:pt x="273151" y="37901"/>
                    <a:pt x="292978" y="57935"/>
                    <a:pt x="307781" y="83060"/>
                  </a:cubicBezTo>
                  <a:cubicBezTo>
                    <a:pt x="322585" y="108185"/>
                    <a:pt x="330169" y="136207"/>
                    <a:pt x="330535" y="167125"/>
                  </a:cubicBezTo>
                  <a:cubicBezTo>
                    <a:pt x="330169" y="198051"/>
                    <a:pt x="322585" y="226126"/>
                    <a:pt x="307781" y="251351"/>
                  </a:cubicBezTo>
                  <a:cubicBezTo>
                    <a:pt x="292978" y="276575"/>
                    <a:pt x="273151" y="296708"/>
                    <a:pt x="248301" y="311748"/>
                  </a:cubicBezTo>
                  <a:cubicBezTo>
                    <a:pt x="223451" y="326788"/>
                    <a:pt x="195773" y="334495"/>
                    <a:pt x="165267" y="334869"/>
                  </a:cubicBezTo>
                  <a:cubicBezTo>
                    <a:pt x="134761" y="334495"/>
                    <a:pt x="107083" y="326788"/>
                    <a:pt x="82234" y="311748"/>
                  </a:cubicBezTo>
                  <a:cubicBezTo>
                    <a:pt x="57383" y="296708"/>
                    <a:pt x="37557" y="276575"/>
                    <a:pt x="22754" y="251351"/>
                  </a:cubicBezTo>
                  <a:cubicBezTo>
                    <a:pt x="7951" y="226126"/>
                    <a:pt x="366" y="198051"/>
                    <a:pt x="0" y="167125"/>
                  </a:cubicBezTo>
                  <a:cubicBezTo>
                    <a:pt x="366" y="136207"/>
                    <a:pt x="7951" y="108185"/>
                    <a:pt x="22754" y="83060"/>
                  </a:cubicBezTo>
                  <a:cubicBezTo>
                    <a:pt x="37557" y="57935"/>
                    <a:pt x="57383" y="37901"/>
                    <a:pt x="82234" y="22960"/>
                  </a:cubicBezTo>
                  <a:cubicBezTo>
                    <a:pt x="107083" y="8019"/>
                    <a:pt x="134761" y="366"/>
                    <a:pt x="165267" y="0"/>
                  </a:cubicBezTo>
                  <a:close/>
                  <a:moveTo>
                    <a:pt x="165267" y="35212"/>
                  </a:moveTo>
                  <a:cubicBezTo>
                    <a:pt x="129954" y="36180"/>
                    <a:pt x="100407" y="49108"/>
                    <a:pt x="76628" y="73997"/>
                  </a:cubicBezTo>
                  <a:cubicBezTo>
                    <a:pt x="52849" y="98885"/>
                    <a:pt x="40489" y="129928"/>
                    <a:pt x="39547" y="167125"/>
                  </a:cubicBezTo>
                  <a:cubicBezTo>
                    <a:pt x="40489" y="204348"/>
                    <a:pt x="52849" y="235494"/>
                    <a:pt x="76628" y="260563"/>
                  </a:cubicBezTo>
                  <a:cubicBezTo>
                    <a:pt x="100407" y="285632"/>
                    <a:pt x="129954" y="298663"/>
                    <a:pt x="165267" y="299656"/>
                  </a:cubicBezTo>
                  <a:cubicBezTo>
                    <a:pt x="200581" y="298663"/>
                    <a:pt x="230128" y="285632"/>
                    <a:pt x="253907" y="260563"/>
                  </a:cubicBezTo>
                  <a:cubicBezTo>
                    <a:pt x="277686" y="235494"/>
                    <a:pt x="290047" y="204348"/>
                    <a:pt x="290989" y="167125"/>
                  </a:cubicBezTo>
                  <a:cubicBezTo>
                    <a:pt x="290047" y="129928"/>
                    <a:pt x="277686" y="98885"/>
                    <a:pt x="253907" y="73997"/>
                  </a:cubicBezTo>
                  <a:cubicBezTo>
                    <a:pt x="230128" y="49108"/>
                    <a:pt x="200581" y="36180"/>
                    <a:pt x="165267"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6" name="Freeform: Shape 85">
              <a:extLst>
                <a:ext uri="{FF2B5EF4-FFF2-40B4-BE49-F238E27FC236}">
                  <a16:creationId xmlns:a16="http://schemas.microsoft.com/office/drawing/2014/main" id="{99817CB1-DAD9-42CD-BEDA-3ADB122B8709}"/>
                </a:ext>
              </a:extLst>
            </p:cNvPr>
            <p:cNvSpPr/>
            <p:nvPr/>
          </p:nvSpPr>
          <p:spPr>
            <a:xfrm>
              <a:off x="9443830" y="2379151"/>
              <a:ext cx="247572" cy="334869"/>
            </a:xfrm>
            <a:custGeom>
              <a:avLst/>
              <a:gdLst/>
              <a:ahLst/>
              <a:cxnLst/>
              <a:rect l="l" t="t" r="r" b="b"/>
              <a:pathLst>
                <a:path w="247572" h="334869">
                  <a:moveTo>
                    <a:pt x="127498" y="0"/>
                  </a:moveTo>
                  <a:cubicBezTo>
                    <a:pt x="147218" y="103"/>
                    <a:pt x="166934" y="3295"/>
                    <a:pt x="186644" y="9575"/>
                  </a:cubicBezTo>
                  <a:cubicBezTo>
                    <a:pt x="206354" y="15856"/>
                    <a:pt x="224810" y="24609"/>
                    <a:pt x="242012" y="35833"/>
                  </a:cubicBezTo>
                  <a:lnTo>
                    <a:pt x="222857" y="65559"/>
                  </a:lnTo>
                  <a:cubicBezTo>
                    <a:pt x="206974" y="55624"/>
                    <a:pt x="190931" y="48089"/>
                    <a:pt x="174726" y="42954"/>
                  </a:cubicBezTo>
                  <a:cubicBezTo>
                    <a:pt x="158521" y="37819"/>
                    <a:pt x="142778" y="35238"/>
                    <a:pt x="127498" y="35212"/>
                  </a:cubicBezTo>
                  <a:cubicBezTo>
                    <a:pt x="107457" y="35367"/>
                    <a:pt x="90706" y="39857"/>
                    <a:pt x="77246" y="48683"/>
                  </a:cubicBezTo>
                  <a:cubicBezTo>
                    <a:pt x="63786" y="57508"/>
                    <a:pt x="56792" y="69739"/>
                    <a:pt x="56263" y="85377"/>
                  </a:cubicBezTo>
                  <a:cubicBezTo>
                    <a:pt x="56004" y="99440"/>
                    <a:pt x="62715" y="110949"/>
                    <a:pt x="76394" y="119903"/>
                  </a:cubicBezTo>
                  <a:cubicBezTo>
                    <a:pt x="90074" y="128857"/>
                    <a:pt x="112270" y="138198"/>
                    <a:pt x="142984" y="147927"/>
                  </a:cubicBezTo>
                  <a:cubicBezTo>
                    <a:pt x="173358" y="156519"/>
                    <a:pt x="198222" y="167667"/>
                    <a:pt x="217578" y="181369"/>
                  </a:cubicBezTo>
                  <a:cubicBezTo>
                    <a:pt x="236933" y="195071"/>
                    <a:pt x="246931" y="215508"/>
                    <a:pt x="247572" y="242680"/>
                  </a:cubicBezTo>
                  <a:cubicBezTo>
                    <a:pt x="246802" y="270365"/>
                    <a:pt x="235668" y="292542"/>
                    <a:pt x="214171" y="309212"/>
                  </a:cubicBezTo>
                  <a:cubicBezTo>
                    <a:pt x="192674" y="325881"/>
                    <a:pt x="165434" y="334434"/>
                    <a:pt x="132453" y="334869"/>
                  </a:cubicBezTo>
                  <a:cubicBezTo>
                    <a:pt x="109819" y="334780"/>
                    <a:pt x="86962" y="330634"/>
                    <a:pt x="63881" y="322433"/>
                  </a:cubicBezTo>
                  <a:cubicBezTo>
                    <a:pt x="40800" y="314231"/>
                    <a:pt x="19507" y="302510"/>
                    <a:pt x="0" y="287270"/>
                  </a:cubicBezTo>
                  <a:lnTo>
                    <a:pt x="21044" y="258782"/>
                  </a:lnTo>
                  <a:cubicBezTo>
                    <a:pt x="39390" y="272136"/>
                    <a:pt x="58025" y="282277"/>
                    <a:pt x="76948" y="289205"/>
                  </a:cubicBezTo>
                  <a:cubicBezTo>
                    <a:pt x="95870" y="296134"/>
                    <a:pt x="114372" y="299618"/>
                    <a:pt x="132453" y="299656"/>
                  </a:cubicBezTo>
                  <a:cubicBezTo>
                    <a:pt x="155166" y="299372"/>
                    <a:pt x="173543" y="294366"/>
                    <a:pt x="187584" y="284638"/>
                  </a:cubicBezTo>
                  <a:cubicBezTo>
                    <a:pt x="201624" y="274910"/>
                    <a:pt x="208851" y="262162"/>
                    <a:pt x="209264" y="246396"/>
                  </a:cubicBezTo>
                  <a:cubicBezTo>
                    <a:pt x="208942" y="229481"/>
                    <a:pt x="201224" y="216244"/>
                    <a:pt x="186112" y="206683"/>
                  </a:cubicBezTo>
                  <a:cubicBezTo>
                    <a:pt x="171000" y="197123"/>
                    <a:pt x="150430" y="188685"/>
                    <a:pt x="124401" y="181369"/>
                  </a:cubicBezTo>
                  <a:cubicBezTo>
                    <a:pt x="86371" y="170622"/>
                    <a:pt x="59031" y="158210"/>
                    <a:pt x="42382" y="144133"/>
                  </a:cubicBezTo>
                  <a:cubicBezTo>
                    <a:pt x="25733" y="130057"/>
                    <a:pt x="17590" y="111917"/>
                    <a:pt x="17954" y="89712"/>
                  </a:cubicBezTo>
                  <a:cubicBezTo>
                    <a:pt x="18686" y="62673"/>
                    <a:pt x="29278" y="41063"/>
                    <a:pt x="49729" y="24883"/>
                  </a:cubicBezTo>
                  <a:cubicBezTo>
                    <a:pt x="70181" y="8703"/>
                    <a:pt x="96104" y="409"/>
                    <a:pt x="127498"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7" name="Freeform: Shape 86">
              <a:extLst>
                <a:ext uri="{FF2B5EF4-FFF2-40B4-BE49-F238E27FC236}">
                  <a16:creationId xmlns:a16="http://schemas.microsoft.com/office/drawing/2014/main" id="{8965CEB0-3B0E-4C5D-82CE-B28C6B20C2B1}"/>
                </a:ext>
              </a:extLst>
            </p:cNvPr>
            <p:cNvSpPr/>
            <p:nvPr/>
          </p:nvSpPr>
          <p:spPr>
            <a:xfrm>
              <a:off x="10449527" y="2379151"/>
              <a:ext cx="305770" cy="433929"/>
            </a:xfrm>
            <a:custGeom>
              <a:avLst/>
              <a:gdLst/>
              <a:ahLst/>
              <a:cxnLst/>
              <a:rect l="l" t="t" r="r" b="b"/>
              <a:pathLst>
                <a:path w="305770" h="433929">
                  <a:moveTo>
                    <a:pt x="144833" y="0"/>
                  </a:moveTo>
                  <a:cubicBezTo>
                    <a:pt x="172238" y="138"/>
                    <a:pt x="196392" y="6193"/>
                    <a:pt x="217295" y="18166"/>
                  </a:cubicBezTo>
                  <a:cubicBezTo>
                    <a:pt x="238197" y="30138"/>
                    <a:pt x="254920" y="47197"/>
                    <a:pt x="267462" y="69342"/>
                  </a:cubicBezTo>
                  <a:lnTo>
                    <a:pt x="267462" y="7429"/>
                  </a:lnTo>
                  <a:lnTo>
                    <a:pt x="305770" y="7429"/>
                  </a:lnTo>
                  <a:lnTo>
                    <a:pt x="305770" y="293411"/>
                  </a:lnTo>
                  <a:cubicBezTo>
                    <a:pt x="304987" y="335306"/>
                    <a:pt x="290628" y="369024"/>
                    <a:pt x="262693" y="394562"/>
                  </a:cubicBezTo>
                  <a:cubicBezTo>
                    <a:pt x="234759" y="420100"/>
                    <a:pt x="197950" y="433223"/>
                    <a:pt x="152265" y="433929"/>
                  </a:cubicBezTo>
                  <a:cubicBezTo>
                    <a:pt x="126743" y="433698"/>
                    <a:pt x="102539" y="429681"/>
                    <a:pt x="79653" y="421880"/>
                  </a:cubicBezTo>
                  <a:cubicBezTo>
                    <a:pt x="56767" y="414078"/>
                    <a:pt x="37837" y="403878"/>
                    <a:pt x="22863" y="391281"/>
                  </a:cubicBezTo>
                  <a:lnTo>
                    <a:pt x="40165" y="360299"/>
                  </a:lnTo>
                  <a:cubicBezTo>
                    <a:pt x="53533" y="372201"/>
                    <a:pt x="69687" y="381547"/>
                    <a:pt x="88629" y="388337"/>
                  </a:cubicBezTo>
                  <a:cubicBezTo>
                    <a:pt x="107569" y="395128"/>
                    <a:pt x="127130" y="398587"/>
                    <a:pt x="147310" y="398716"/>
                  </a:cubicBezTo>
                  <a:cubicBezTo>
                    <a:pt x="184561" y="398393"/>
                    <a:pt x="213799" y="388971"/>
                    <a:pt x="235023" y="370449"/>
                  </a:cubicBezTo>
                  <a:cubicBezTo>
                    <a:pt x="256249" y="351928"/>
                    <a:pt x="267062" y="326249"/>
                    <a:pt x="267462" y="293411"/>
                  </a:cubicBezTo>
                  <a:lnTo>
                    <a:pt x="267462" y="234017"/>
                  </a:lnTo>
                  <a:cubicBezTo>
                    <a:pt x="254843" y="256428"/>
                    <a:pt x="237965" y="273648"/>
                    <a:pt x="216830" y="285678"/>
                  </a:cubicBezTo>
                  <a:cubicBezTo>
                    <a:pt x="195696" y="297707"/>
                    <a:pt x="171696" y="303786"/>
                    <a:pt x="144833" y="303913"/>
                  </a:cubicBezTo>
                  <a:cubicBezTo>
                    <a:pt x="102761" y="303026"/>
                    <a:pt x="68325" y="288564"/>
                    <a:pt x="41527" y="260527"/>
                  </a:cubicBezTo>
                  <a:cubicBezTo>
                    <a:pt x="14729" y="232489"/>
                    <a:pt x="886" y="196196"/>
                    <a:pt x="0" y="151646"/>
                  </a:cubicBezTo>
                  <a:cubicBezTo>
                    <a:pt x="886" y="107393"/>
                    <a:pt x="14729" y="71281"/>
                    <a:pt x="41527" y="43308"/>
                  </a:cubicBezTo>
                  <a:cubicBezTo>
                    <a:pt x="68325" y="15335"/>
                    <a:pt x="102761" y="899"/>
                    <a:pt x="144833" y="0"/>
                  </a:cubicBezTo>
                  <a:close/>
                  <a:moveTo>
                    <a:pt x="152265" y="35212"/>
                  </a:moveTo>
                  <a:cubicBezTo>
                    <a:pt x="119685" y="35921"/>
                    <a:pt x="93028" y="47045"/>
                    <a:pt x="72294" y="68583"/>
                  </a:cubicBezTo>
                  <a:cubicBezTo>
                    <a:pt x="51559" y="90122"/>
                    <a:pt x="40849" y="117823"/>
                    <a:pt x="40165" y="151685"/>
                  </a:cubicBezTo>
                  <a:cubicBezTo>
                    <a:pt x="40849" y="185815"/>
                    <a:pt x="51559" y="213675"/>
                    <a:pt x="72294" y="235267"/>
                  </a:cubicBezTo>
                  <a:cubicBezTo>
                    <a:pt x="93028" y="256859"/>
                    <a:pt x="119685" y="268003"/>
                    <a:pt x="152265" y="268700"/>
                  </a:cubicBezTo>
                  <a:cubicBezTo>
                    <a:pt x="186057" y="268120"/>
                    <a:pt x="213540" y="257207"/>
                    <a:pt x="234714" y="235959"/>
                  </a:cubicBezTo>
                  <a:cubicBezTo>
                    <a:pt x="255888" y="214711"/>
                    <a:pt x="266804" y="186607"/>
                    <a:pt x="267462" y="151646"/>
                  </a:cubicBezTo>
                  <a:cubicBezTo>
                    <a:pt x="266804" y="116989"/>
                    <a:pt x="255888" y="89068"/>
                    <a:pt x="234714" y="67882"/>
                  </a:cubicBezTo>
                  <a:cubicBezTo>
                    <a:pt x="213540" y="46696"/>
                    <a:pt x="186057" y="35806"/>
                    <a:pt x="152265"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8" name="Freeform: Shape 87">
              <a:extLst>
                <a:ext uri="{FF2B5EF4-FFF2-40B4-BE49-F238E27FC236}">
                  <a16:creationId xmlns:a16="http://schemas.microsoft.com/office/drawing/2014/main" id="{2C78B23A-632F-4FF2-B1DB-D62779A331A5}"/>
                </a:ext>
              </a:extLst>
            </p:cNvPr>
            <p:cNvSpPr/>
            <p:nvPr/>
          </p:nvSpPr>
          <p:spPr>
            <a:xfrm>
              <a:off x="9327958" y="2386580"/>
              <a:ext cx="38308" cy="320010"/>
            </a:xfrm>
            <a:custGeom>
              <a:avLst/>
              <a:gdLst/>
              <a:ahLst/>
              <a:cxnLst/>
              <a:rect l="l" t="t" r="r" b="b"/>
              <a:pathLst>
                <a:path w="38308" h="320010">
                  <a:moveTo>
                    <a:pt x="0" y="0"/>
                  </a:moveTo>
                  <a:lnTo>
                    <a:pt x="38308" y="0"/>
                  </a:lnTo>
                  <a:lnTo>
                    <a:pt x="38308" y="320010"/>
                  </a:lnTo>
                  <a:lnTo>
                    <a:pt x="0" y="32001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9" name="Freeform: Shape 88">
              <a:extLst>
                <a:ext uri="{FF2B5EF4-FFF2-40B4-BE49-F238E27FC236}">
                  <a16:creationId xmlns:a16="http://schemas.microsoft.com/office/drawing/2014/main" id="{624329D5-649B-4928-85CD-14362B04489C}"/>
                </a:ext>
              </a:extLst>
            </p:cNvPr>
            <p:cNvSpPr/>
            <p:nvPr/>
          </p:nvSpPr>
          <p:spPr>
            <a:xfrm>
              <a:off x="10328084" y="2386580"/>
              <a:ext cx="38309" cy="320010"/>
            </a:xfrm>
            <a:custGeom>
              <a:avLst/>
              <a:gdLst/>
              <a:ahLst/>
              <a:cxnLst/>
              <a:rect l="l" t="t" r="r" b="b"/>
              <a:pathLst>
                <a:path w="38309" h="320010">
                  <a:moveTo>
                    <a:pt x="0" y="0"/>
                  </a:moveTo>
                  <a:lnTo>
                    <a:pt x="38309" y="0"/>
                  </a:lnTo>
                  <a:lnTo>
                    <a:pt x="38309" y="320010"/>
                  </a:lnTo>
                  <a:lnTo>
                    <a:pt x="0" y="32001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grpSp>
        <p:nvGrpSpPr>
          <p:cNvPr id="90" name="Group 89">
            <a:extLst>
              <a:ext uri="{FF2B5EF4-FFF2-40B4-BE49-F238E27FC236}">
                <a16:creationId xmlns:a16="http://schemas.microsoft.com/office/drawing/2014/main" id="{164E83D4-30F6-4C59-8FFA-AD2FC2966221}"/>
              </a:ext>
            </a:extLst>
          </p:cNvPr>
          <p:cNvGrpSpPr/>
          <p:nvPr userDrawn="1"/>
        </p:nvGrpSpPr>
        <p:grpSpPr>
          <a:xfrm>
            <a:off x="672634" y="2225997"/>
            <a:ext cx="3022640" cy="546070"/>
            <a:chOff x="2656324" y="2163854"/>
            <a:chExt cx="3021853" cy="546070"/>
          </a:xfrm>
        </p:grpSpPr>
        <p:sp>
          <p:nvSpPr>
            <p:cNvPr id="91" name="TextBox 90">
              <a:extLst>
                <a:ext uri="{FF2B5EF4-FFF2-40B4-BE49-F238E27FC236}">
                  <a16:creationId xmlns:a16="http://schemas.microsoft.com/office/drawing/2014/main" id="{F3051B0B-E539-41DA-BF1C-88B850B08AC1}"/>
                </a:ext>
              </a:extLst>
            </p:cNvPr>
            <p:cNvSpPr txBox="1">
              <a:spLocks/>
            </p:cNvSpPr>
            <p:nvPr/>
          </p:nvSpPr>
          <p:spPr>
            <a:xfrm>
              <a:off x="5302274" y="2163854"/>
              <a:ext cx="61293" cy="61294"/>
            </a:xfrm>
            <a:custGeom>
              <a:avLst/>
              <a:gdLst/>
              <a:ahLst/>
              <a:cxnLst/>
              <a:rect l="l" t="t" r="r" b="b"/>
              <a:pathLst>
                <a:path w="61293" h="61294">
                  <a:moveTo>
                    <a:pt x="30956" y="0"/>
                  </a:moveTo>
                  <a:cubicBezTo>
                    <a:pt x="39211" y="0"/>
                    <a:pt x="46331" y="2993"/>
                    <a:pt x="52316" y="8978"/>
                  </a:cubicBezTo>
                  <a:cubicBezTo>
                    <a:pt x="58301" y="14963"/>
                    <a:pt x="61293" y="22083"/>
                    <a:pt x="61293" y="30338"/>
                  </a:cubicBezTo>
                  <a:cubicBezTo>
                    <a:pt x="61293" y="38592"/>
                    <a:pt x="58301" y="45816"/>
                    <a:pt x="52316" y="52007"/>
                  </a:cubicBezTo>
                  <a:cubicBezTo>
                    <a:pt x="46331" y="58198"/>
                    <a:pt x="39211" y="61294"/>
                    <a:pt x="30956" y="61294"/>
                  </a:cubicBezTo>
                  <a:cubicBezTo>
                    <a:pt x="22288" y="61294"/>
                    <a:pt x="14962" y="58198"/>
                    <a:pt x="8977" y="52007"/>
                  </a:cubicBezTo>
                  <a:cubicBezTo>
                    <a:pt x="2992" y="45816"/>
                    <a:pt x="0" y="38592"/>
                    <a:pt x="0" y="30338"/>
                  </a:cubicBezTo>
                  <a:cubicBezTo>
                    <a:pt x="0" y="22083"/>
                    <a:pt x="2992" y="14963"/>
                    <a:pt x="8977" y="8978"/>
                  </a:cubicBezTo>
                  <a:cubicBezTo>
                    <a:pt x="14962" y="2993"/>
                    <a:pt x="22288" y="0"/>
                    <a:pt x="3095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92" name="TextBox 91">
              <a:extLst>
                <a:ext uri="{FF2B5EF4-FFF2-40B4-BE49-F238E27FC236}">
                  <a16:creationId xmlns:a16="http://schemas.microsoft.com/office/drawing/2014/main" id="{E869A88A-B6ED-41AF-A29B-C30FFF486BB6}"/>
                </a:ext>
              </a:extLst>
            </p:cNvPr>
            <p:cNvSpPr txBox="1">
              <a:spLocks/>
            </p:cNvSpPr>
            <p:nvPr/>
          </p:nvSpPr>
          <p:spPr>
            <a:xfrm>
              <a:off x="5157303" y="2170665"/>
              <a:ext cx="46434" cy="432768"/>
            </a:xfrm>
            <a:custGeom>
              <a:avLst/>
              <a:gdLst/>
              <a:ahLst/>
              <a:cxnLst/>
              <a:rect l="l" t="t" r="r" b="b"/>
              <a:pathLst>
                <a:path w="46434" h="432768">
                  <a:moveTo>
                    <a:pt x="0" y="0"/>
                  </a:moveTo>
                  <a:lnTo>
                    <a:pt x="46434" y="0"/>
                  </a:lnTo>
                  <a:lnTo>
                    <a:pt x="46434" y="432768"/>
                  </a:lnTo>
                  <a:lnTo>
                    <a:pt x="0" y="43276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93" name="TextBox 92">
              <a:extLst>
                <a:ext uri="{FF2B5EF4-FFF2-40B4-BE49-F238E27FC236}">
                  <a16:creationId xmlns:a16="http://schemas.microsoft.com/office/drawing/2014/main" id="{2801540C-5A6C-4A54-B0C6-6C0846EC4390}"/>
                </a:ext>
              </a:extLst>
            </p:cNvPr>
            <p:cNvSpPr txBox="1">
              <a:spLocks/>
            </p:cNvSpPr>
            <p:nvPr/>
          </p:nvSpPr>
          <p:spPr>
            <a:xfrm>
              <a:off x="2656324" y="2178095"/>
              <a:ext cx="412337" cy="425339"/>
            </a:xfrm>
            <a:custGeom>
              <a:avLst/>
              <a:gdLst/>
              <a:ahLst/>
              <a:cxnLst/>
              <a:rect l="l" t="t" r="r" b="b"/>
              <a:pathLst>
                <a:path w="412337" h="425339">
                  <a:moveTo>
                    <a:pt x="0" y="0"/>
                  </a:moveTo>
                  <a:lnTo>
                    <a:pt x="48291" y="0"/>
                  </a:lnTo>
                  <a:lnTo>
                    <a:pt x="206168" y="296561"/>
                  </a:lnTo>
                  <a:lnTo>
                    <a:pt x="364045" y="0"/>
                  </a:lnTo>
                  <a:lnTo>
                    <a:pt x="412337" y="0"/>
                  </a:lnTo>
                  <a:lnTo>
                    <a:pt x="412337" y="425339"/>
                  </a:lnTo>
                  <a:lnTo>
                    <a:pt x="364045" y="425339"/>
                  </a:lnTo>
                  <a:lnTo>
                    <a:pt x="364045" y="104013"/>
                  </a:lnTo>
                  <a:lnTo>
                    <a:pt x="206168" y="400574"/>
                  </a:lnTo>
                  <a:lnTo>
                    <a:pt x="48291" y="104013"/>
                  </a:lnTo>
                  <a:lnTo>
                    <a:pt x="48291" y="425339"/>
                  </a:lnTo>
                  <a:lnTo>
                    <a:pt x="0" y="425339"/>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94" name="TextBox 93">
              <a:extLst>
                <a:ext uri="{FF2B5EF4-FFF2-40B4-BE49-F238E27FC236}">
                  <a16:creationId xmlns:a16="http://schemas.microsoft.com/office/drawing/2014/main" id="{B91D5C56-2A21-48F7-9A01-6B21056777FC}"/>
                </a:ext>
              </a:extLst>
            </p:cNvPr>
            <p:cNvSpPr txBox="1">
              <a:spLocks/>
            </p:cNvSpPr>
            <p:nvPr/>
          </p:nvSpPr>
          <p:spPr>
            <a:xfrm>
              <a:off x="3506716" y="2195431"/>
              <a:ext cx="187595" cy="415433"/>
            </a:xfrm>
            <a:custGeom>
              <a:avLst/>
              <a:gdLst/>
              <a:ahLst/>
              <a:cxnLst/>
              <a:rect l="l" t="t" r="r" b="b"/>
              <a:pathLst>
                <a:path w="187595" h="415433">
                  <a:moveTo>
                    <a:pt x="50149" y="0"/>
                  </a:moveTo>
                  <a:lnTo>
                    <a:pt x="96583" y="0"/>
                  </a:lnTo>
                  <a:lnTo>
                    <a:pt x="96583" y="87916"/>
                  </a:lnTo>
                  <a:lnTo>
                    <a:pt x="175212" y="87916"/>
                  </a:lnTo>
                  <a:lnTo>
                    <a:pt x="175212" y="129397"/>
                  </a:lnTo>
                  <a:lnTo>
                    <a:pt x="96583" y="129397"/>
                  </a:lnTo>
                  <a:lnTo>
                    <a:pt x="96583" y="333708"/>
                  </a:lnTo>
                  <a:cubicBezTo>
                    <a:pt x="96583" y="345265"/>
                    <a:pt x="99988" y="354862"/>
                    <a:pt x="106799" y="362497"/>
                  </a:cubicBezTo>
                  <a:cubicBezTo>
                    <a:pt x="113609" y="370133"/>
                    <a:pt x="121761" y="373951"/>
                    <a:pt x="131254" y="373951"/>
                  </a:cubicBezTo>
                  <a:cubicBezTo>
                    <a:pt x="138271" y="373951"/>
                    <a:pt x="144669" y="372713"/>
                    <a:pt x="150447" y="370237"/>
                  </a:cubicBezTo>
                  <a:cubicBezTo>
                    <a:pt x="156226" y="367760"/>
                    <a:pt x="160972" y="364664"/>
                    <a:pt x="164687" y="360950"/>
                  </a:cubicBezTo>
                  <a:lnTo>
                    <a:pt x="187595" y="395002"/>
                  </a:lnTo>
                  <a:cubicBezTo>
                    <a:pt x="170259" y="408622"/>
                    <a:pt x="150447" y="415433"/>
                    <a:pt x="128158" y="415433"/>
                  </a:cubicBezTo>
                  <a:cubicBezTo>
                    <a:pt x="105457" y="415433"/>
                    <a:pt x="86780" y="407797"/>
                    <a:pt x="72128" y="392525"/>
                  </a:cubicBezTo>
                  <a:cubicBezTo>
                    <a:pt x="57475" y="377253"/>
                    <a:pt x="50149" y="357648"/>
                    <a:pt x="50149" y="333708"/>
                  </a:cubicBezTo>
                  <a:lnTo>
                    <a:pt x="50149" y="129397"/>
                  </a:lnTo>
                  <a:lnTo>
                    <a:pt x="0" y="129397"/>
                  </a:lnTo>
                  <a:lnTo>
                    <a:pt x="0" y="87916"/>
                  </a:lnTo>
                  <a:lnTo>
                    <a:pt x="50149" y="87916"/>
                  </a:lnTo>
                  <a:lnTo>
                    <a:pt x="50149"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95" name="TextBox 94">
              <a:extLst>
                <a:ext uri="{FF2B5EF4-FFF2-40B4-BE49-F238E27FC236}">
                  <a16:creationId xmlns:a16="http://schemas.microsoft.com/office/drawing/2014/main" id="{938751F7-5AB7-4F81-9DD2-C1AE3EE50FDD}"/>
                </a:ext>
              </a:extLst>
            </p:cNvPr>
            <p:cNvSpPr txBox="1">
              <a:spLocks/>
            </p:cNvSpPr>
            <p:nvPr/>
          </p:nvSpPr>
          <p:spPr>
            <a:xfrm>
              <a:off x="3159005" y="2275917"/>
              <a:ext cx="309563" cy="334947"/>
            </a:xfrm>
            <a:custGeom>
              <a:avLst/>
              <a:gdLst/>
              <a:ahLst/>
              <a:cxnLst/>
              <a:rect l="l" t="t" r="r" b="b"/>
              <a:pathLst>
                <a:path w="309563" h="334947">
                  <a:moveTo>
                    <a:pt x="157877" y="0"/>
                  </a:moveTo>
                  <a:cubicBezTo>
                    <a:pt x="205757" y="0"/>
                    <a:pt x="243007" y="16716"/>
                    <a:pt x="269629" y="50149"/>
                  </a:cubicBezTo>
                  <a:cubicBezTo>
                    <a:pt x="296252" y="83582"/>
                    <a:pt x="309563" y="128572"/>
                    <a:pt x="309563" y="185118"/>
                  </a:cubicBezTo>
                  <a:lnTo>
                    <a:pt x="47673" y="185118"/>
                  </a:lnTo>
                  <a:cubicBezTo>
                    <a:pt x="50975" y="216900"/>
                    <a:pt x="63048" y="242903"/>
                    <a:pt x="83892" y="263128"/>
                  </a:cubicBezTo>
                  <a:cubicBezTo>
                    <a:pt x="104736" y="283353"/>
                    <a:pt x="130636" y="293465"/>
                    <a:pt x="161592" y="293465"/>
                  </a:cubicBezTo>
                  <a:cubicBezTo>
                    <a:pt x="180579" y="293465"/>
                    <a:pt x="199669" y="289751"/>
                    <a:pt x="218861" y="282321"/>
                  </a:cubicBezTo>
                  <a:cubicBezTo>
                    <a:pt x="238054" y="274892"/>
                    <a:pt x="252604" y="265811"/>
                    <a:pt x="262509" y="255080"/>
                  </a:cubicBezTo>
                  <a:lnTo>
                    <a:pt x="290989" y="285417"/>
                  </a:lnTo>
                  <a:cubicBezTo>
                    <a:pt x="277368" y="300276"/>
                    <a:pt x="258279" y="312245"/>
                    <a:pt x="233720" y="321326"/>
                  </a:cubicBezTo>
                  <a:cubicBezTo>
                    <a:pt x="209162" y="330406"/>
                    <a:pt x="185326" y="334947"/>
                    <a:pt x="162211" y="334947"/>
                  </a:cubicBezTo>
                  <a:cubicBezTo>
                    <a:pt x="133732" y="334947"/>
                    <a:pt x="107109" y="327724"/>
                    <a:pt x="82344" y="313277"/>
                  </a:cubicBezTo>
                  <a:cubicBezTo>
                    <a:pt x="57579" y="298831"/>
                    <a:pt x="37664" y="278709"/>
                    <a:pt x="22599" y="252913"/>
                  </a:cubicBezTo>
                  <a:cubicBezTo>
                    <a:pt x="7533" y="227116"/>
                    <a:pt x="0" y="198326"/>
                    <a:pt x="0" y="166545"/>
                  </a:cubicBezTo>
                  <a:cubicBezTo>
                    <a:pt x="0" y="135588"/>
                    <a:pt x="7120" y="107315"/>
                    <a:pt x="21361" y="81725"/>
                  </a:cubicBezTo>
                  <a:cubicBezTo>
                    <a:pt x="35600" y="56134"/>
                    <a:pt x="54793" y="36116"/>
                    <a:pt x="78939" y="21669"/>
                  </a:cubicBezTo>
                  <a:cubicBezTo>
                    <a:pt x="103085" y="7223"/>
                    <a:pt x="129398" y="0"/>
                    <a:pt x="157877" y="0"/>
                  </a:cubicBezTo>
                  <a:close/>
                  <a:moveTo>
                    <a:pt x="159735" y="41481"/>
                  </a:moveTo>
                  <a:cubicBezTo>
                    <a:pt x="130842" y="41481"/>
                    <a:pt x="106077" y="50871"/>
                    <a:pt x="85440" y="69652"/>
                  </a:cubicBezTo>
                  <a:cubicBezTo>
                    <a:pt x="64802" y="88432"/>
                    <a:pt x="52420" y="113094"/>
                    <a:pt x="48292" y="143637"/>
                  </a:cubicBezTo>
                  <a:lnTo>
                    <a:pt x="263748" y="143637"/>
                  </a:lnTo>
                  <a:cubicBezTo>
                    <a:pt x="260446" y="113094"/>
                    <a:pt x="249921" y="88432"/>
                    <a:pt x="232172" y="69652"/>
                  </a:cubicBezTo>
                  <a:cubicBezTo>
                    <a:pt x="214424" y="50871"/>
                    <a:pt x="190278" y="41481"/>
                    <a:pt x="159735"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96" name="TextBox 95">
              <a:extLst>
                <a:ext uri="{FF2B5EF4-FFF2-40B4-BE49-F238E27FC236}">
                  <a16:creationId xmlns:a16="http://schemas.microsoft.com/office/drawing/2014/main" id="{2977B035-ADE6-4A4C-86F9-E9355E9D8122}"/>
                </a:ext>
              </a:extLst>
            </p:cNvPr>
            <p:cNvSpPr txBox="1">
              <a:spLocks/>
            </p:cNvSpPr>
            <p:nvPr/>
          </p:nvSpPr>
          <p:spPr>
            <a:xfrm>
              <a:off x="3757128" y="2275917"/>
              <a:ext cx="170259" cy="327517"/>
            </a:xfrm>
            <a:custGeom>
              <a:avLst/>
              <a:gdLst/>
              <a:ahLst/>
              <a:cxnLst/>
              <a:rect l="l" t="t" r="r" b="b"/>
              <a:pathLst>
                <a:path w="170259" h="327517">
                  <a:moveTo>
                    <a:pt x="170259" y="0"/>
                  </a:moveTo>
                  <a:lnTo>
                    <a:pt x="170259" y="41481"/>
                  </a:lnTo>
                  <a:cubicBezTo>
                    <a:pt x="146320" y="41481"/>
                    <a:pt x="124960" y="46022"/>
                    <a:pt x="106180" y="55102"/>
                  </a:cubicBezTo>
                  <a:cubicBezTo>
                    <a:pt x="87400" y="64183"/>
                    <a:pt x="72747" y="76875"/>
                    <a:pt x="62222" y="93178"/>
                  </a:cubicBezTo>
                  <a:cubicBezTo>
                    <a:pt x="51697" y="109482"/>
                    <a:pt x="46434" y="127953"/>
                    <a:pt x="46434" y="148590"/>
                  </a:cubicBezTo>
                  <a:lnTo>
                    <a:pt x="46434" y="327517"/>
                  </a:lnTo>
                  <a:lnTo>
                    <a:pt x="0" y="327517"/>
                  </a:lnTo>
                  <a:lnTo>
                    <a:pt x="0" y="7430"/>
                  </a:lnTo>
                  <a:lnTo>
                    <a:pt x="46434" y="7430"/>
                  </a:lnTo>
                  <a:lnTo>
                    <a:pt x="46434" y="69961"/>
                  </a:lnTo>
                  <a:cubicBezTo>
                    <a:pt x="55927" y="48498"/>
                    <a:pt x="71612" y="31472"/>
                    <a:pt x="93488" y="18883"/>
                  </a:cubicBezTo>
                  <a:cubicBezTo>
                    <a:pt x="115364" y="6294"/>
                    <a:pt x="140954" y="0"/>
                    <a:pt x="17025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97" name="TextBox 96">
              <a:extLst>
                <a:ext uri="{FF2B5EF4-FFF2-40B4-BE49-F238E27FC236}">
                  <a16:creationId xmlns:a16="http://schemas.microsoft.com/office/drawing/2014/main" id="{B5491C69-6B3D-4C4E-A712-AAE6470473FA}"/>
                </a:ext>
              </a:extLst>
            </p:cNvPr>
            <p:cNvSpPr txBox="1">
              <a:spLocks/>
            </p:cNvSpPr>
            <p:nvPr/>
          </p:nvSpPr>
          <p:spPr>
            <a:xfrm>
              <a:off x="3976917" y="2275917"/>
              <a:ext cx="329994" cy="334947"/>
            </a:xfrm>
            <a:custGeom>
              <a:avLst/>
              <a:gdLst/>
              <a:ahLst/>
              <a:cxnLst/>
              <a:rect l="l" t="t" r="r" b="b"/>
              <a:pathLst>
                <a:path w="329994" h="334947">
                  <a:moveTo>
                    <a:pt x="165307" y="0"/>
                  </a:moveTo>
                  <a:cubicBezTo>
                    <a:pt x="195025" y="0"/>
                    <a:pt x="222473" y="7533"/>
                    <a:pt x="247650" y="22598"/>
                  </a:cubicBezTo>
                  <a:cubicBezTo>
                    <a:pt x="272828" y="37663"/>
                    <a:pt x="292847" y="57991"/>
                    <a:pt x="307706" y="83582"/>
                  </a:cubicBezTo>
                  <a:cubicBezTo>
                    <a:pt x="322565" y="109172"/>
                    <a:pt x="329994" y="137033"/>
                    <a:pt x="329994" y="167164"/>
                  </a:cubicBezTo>
                  <a:cubicBezTo>
                    <a:pt x="329994" y="197295"/>
                    <a:pt x="322565" y="225258"/>
                    <a:pt x="307706" y="251055"/>
                  </a:cubicBezTo>
                  <a:cubicBezTo>
                    <a:pt x="292847" y="276852"/>
                    <a:pt x="272828" y="297283"/>
                    <a:pt x="247650" y="312349"/>
                  </a:cubicBezTo>
                  <a:cubicBezTo>
                    <a:pt x="222473" y="327414"/>
                    <a:pt x="195025" y="334947"/>
                    <a:pt x="165307" y="334947"/>
                  </a:cubicBezTo>
                  <a:cubicBezTo>
                    <a:pt x="135589" y="334947"/>
                    <a:pt x="108038" y="327414"/>
                    <a:pt x="82654" y="312349"/>
                  </a:cubicBezTo>
                  <a:cubicBezTo>
                    <a:pt x="57270" y="297283"/>
                    <a:pt x="37148" y="276852"/>
                    <a:pt x="22289" y="251055"/>
                  </a:cubicBezTo>
                  <a:cubicBezTo>
                    <a:pt x="7430" y="225258"/>
                    <a:pt x="0" y="197295"/>
                    <a:pt x="0" y="167164"/>
                  </a:cubicBezTo>
                  <a:cubicBezTo>
                    <a:pt x="0" y="137033"/>
                    <a:pt x="7430" y="109172"/>
                    <a:pt x="22289" y="83582"/>
                  </a:cubicBezTo>
                  <a:cubicBezTo>
                    <a:pt x="37148" y="57991"/>
                    <a:pt x="57270" y="37663"/>
                    <a:pt x="82654" y="22598"/>
                  </a:cubicBezTo>
                  <a:cubicBezTo>
                    <a:pt x="108038" y="7533"/>
                    <a:pt x="135589" y="0"/>
                    <a:pt x="165307" y="0"/>
                  </a:cubicBezTo>
                  <a:close/>
                  <a:moveTo>
                    <a:pt x="165307" y="41481"/>
                  </a:moveTo>
                  <a:cubicBezTo>
                    <a:pt x="144257" y="41481"/>
                    <a:pt x="124754" y="47157"/>
                    <a:pt x="106799" y="58507"/>
                  </a:cubicBezTo>
                  <a:cubicBezTo>
                    <a:pt x="88845" y="69858"/>
                    <a:pt x="74605" y="85130"/>
                    <a:pt x="64080" y="104323"/>
                  </a:cubicBezTo>
                  <a:cubicBezTo>
                    <a:pt x="53555" y="123515"/>
                    <a:pt x="48292" y="144463"/>
                    <a:pt x="48292" y="167164"/>
                  </a:cubicBezTo>
                  <a:cubicBezTo>
                    <a:pt x="48292" y="189865"/>
                    <a:pt x="53555" y="210915"/>
                    <a:pt x="64080" y="230314"/>
                  </a:cubicBezTo>
                  <a:cubicBezTo>
                    <a:pt x="74605" y="249714"/>
                    <a:pt x="88845" y="265089"/>
                    <a:pt x="106799" y="276439"/>
                  </a:cubicBezTo>
                  <a:cubicBezTo>
                    <a:pt x="124754" y="287790"/>
                    <a:pt x="144257" y="293465"/>
                    <a:pt x="165307" y="293465"/>
                  </a:cubicBezTo>
                  <a:cubicBezTo>
                    <a:pt x="186357" y="293465"/>
                    <a:pt x="205756" y="287790"/>
                    <a:pt x="223505" y="276439"/>
                  </a:cubicBezTo>
                  <a:cubicBezTo>
                    <a:pt x="241253" y="265089"/>
                    <a:pt x="255390" y="249714"/>
                    <a:pt x="265915" y="230314"/>
                  </a:cubicBezTo>
                  <a:cubicBezTo>
                    <a:pt x="276440" y="210915"/>
                    <a:pt x="281702" y="189865"/>
                    <a:pt x="281702" y="167164"/>
                  </a:cubicBezTo>
                  <a:cubicBezTo>
                    <a:pt x="281702" y="144463"/>
                    <a:pt x="276440" y="123515"/>
                    <a:pt x="265915" y="104323"/>
                  </a:cubicBezTo>
                  <a:cubicBezTo>
                    <a:pt x="255390" y="85130"/>
                    <a:pt x="241253" y="69858"/>
                    <a:pt x="223505" y="58507"/>
                  </a:cubicBezTo>
                  <a:cubicBezTo>
                    <a:pt x="205756" y="47157"/>
                    <a:pt x="186357" y="41481"/>
                    <a:pt x="165307"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98" name="TextBox 97">
              <a:extLst>
                <a:ext uri="{FF2B5EF4-FFF2-40B4-BE49-F238E27FC236}">
                  <a16:creationId xmlns:a16="http://schemas.microsoft.com/office/drawing/2014/main" id="{ED07AB51-93C8-42B3-BDB7-A2C7B1E8F5E3}"/>
                </a:ext>
              </a:extLst>
            </p:cNvPr>
            <p:cNvSpPr txBox="1">
              <a:spLocks/>
            </p:cNvSpPr>
            <p:nvPr/>
          </p:nvSpPr>
          <p:spPr>
            <a:xfrm>
              <a:off x="4385778" y="2275917"/>
              <a:ext cx="310182" cy="434007"/>
            </a:xfrm>
            <a:custGeom>
              <a:avLst/>
              <a:gdLst/>
              <a:ahLst/>
              <a:cxnLst/>
              <a:rect l="l" t="t" r="r" b="b"/>
              <a:pathLst>
                <a:path w="310182" h="434007">
                  <a:moveTo>
                    <a:pt x="162830" y="0"/>
                  </a:moveTo>
                  <a:cubicBezTo>
                    <a:pt x="190484" y="0"/>
                    <a:pt x="215559" y="7120"/>
                    <a:pt x="238053" y="21360"/>
                  </a:cubicBezTo>
                  <a:cubicBezTo>
                    <a:pt x="260548" y="35600"/>
                    <a:pt x="278193" y="55412"/>
                    <a:pt x="290989" y="80796"/>
                  </a:cubicBezTo>
                  <a:cubicBezTo>
                    <a:pt x="303784" y="106180"/>
                    <a:pt x="310182" y="134969"/>
                    <a:pt x="310182" y="167164"/>
                  </a:cubicBezTo>
                  <a:cubicBezTo>
                    <a:pt x="310182" y="199358"/>
                    <a:pt x="303784" y="228251"/>
                    <a:pt x="290989" y="253841"/>
                  </a:cubicBezTo>
                  <a:cubicBezTo>
                    <a:pt x="278193" y="279432"/>
                    <a:pt x="260548" y="299347"/>
                    <a:pt x="238053" y="313587"/>
                  </a:cubicBezTo>
                  <a:cubicBezTo>
                    <a:pt x="215559" y="327827"/>
                    <a:pt x="190484" y="334947"/>
                    <a:pt x="162830" y="334947"/>
                  </a:cubicBezTo>
                  <a:cubicBezTo>
                    <a:pt x="137652" y="334947"/>
                    <a:pt x="115054" y="329065"/>
                    <a:pt x="95035" y="317302"/>
                  </a:cubicBezTo>
                  <a:cubicBezTo>
                    <a:pt x="75018" y="305538"/>
                    <a:pt x="58817" y="288925"/>
                    <a:pt x="46434" y="267462"/>
                  </a:cubicBezTo>
                  <a:lnTo>
                    <a:pt x="46434" y="434007"/>
                  </a:lnTo>
                  <a:lnTo>
                    <a:pt x="0" y="434007"/>
                  </a:lnTo>
                  <a:lnTo>
                    <a:pt x="0" y="7430"/>
                  </a:lnTo>
                  <a:lnTo>
                    <a:pt x="46434" y="7430"/>
                  </a:lnTo>
                  <a:lnTo>
                    <a:pt x="46434" y="67485"/>
                  </a:lnTo>
                  <a:cubicBezTo>
                    <a:pt x="58817" y="46022"/>
                    <a:pt x="75018" y="29408"/>
                    <a:pt x="95035" y="17645"/>
                  </a:cubicBezTo>
                  <a:cubicBezTo>
                    <a:pt x="115054" y="5882"/>
                    <a:pt x="137652" y="0"/>
                    <a:pt x="162830" y="0"/>
                  </a:cubicBezTo>
                  <a:close/>
                  <a:moveTo>
                    <a:pt x="154162" y="41481"/>
                  </a:moveTo>
                  <a:cubicBezTo>
                    <a:pt x="133525" y="41481"/>
                    <a:pt x="114951" y="46847"/>
                    <a:pt x="98441" y="57579"/>
                  </a:cubicBezTo>
                  <a:cubicBezTo>
                    <a:pt x="81931" y="68310"/>
                    <a:pt x="69136" y="83169"/>
                    <a:pt x="60055" y="102156"/>
                  </a:cubicBezTo>
                  <a:cubicBezTo>
                    <a:pt x="50974" y="121142"/>
                    <a:pt x="46434" y="142812"/>
                    <a:pt x="46434" y="167164"/>
                  </a:cubicBezTo>
                  <a:cubicBezTo>
                    <a:pt x="46434" y="191516"/>
                    <a:pt x="50974" y="213289"/>
                    <a:pt x="60055" y="232481"/>
                  </a:cubicBezTo>
                  <a:cubicBezTo>
                    <a:pt x="69136" y="251674"/>
                    <a:pt x="81931" y="266637"/>
                    <a:pt x="98441" y="277368"/>
                  </a:cubicBezTo>
                  <a:cubicBezTo>
                    <a:pt x="114951" y="288100"/>
                    <a:pt x="133525" y="293465"/>
                    <a:pt x="154162" y="293465"/>
                  </a:cubicBezTo>
                  <a:cubicBezTo>
                    <a:pt x="174799" y="293465"/>
                    <a:pt x="193270" y="288100"/>
                    <a:pt x="209574" y="277368"/>
                  </a:cubicBezTo>
                  <a:cubicBezTo>
                    <a:pt x="225877" y="266637"/>
                    <a:pt x="238569" y="251674"/>
                    <a:pt x="247650" y="232481"/>
                  </a:cubicBezTo>
                  <a:cubicBezTo>
                    <a:pt x="256731" y="213289"/>
                    <a:pt x="261271" y="191516"/>
                    <a:pt x="261271" y="167164"/>
                  </a:cubicBezTo>
                  <a:cubicBezTo>
                    <a:pt x="261271" y="142812"/>
                    <a:pt x="256731" y="121142"/>
                    <a:pt x="247650" y="102156"/>
                  </a:cubicBezTo>
                  <a:cubicBezTo>
                    <a:pt x="238569" y="83169"/>
                    <a:pt x="225877" y="68310"/>
                    <a:pt x="209574" y="57579"/>
                  </a:cubicBezTo>
                  <a:cubicBezTo>
                    <a:pt x="193270" y="46847"/>
                    <a:pt x="174799" y="41481"/>
                    <a:pt x="154162"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99" name="TextBox 98">
              <a:extLst>
                <a:ext uri="{FF2B5EF4-FFF2-40B4-BE49-F238E27FC236}">
                  <a16:creationId xmlns:a16="http://schemas.microsoft.com/office/drawing/2014/main" id="{047A2D20-1802-410D-9F0E-D83DA9A2E647}"/>
                </a:ext>
              </a:extLst>
            </p:cNvPr>
            <p:cNvSpPr txBox="1">
              <a:spLocks/>
            </p:cNvSpPr>
            <p:nvPr/>
          </p:nvSpPr>
          <p:spPr>
            <a:xfrm>
              <a:off x="4748442" y="2275917"/>
              <a:ext cx="329994" cy="334947"/>
            </a:xfrm>
            <a:custGeom>
              <a:avLst/>
              <a:gdLst/>
              <a:ahLst/>
              <a:cxnLst/>
              <a:rect l="l" t="t" r="r" b="b"/>
              <a:pathLst>
                <a:path w="329994" h="334947">
                  <a:moveTo>
                    <a:pt x="165307" y="0"/>
                  </a:moveTo>
                  <a:cubicBezTo>
                    <a:pt x="195025" y="0"/>
                    <a:pt x="222472" y="7533"/>
                    <a:pt x="247651" y="22598"/>
                  </a:cubicBezTo>
                  <a:cubicBezTo>
                    <a:pt x="272828" y="37663"/>
                    <a:pt x="292847" y="57991"/>
                    <a:pt x="307706" y="83582"/>
                  </a:cubicBezTo>
                  <a:cubicBezTo>
                    <a:pt x="322565" y="109172"/>
                    <a:pt x="329994" y="137033"/>
                    <a:pt x="329994" y="167164"/>
                  </a:cubicBezTo>
                  <a:cubicBezTo>
                    <a:pt x="329994" y="197295"/>
                    <a:pt x="322565" y="225258"/>
                    <a:pt x="307706" y="251055"/>
                  </a:cubicBezTo>
                  <a:cubicBezTo>
                    <a:pt x="292847" y="276852"/>
                    <a:pt x="272828" y="297283"/>
                    <a:pt x="247651" y="312349"/>
                  </a:cubicBezTo>
                  <a:cubicBezTo>
                    <a:pt x="222472" y="327414"/>
                    <a:pt x="195025" y="334947"/>
                    <a:pt x="165307" y="334947"/>
                  </a:cubicBezTo>
                  <a:cubicBezTo>
                    <a:pt x="135589" y="334947"/>
                    <a:pt x="108038" y="327414"/>
                    <a:pt x="82654" y="312349"/>
                  </a:cubicBezTo>
                  <a:cubicBezTo>
                    <a:pt x="57269" y="297283"/>
                    <a:pt x="37148" y="276852"/>
                    <a:pt x="22289" y="251055"/>
                  </a:cubicBezTo>
                  <a:cubicBezTo>
                    <a:pt x="7430" y="225258"/>
                    <a:pt x="0" y="197295"/>
                    <a:pt x="0" y="167164"/>
                  </a:cubicBezTo>
                  <a:cubicBezTo>
                    <a:pt x="0" y="137033"/>
                    <a:pt x="7430" y="109172"/>
                    <a:pt x="22289" y="83582"/>
                  </a:cubicBezTo>
                  <a:cubicBezTo>
                    <a:pt x="37148" y="57991"/>
                    <a:pt x="57269" y="37663"/>
                    <a:pt x="82654" y="22598"/>
                  </a:cubicBezTo>
                  <a:cubicBezTo>
                    <a:pt x="108038" y="7533"/>
                    <a:pt x="135589" y="0"/>
                    <a:pt x="165307" y="0"/>
                  </a:cubicBezTo>
                  <a:close/>
                  <a:moveTo>
                    <a:pt x="165307" y="41481"/>
                  </a:moveTo>
                  <a:cubicBezTo>
                    <a:pt x="144257" y="41481"/>
                    <a:pt x="124754" y="47157"/>
                    <a:pt x="106800" y="58507"/>
                  </a:cubicBezTo>
                  <a:cubicBezTo>
                    <a:pt x="88845" y="69858"/>
                    <a:pt x="74605" y="85130"/>
                    <a:pt x="64080" y="104323"/>
                  </a:cubicBezTo>
                  <a:cubicBezTo>
                    <a:pt x="53555" y="123515"/>
                    <a:pt x="48292" y="144463"/>
                    <a:pt x="48292" y="167164"/>
                  </a:cubicBezTo>
                  <a:cubicBezTo>
                    <a:pt x="48292" y="189865"/>
                    <a:pt x="53555" y="210915"/>
                    <a:pt x="64080" y="230314"/>
                  </a:cubicBezTo>
                  <a:cubicBezTo>
                    <a:pt x="74605" y="249714"/>
                    <a:pt x="88845" y="265089"/>
                    <a:pt x="106800" y="276439"/>
                  </a:cubicBezTo>
                  <a:cubicBezTo>
                    <a:pt x="124754" y="287790"/>
                    <a:pt x="144257" y="293465"/>
                    <a:pt x="165307" y="293465"/>
                  </a:cubicBezTo>
                  <a:cubicBezTo>
                    <a:pt x="186357" y="293465"/>
                    <a:pt x="205756" y="287790"/>
                    <a:pt x="223505" y="276439"/>
                  </a:cubicBezTo>
                  <a:cubicBezTo>
                    <a:pt x="241253" y="265089"/>
                    <a:pt x="255390" y="249714"/>
                    <a:pt x="265915" y="230314"/>
                  </a:cubicBezTo>
                  <a:cubicBezTo>
                    <a:pt x="276440" y="210915"/>
                    <a:pt x="281702" y="189865"/>
                    <a:pt x="281702" y="167164"/>
                  </a:cubicBezTo>
                  <a:cubicBezTo>
                    <a:pt x="281702" y="144463"/>
                    <a:pt x="276440" y="123515"/>
                    <a:pt x="265915" y="104323"/>
                  </a:cubicBezTo>
                  <a:cubicBezTo>
                    <a:pt x="255390" y="85130"/>
                    <a:pt x="241253" y="69858"/>
                    <a:pt x="223505" y="58507"/>
                  </a:cubicBezTo>
                  <a:cubicBezTo>
                    <a:pt x="205756" y="47157"/>
                    <a:pt x="186357" y="41481"/>
                    <a:pt x="165307"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100" name="TextBox 99">
              <a:extLst>
                <a:ext uri="{FF2B5EF4-FFF2-40B4-BE49-F238E27FC236}">
                  <a16:creationId xmlns:a16="http://schemas.microsoft.com/office/drawing/2014/main" id="{C0F960C2-D281-4BC9-BACA-B4004C0AB29F}"/>
                </a:ext>
              </a:extLst>
            </p:cNvPr>
            <p:cNvSpPr txBox="1">
              <a:spLocks/>
            </p:cNvSpPr>
            <p:nvPr/>
          </p:nvSpPr>
          <p:spPr>
            <a:xfrm>
              <a:off x="5428671" y="2275917"/>
              <a:ext cx="249506" cy="334947"/>
            </a:xfrm>
            <a:custGeom>
              <a:avLst/>
              <a:gdLst/>
              <a:ahLst/>
              <a:cxnLst/>
              <a:rect l="l" t="t" r="r" b="b"/>
              <a:pathLst>
                <a:path w="249506" h="334947">
                  <a:moveTo>
                    <a:pt x="127539" y="0"/>
                  </a:moveTo>
                  <a:cubicBezTo>
                    <a:pt x="146938" y="0"/>
                    <a:pt x="166544" y="3199"/>
                    <a:pt x="186356" y="9596"/>
                  </a:cubicBezTo>
                  <a:cubicBezTo>
                    <a:pt x="206168" y="15994"/>
                    <a:pt x="224742" y="24765"/>
                    <a:pt x="242077" y="35909"/>
                  </a:cubicBezTo>
                  <a:lnTo>
                    <a:pt x="219789" y="71819"/>
                  </a:lnTo>
                  <a:cubicBezTo>
                    <a:pt x="188007" y="51594"/>
                    <a:pt x="157257" y="41481"/>
                    <a:pt x="127539" y="41481"/>
                  </a:cubicBezTo>
                  <a:cubicBezTo>
                    <a:pt x="108553" y="41481"/>
                    <a:pt x="92868" y="45609"/>
                    <a:pt x="80486" y="53864"/>
                  </a:cubicBezTo>
                  <a:cubicBezTo>
                    <a:pt x="68103" y="62119"/>
                    <a:pt x="61912" y="73676"/>
                    <a:pt x="61912" y="88535"/>
                  </a:cubicBezTo>
                  <a:cubicBezTo>
                    <a:pt x="61912" y="97615"/>
                    <a:pt x="64594" y="105045"/>
                    <a:pt x="69960" y="110823"/>
                  </a:cubicBezTo>
                  <a:cubicBezTo>
                    <a:pt x="75326" y="116602"/>
                    <a:pt x="83375" y="121761"/>
                    <a:pt x="94107" y="126302"/>
                  </a:cubicBezTo>
                  <a:cubicBezTo>
                    <a:pt x="104838" y="130842"/>
                    <a:pt x="121761" y="136827"/>
                    <a:pt x="144875" y="144256"/>
                  </a:cubicBezTo>
                  <a:cubicBezTo>
                    <a:pt x="167576" y="151273"/>
                    <a:pt x="185943" y="158083"/>
                    <a:pt x="199977" y="164687"/>
                  </a:cubicBezTo>
                  <a:cubicBezTo>
                    <a:pt x="214010" y="171291"/>
                    <a:pt x="225774" y="180475"/>
                    <a:pt x="235267" y="192238"/>
                  </a:cubicBezTo>
                  <a:cubicBezTo>
                    <a:pt x="244760" y="204002"/>
                    <a:pt x="249506" y="219377"/>
                    <a:pt x="249506" y="238363"/>
                  </a:cubicBezTo>
                  <a:cubicBezTo>
                    <a:pt x="249506" y="267256"/>
                    <a:pt x="238466" y="290576"/>
                    <a:pt x="216383" y="308324"/>
                  </a:cubicBezTo>
                  <a:cubicBezTo>
                    <a:pt x="194301" y="326073"/>
                    <a:pt x="166338" y="334947"/>
                    <a:pt x="132492" y="334947"/>
                  </a:cubicBezTo>
                  <a:cubicBezTo>
                    <a:pt x="109791" y="334947"/>
                    <a:pt x="86780" y="330819"/>
                    <a:pt x="63460" y="322564"/>
                  </a:cubicBezTo>
                  <a:cubicBezTo>
                    <a:pt x="40139" y="314309"/>
                    <a:pt x="18986" y="302546"/>
                    <a:pt x="0" y="287274"/>
                  </a:cubicBezTo>
                  <a:lnTo>
                    <a:pt x="24145" y="253222"/>
                  </a:lnTo>
                  <a:cubicBezTo>
                    <a:pt x="60880" y="280051"/>
                    <a:pt x="96995" y="293465"/>
                    <a:pt x="132492" y="293465"/>
                  </a:cubicBezTo>
                  <a:cubicBezTo>
                    <a:pt x="153543" y="293465"/>
                    <a:pt x="170568" y="288925"/>
                    <a:pt x="183570" y="279845"/>
                  </a:cubicBezTo>
                  <a:cubicBezTo>
                    <a:pt x="196572" y="270764"/>
                    <a:pt x="203073" y="258588"/>
                    <a:pt x="203073" y="243316"/>
                  </a:cubicBezTo>
                  <a:cubicBezTo>
                    <a:pt x="203073" y="232585"/>
                    <a:pt x="199564" y="223607"/>
                    <a:pt x="192547" y="216384"/>
                  </a:cubicBezTo>
                  <a:cubicBezTo>
                    <a:pt x="185531" y="209161"/>
                    <a:pt x="176760" y="203486"/>
                    <a:pt x="166235" y="199358"/>
                  </a:cubicBezTo>
                  <a:cubicBezTo>
                    <a:pt x="155709" y="195231"/>
                    <a:pt x="141160" y="190484"/>
                    <a:pt x="122586" y="185118"/>
                  </a:cubicBezTo>
                  <a:cubicBezTo>
                    <a:pt x="83375" y="173974"/>
                    <a:pt x="55721" y="161695"/>
                    <a:pt x="39624" y="148280"/>
                  </a:cubicBezTo>
                  <a:cubicBezTo>
                    <a:pt x="23526" y="134866"/>
                    <a:pt x="15478" y="116808"/>
                    <a:pt x="15478" y="94107"/>
                  </a:cubicBezTo>
                  <a:cubicBezTo>
                    <a:pt x="15478" y="65627"/>
                    <a:pt x="26003" y="42823"/>
                    <a:pt x="47053" y="25694"/>
                  </a:cubicBezTo>
                  <a:cubicBezTo>
                    <a:pt x="68103" y="8565"/>
                    <a:pt x="94932" y="0"/>
                    <a:pt x="12753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sp>
          <p:nvSpPr>
            <p:cNvPr id="101" name="TextBox 100">
              <a:extLst>
                <a:ext uri="{FF2B5EF4-FFF2-40B4-BE49-F238E27FC236}">
                  <a16:creationId xmlns:a16="http://schemas.microsoft.com/office/drawing/2014/main" id="{EAD02CAE-EA62-46F9-AF21-428066FCE7DE}"/>
                </a:ext>
              </a:extLst>
            </p:cNvPr>
            <p:cNvSpPr txBox="1">
              <a:spLocks/>
            </p:cNvSpPr>
            <p:nvPr/>
          </p:nvSpPr>
          <p:spPr>
            <a:xfrm>
              <a:off x="5309703" y="2283347"/>
              <a:ext cx="46435" cy="320087"/>
            </a:xfrm>
            <a:custGeom>
              <a:avLst/>
              <a:gdLst/>
              <a:ahLst/>
              <a:cxnLst/>
              <a:rect l="l" t="t" r="r" b="b"/>
              <a:pathLst>
                <a:path w="46435" h="320087">
                  <a:moveTo>
                    <a:pt x="0" y="0"/>
                  </a:moveTo>
                  <a:lnTo>
                    <a:pt x="46435" y="0"/>
                  </a:lnTo>
                  <a:lnTo>
                    <a:pt x="46435" y="320087"/>
                  </a:lnTo>
                  <a:lnTo>
                    <a:pt x="0" y="320087"/>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sz="4900"/>
            </a:p>
          </p:txBody>
        </p:sp>
      </p:grpSp>
    </p:spTree>
    <p:extLst>
      <p:ext uri="{BB962C8B-B14F-4D97-AF65-F5344CB8AC3E}">
        <p14:creationId xmlns:p14="http://schemas.microsoft.com/office/powerpoint/2010/main" val="415815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442F8FF-5DB1-44B3-AF2C-1A531EA36FEA}"/>
              </a:ext>
            </a:extLst>
          </p:cNvPr>
          <p:cNvGrpSpPr/>
          <p:nvPr userDrawn="1"/>
        </p:nvGrpSpPr>
        <p:grpSpPr bwMode="gray">
          <a:xfrm>
            <a:off x="0" y="0"/>
            <a:ext cx="12192001" cy="6858004"/>
            <a:chOff x="0" y="-4"/>
            <a:chExt cx="12188826" cy="6858004"/>
          </a:xfrm>
        </p:grpSpPr>
        <p:grpSp>
          <p:nvGrpSpPr>
            <p:cNvPr id="61" name="Group 60">
              <a:extLst>
                <a:ext uri="{FF2B5EF4-FFF2-40B4-BE49-F238E27FC236}">
                  <a16:creationId xmlns:a16="http://schemas.microsoft.com/office/drawing/2014/main" id="{E2F285D2-B641-461F-87F0-20A9C65B2EF7}"/>
                </a:ext>
              </a:extLst>
            </p:cNvPr>
            <p:cNvGrpSpPr/>
            <p:nvPr/>
          </p:nvGrpSpPr>
          <p:grpSpPr bwMode="gray">
            <a:xfrm>
              <a:off x="609441" y="1600198"/>
              <a:ext cx="10055941"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Lst>
              </p:cNvPr>
              <p:cNvSpPr/>
              <p:nvPr/>
            </p:nvSpPr>
            <p:spPr bwMode="gray">
              <a:xfrm>
                <a:off x="609441" y="1600199"/>
                <a:ext cx="914203"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1" name="Rectangle 110">
                <a:extLst>
                  <a:ext uri="{FF2B5EF4-FFF2-40B4-BE49-F238E27FC236}">
                    <a16:creationId xmlns:a16="http://schemas.microsoft.com/office/drawing/2014/main" id="{7037B7F2-249C-4DB7-A4FF-AD7E08892A0F}"/>
                  </a:ext>
                </a:extLst>
              </p:cNvPr>
              <p:cNvSpPr/>
              <p:nvPr/>
            </p:nvSpPr>
            <p:spPr bwMode="gray">
              <a:xfrm>
                <a:off x="2436448" y="1600198"/>
                <a:ext cx="915282"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2" name="Rectangle 111">
                <a:extLst>
                  <a:ext uri="{FF2B5EF4-FFF2-40B4-BE49-F238E27FC236}">
                    <a16:creationId xmlns:a16="http://schemas.microsoft.com/office/drawing/2014/main" id="{6B02FE08-2379-4E6C-AE27-D7D2ECAB18B8}"/>
                  </a:ext>
                </a:extLst>
              </p:cNvPr>
              <p:cNvSpPr/>
              <p:nvPr/>
            </p:nvSpPr>
            <p:spPr bwMode="gray">
              <a:xfrm>
                <a:off x="4263453"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3" name="Rectangle 112">
                <a:extLst>
                  <a:ext uri="{FF2B5EF4-FFF2-40B4-BE49-F238E27FC236}">
                    <a16:creationId xmlns:a16="http://schemas.microsoft.com/office/drawing/2014/main" id="{D7C17E9A-3B70-4668-8EAE-9C7D73BACCA1}"/>
                  </a:ext>
                </a:extLst>
              </p:cNvPr>
              <p:cNvSpPr/>
              <p:nvPr/>
            </p:nvSpPr>
            <p:spPr bwMode="gray">
              <a:xfrm>
                <a:off x="6090459"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4" name="Rectangle 113">
                <a:extLst>
                  <a:ext uri="{FF2B5EF4-FFF2-40B4-BE49-F238E27FC236}">
                    <a16:creationId xmlns:a16="http://schemas.microsoft.com/office/drawing/2014/main" id="{E02751E5-34AD-4357-BC67-2269F668FD57}"/>
                  </a:ext>
                </a:extLst>
              </p:cNvPr>
              <p:cNvSpPr/>
              <p:nvPr/>
            </p:nvSpPr>
            <p:spPr bwMode="gray">
              <a:xfrm>
                <a:off x="7921943" y="1600198"/>
                <a:ext cx="916431"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5" name="Rectangle 114">
                <a:extLst>
                  <a:ext uri="{FF2B5EF4-FFF2-40B4-BE49-F238E27FC236}">
                    <a16:creationId xmlns:a16="http://schemas.microsoft.com/office/drawing/2014/main" id="{452A85DA-B39F-40AB-B423-9F7CCB3D0D63}"/>
                  </a:ext>
                </a:extLst>
              </p:cNvPr>
              <p:cNvSpPr/>
              <p:nvPr/>
            </p:nvSpPr>
            <p:spPr bwMode="gray">
              <a:xfrm>
                <a:off x="9750028" y="1600198"/>
                <a:ext cx="915354"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grpSp>
          <p:nvGrpSpPr>
            <p:cNvPr id="62" name="Group 61">
              <a:extLst>
                <a:ext uri="{FF2B5EF4-FFF2-40B4-BE49-F238E27FC236}">
                  <a16:creationId xmlns:a16="http://schemas.microsoft.com/office/drawing/2014/main" id="{C5C1459D-4F6E-4671-8566-3143311EA541}"/>
                </a:ext>
              </a:extLst>
            </p:cNvPr>
            <p:cNvGrpSpPr/>
            <p:nvPr userDrawn="1"/>
          </p:nvGrpSpPr>
          <p:grpSpPr bwMode="gray">
            <a:xfrm>
              <a:off x="0" y="-4"/>
              <a:ext cx="12188826" cy="6858004"/>
              <a:chOff x="0" y="-4"/>
              <a:chExt cx="12188826" cy="6858004"/>
            </a:xfrm>
          </p:grpSpPr>
          <p:grpSp>
            <p:nvGrpSpPr>
              <p:cNvPr id="63" name="Group 62">
                <a:extLst>
                  <a:ext uri="{FF2B5EF4-FFF2-40B4-BE49-F238E27FC236}">
                    <a16:creationId xmlns:a16="http://schemas.microsoft.com/office/drawing/2014/main" id="{015AFD00-19E3-4F92-9570-1F3E8AEC3EC4}"/>
                  </a:ext>
                </a:extLst>
              </p:cNvPr>
              <p:cNvGrpSpPr/>
              <p:nvPr>
                <p:custDataLst>
                  <p:tags r:id="rId1"/>
                </p:custDataLst>
              </p:nvPr>
            </p:nvGrpSpPr>
            <p:grpSpPr bwMode="gray">
              <a:xfrm>
                <a:off x="0" y="-4"/>
                <a:ext cx="12188826" cy="6858004"/>
                <a:chOff x="0" y="1"/>
                <a:chExt cx="12188826" cy="6858004"/>
              </a:xfrm>
            </p:grpSpPr>
            <p:grpSp>
              <p:nvGrpSpPr>
                <p:cNvPr id="65" name="Group 64">
                  <a:extLst>
                    <a:ext uri="{FF2B5EF4-FFF2-40B4-BE49-F238E27FC236}">
                      <a16:creationId xmlns:a16="http://schemas.microsoft.com/office/drawing/2014/main" id="{56B51E9A-9BC0-4A23-95C7-9E14C94FDF8A}"/>
                    </a:ext>
                  </a:extLst>
                </p:cNvPr>
                <p:cNvGrpSpPr/>
                <p:nvPr/>
              </p:nvGrpSpPr>
              <p:grpSpPr bwMode="gray">
                <a:xfrm>
                  <a:off x="609601" y="2684"/>
                  <a:ext cx="10962504" cy="6855315"/>
                  <a:chOff x="0" y="0"/>
                  <a:chExt cx="10962504" cy="6858000"/>
                </a:xfrm>
              </p:grpSpPr>
              <p:cxnSp>
                <p:nvCxnSpPr>
                  <p:cNvPr id="85" name="Straight Connector 84">
                    <a:extLst>
                      <a:ext uri="{FF2B5EF4-FFF2-40B4-BE49-F238E27FC236}">
                        <a16:creationId xmlns:a16="http://schemas.microsoft.com/office/drawing/2014/main" id="{5B6B4CFD-041A-4081-89A4-C2B194E6465E}"/>
                      </a:ext>
                    </a:extLst>
                  </p:cNvPr>
                  <p:cNvCxnSpPr/>
                  <p:nvPr/>
                </p:nvCxnSpPr>
                <p:spPr bwMode="gray">
                  <a:xfrm>
                    <a:off x="0" y="0"/>
                    <a:ext cx="0" cy="6858000"/>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Lst>
                  </p:cNvPr>
                  <p:cNvCxnSpPr/>
                  <p:nvPr/>
                </p:nvCxnSpPr>
                <p:spPr bwMode="gray">
                  <a:xfrm>
                    <a:off x="91404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Lst>
                  </p:cNvPr>
                  <p:cNvCxnSpPr/>
                  <p:nvPr/>
                </p:nvCxnSpPr>
                <p:spPr bwMode="gray">
                  <a:xfrm>
                    <a:off x="1371064"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Lst>
                  </p:cNvPr>
                  <p:cNvCxnSpPr/>
                  <p:nvPr/>
                </p:nvCxnSpPr>
                <p:spPr bwMode="gray">
                  <a:xfrm>
                    <a:off x="1828085"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Lst>
                  </p:cNvPr>
                  <p:cNvCxnSpPr/>
                  <p:nvPr/>
                </p:nvCxnSpPr>
                <p:spPr bwMode="gray">
                  <a:xfrm>
                    <a:off x="228510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Lst>
                  </p:cNvPr>
                  <p:cNvCxnSpPr/>
                  <p:nvPr/>
                </p:nvCxnSpPr>
                <p:spPr bwMode="gray">
                  <a:xfrm>
                    <a:off x="2742128"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Lst>
                  </p:cNvPr>
                  <p:cNvCxnSpPr/>
                  <p:nvPr/>
                </p:nvCxnSpPr>
                <p:spPr bwMode="gray">
                  <a:xfrm>
                    <a:off x="3199149"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Lst>
                  </p:cNvPr>
                  <p:cNvCxnSpPr/>
                  <p:nvPr/>
                </p:nvCxnSpPr>
                <p:spPr bwMode="gray">
                  <a:xfrm>
                    <a:off x="365617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Lst>
                  </p:cNvPr>
                  <p:cNvCxnSpPr/>
                  <p:nvPr/>
                </p:nvCxnSpPr>
                <p:spPr bwMode="gray">
                  <a:xfrm>
                    <a:off x="4113192"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Lst>
                  </p:cNvPr>
                  <p:cNvCxnSpPr/>
                  <p:nvPr/>
                </p:nvCxnSpPr>
                <p:spPr bwMode="gray">
                  <a:xfrm>
                    <a:off x="457021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Lst>
                  </p:cNvPr>
                  <p:cNvCxnSpPr/>
                  <p:nvPr/>
                </p:nvCxnSpPr>
                <p:spPr bwMode="gray">
                  <a:xfrm>
                    <a:off x="5027235"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Lst>
                  </p:cNvPr>
                  <p:cNvCxnSpPr/>
                  <p:nvPr/>
                </p:nvCxnSpPr>
                <p:spPr bwMode="gray">
                  <a:xfrm>
                    <a:off x="5484256"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Lst>
                  </p:cNvPr>
                  <p:cNvCxnSpPr/>
                  <p:nvPr/>
                </p:nvCxnSpPr>
                <p:spPr bwMode="gray">
                  <a:xfrm>
                    <a:off x="594127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Lst>
                  </p:cNvPr>
                  <p:cNvCxnSpPr/>
                  <p:nvPr/>
                </p:nvCxnSpPr>
                <p:spPr bwMode="gray">
                  <a:xfrm>
                    <a:off x="6398299"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Lst>
                  </p:cNvPr>
                  <p:cNvCxnSpPr/>
                  <p:nvPr/>
                </p:nvCxnSpPr>
                <p:spPr bwMode="gray">
                  <a:xfrm>
                    <a:off x="6855320"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Lst>
                  </p:cNvPr>
                  <p:cNvCxnSpPr/>
                  <p:nvPr/>
                </p:nvCxnSpPr>
                <p:spPr bwMode="gray">
                  <a:xfrm>
                    <a:off x="7312342"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Lst>
                  </p:cNvPr>
                  <p:cNvCxnSpPr/>
                  <p:nvPr/>
                </p:nvCxnSpPr>
                <p:spPr bwMode="gray">
                  <a:xfrm>
                    <a:off x="776936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Lst>
                  </p:cNvPr>
                  <p:cNvCxnSpPr/>
                  <p:nvPr/>
                </p:nvCxnSpPr>
                <p:spPr bwMode="gray">
                  <a:xfrm>
                    <a:off x="8226384"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Lst>
                  </p:cNvPr>
                  <p:cNvCxnSpPr/>
                  <p:nvPr/>
                </p:nvCxnSpPr>
                <p:spPr bwMode="gray">
                  <a:xfrm>
                    <a:off x="914042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Lst>
                  </p:cNvPr>
                  <p:cNvCxnSpPr/>
                  <p:nvPr/>
                </p:nvCxnSpPr>
                <p:spPr bwMode="gray">
                  <a:xfrm>
                    <a:off x="8683406"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Lst>
                  </p:cNvPr>
                  <p:cNvCxnSpPr/>
                  <p:nvPr/>
                </p:nvCxnSpPr>
                <p:spPr bwMode="gray">
                  <a:xfrm>
                    <a:off x="9597448"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Lst>
                  </p:cNvPr>
                  <p:cNvCxnSpPr/>
                  <p:nvPr/>
                </p:nvCxnSpPr>
                <p:spPr bwMode="gray">
                  <a:xfrm>
                    <a:off x="10054470"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Lst>
                  </p:cNvPr>
                  <p:cNvCxnSpPr/>
                  <p:nvPr/>
                </p:nvCxnSpPr>
                <p:spPr bwMode="gray">
                  <a:xfrm>
                    <a:off x="1051149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Lst>
                  </p:cNvPr>
                  <p:cNvCxnSpPr/>
                  <p:nvPr/>
                </p:nvCxnSpPr>
                <p:spPr bwMode="gray">
                  <a:xfrm>
                    <a:off x="45702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Lst>
                  </p:cNvPr>
                  <p:cNvCxnSpPr/>
                  <p:nvPr/>
                </p:nvCxnSpPr>
                <p:spPr bwMode="gray">
                  <a:xfrm>
                    <a:off x="10962504" y="0"/>
                    <a:ext cx="0" cy="6858000"/>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B645DFBA-090A-4E89-BFE2-570C1D04D7A5}"/>
                    </a:ext>
                  </a:extLst>
                </p:cNvPr>
                <p:cNvGrpSpPr/>
                <p:nvPr/>
              </p:nvGrpSpPr>
              <p:grpSpPr bwMode="gray">
                <a:xfrm>
                  <a:off x="0" y="1"/>
                  <a:ext cx="12188826" cy="6858004"/>
                  <a:chOff x="0" y="1"/>
                  <a:chExt cx="12188826" cy="6858004"/>
                </a:xfrm>
              </p:grpSpPr>
              <p:cxnSp>
                <p:nvCxnSpPr>
                  <p:cNvPr id="67" name="Straight Connector 66">
                    <a:extLst>
                      <a:ext uri="{FF2B5EF4-FFF2-40B4-BE49-F238E27FC236}">
                        <a16:creationId xmlns:a16="http://schemas.microsoft.com/office/drawing/2014/main" id="{E34689D4-9BAE-40BF-B953-E1A0CA4F5C15}"/>
                      </a:ext>
                    </a:extLst>
                  </p:cNvPr>
                  <p:cNvCxnSpPr/>
                  <p:nvPr/>
                </p:nvCxnSpPr>
                <p:spPr bwMode="gray">
                  <a:xfrm rot="5400000">
                    <a:off x="6094413" y="-6094412"/>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Lst>
                  </p:cNvPr>
                  <p:cNvCxnSpPr/>
                  <p:nvPr/>
                </p:nvCxnSpPr>
                <p:spPr bwMode="gray">
                  <a:xfrm rot="5400000">
                    <a:off x="6094413" y="-5637211"/>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Lst>
                  </p:cNvPr>
                  <p:cNvCxnSpPr/>
                  <p:nvPr/>
                </p:nvCxnSpPr>
                <p:spPr bwMode="gray">
                  <a:xfrm rot="5400000">
                    <a:off x="6094413" y="-5180011"/>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Lst>
                  </p:cNvPr>
                  <p:cNvCxnSpPr/>
                  <p:nvPr/>
                </p:nvCxnSpPr>
                <p:spPr bwMode="gray">
                  <a:xfrm rot="5400000">
                    <a:off x="6094413" y="-31202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Lst>
                  </p:cNvPr>
                  <p:cNvCxnSpPr/>
                  <p:nvPr/>
                </p:nvCxnSpPr>
                <p:spPr bwMode="gray">
                  <a:xfrm rot="5400000">
                    <a:off x="6094413" y="-26630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Lst>
                  </p:cNvPr>
                  <p:cNvCxnSpPr/>
                  <p:nvPr/>
                </p:nvCxnSpPr>
                <p:spPr bwMode="gray">
                  <a:xfrm rot="5400000">
                    <a:off x="6094413" y="-22058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Lst>
                  </p:cNvPr>
                  <p:cNvCxnSpPr/>
                  <p:nvPr/>
                </p:nvCxnSpPr>
                <p:spPr bwMode="gray">
                  <a:xfrm rot="5400000">
                    <a:off x="6094413" y="-17486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Lst>
                  </p:cNvPr>
                  <p:cNvCxnSpPr/>
                  <p:nvPr/>
                </p:nvCxnSpPr>
                <p:spPr bwMode="gray">
                  <a:xfrm rot="5400000">
                    <a:off x="6094413" y="-1291437"/>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Lst>
                  </p:cNvPr>
                  <p:cNvCxnSpPr/>
                  <p:nvPr/>
                </p:nvCxnSpPr>
                <p:spPr bwMode="gray">
                  <a:xfrm rot="5400000">
                    <a:off x="6094413" y="-834237"/>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Lst>
                  </p:cNvPr>
                  <p:cNvCxnSpPr>
                    <a:cxnSpLocks/>
                  </p:cNvCxnSpPr>
                  <p:nvPr/>
                </p:nvCxnSpPr>
                <p:spPr bwMode="gray">
                  <a:xfrm flipH="1">
                    <a:off x="1" y="5717376"/>
                    <a:ext cx="12188825" cy="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Lst>
                  </p:cNvPr>
                  <p:cNvCxnSpPr/>
                  <p:nvPr/>
                </p:nvCxnSpPr>
                <p:spPr bwMode="gray">
                  <a:xfrm rot="5400000">
                    <a:off x="6094413" y="763592"/>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Lst>
                  </p:cNvPr>
                  <p:cNvCxnSpPr/>
                  <p:nvPr/>
                </p:nvCxnSpPr>
                <p:spPr bwMode="gray">
                  <a:xfrm rot="5400000">
                    <a:off x="6094413" y="-5637212"/>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Lst>
                  </p:cNvPr>
                  <p:cNvCxnSpPr/>
                  <p:nvPr/>
                </p:nvCxnSpPr>
                <p:spPr bwMode="gray">
                  <a:xfrm rot="5400000">
                    <a:off x="6094413" y="-4951411"/>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Lst>
                  </p:cNvPr>
                  <p:cNvCxnSpPr/>
                  <p:nvPr/>
                </p:nvCxnSpPr>
                <p:spPr bwMode="gray">
                  <a:xfrm rot="5400000">
                    <a:off x="6094413" y="86257"/>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Lst>
                  </p:cNvPr>
                  <p:cNvCxnSpPr/>
                  <p:nvPr/>
                </p:nvCxnSpPr>
                <p:spPr bwMode="gray">
                  <a:xfrm rot="5400000">
                    <a:off x="6094413" y="30638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Lst>
                  </p:cNvPr>
                  <p:cNvCxnSpPr/>
                  <p:nvPr/>
                </p:nvCxnSpPr>
                <p:spPr bwMode="gray">
                  <a:xfrm rot="5400000">
                    <a:off x="6094413" y="-40346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Lst>
                  </p:cNvPr>
                  <p:cNvCxnSpPr/>
                  <p:nvPr/>
                </p:nvCxnSpPr>
                <p:spPr bwMode="gray">
                  <a:xfrm rot="5400000">
                    <a:off x="6094413" y="-35774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Lst>
                  </p:cNvPr>
                  <p:cNvCxnSpPr>
                    <a:cxnSpLocks/>
                  </p:cNvCxnSpPr>
                  <p:nvPr/>
                </p:nvCxnSpPr>
                <p:spPr bwMode="gray">
                  <a:xfrm rot="5400000">
                    <a:off x="6094413" y="-4494211"/>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4" name="TextBox 63">
                <a:extLst>
                  <a:ext uri="{FF2B5EF4-FFF2-40B4-BE49-F238E27FC236}">
                    <a16:creationId xmlns:a16="http://schemas.microsoft.com/office/drawing/2014/main" id="{B119DAC7-36FB-491E-A6EB-B78E57CAECBF}"/>
                  </a:ext>
                </a:extLst>
              </p:cNvPr>
              <p:cNvSpPr txBox="1"/>
              <p:nvPr userDrawn="1"/>
            </p:nvSpPr>
            <p:spPr bwMode="gray">
              <a:xfrm>
                <a:off x="592866" y="5723466"/>
                <a:ext cx="7329077" cy="474133"/>
              </a:xfrm>
              <a:prstGeom prst="rect">
                <a:avLst/>
              </a:prstGeom>
              <a:noFill/>
            </p:spPr>
            <p:txBody>
              <a:bodyPr wrap="square" lIns="0" tIns="0" rIns="0" bIns="0" rtlCol="0" anchor="b">
                <a:noAutofit/>
              </a:bodyPr>
              <a:lstStyle/>
              <a:p>
                <a:pPr>
                  <a:lnSpc>
                    <a:spcPct val="90000"/>
                  </a:lnSpc>
                </a:pPr>
                <a:r>
                  <a:rPr lang="en-US" sz="700"/>
                  <a:t>Footnote: Lorem ipsum dolor sit amet, consectetur adipiscing elit. Maecenas dui magna, sagittis at feugiat eget, viverra eu libero. Vestibulum a justo mi. Etiam blandit tempus odio. Fusce orci lectus, tincidunt eget hendrerit quis, blandit non</a:t>
                </a:r>
              </a:p>
            </p:txBody>
          </p:sp>
        </p:grpSp>
      </p:grpSp>
    </p:spTree>
    <p:extLst>
      <p:ext uri="{BB962C8B-B14F-4D97-AF65-F5344CB8AC3E}">
        <p14:creationId xmlns:p14="http://schemas.microsoft.com/office/powerpoint/2010/main" val="14796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O NOT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35B2D-9361-4E88-8BBD-C6E1EB066B37}"/>
              </a:ext>
            </a:extLst>
          </p:cNvPr>
          <p:cNvSpPr/>
          <p:nvPr userDrawn="1"/>
        </p:nvSpPr>
        <p:spPr>
          <a:xfrm>
            <a:off x="1" y="0"/>
            <a:ext cx="12192000" cy="6858000"/>
          </a:xfrm>
          <a:prstGeom prst="rect">
            <a:avLst/>
          </a:prstGeom>
          <a:solidFill>
            <a:srgbClr val="F898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accent2"/>
              </a:solidFill>
            </a:endParaRPr>
          </a:p>
        </p:txBody>
      </p:sp>
      <p:sp>
        <p:nvSpPr>
          <p:cNvPr id="6" name="TextBox 5">
            <a:extLst>
              <a:ext uri="{FF2B5EF4-FFF2-40B4-BE49-F238E27FC236}">
                <a16:creationId xmlns:a16="http://schemas.microsoft.com/office/drawing/2014/main" id="{D5AED08D-D489-4C23-BFE9-9C4A6A94C4DA}"/>
              </a:ext>
            </a:extLst>
          </p:cNvPr>
          <p:cNvSpPr txBox="1"/>
          <p:nvPr userDrawn="1"/>
        </p:nvSpPr>
        <p:spPr>
          <a:xfrm>
            <a:off x="606551" y="721895"/>
            <a:ext cx="10879380" cy="4880008"/>
          </a:xfrm>
          <a:prstGeom prst="rect">
            <a:avLst/>
          </a:prstGeom>
          <a:noFill/>
        </p:spPr>
        <p:txBody>
          <a:bodyPr wrap="square" lIns="0" tIns="0" rIns="0" bIns="0" rtlCol="0" anchor="ctr">
            <a:noAutofit/>
          </a:bodyPr>
          <a:lstStyle/>
          <a:p>
            <a:pPr algn="ctr">
              <a:lnSpc>
                <a:spcPct val="90000"/>
              </a:lnSpc>
            </a:pPr>
            <a:r>
              <a:rPr lang="en-US" sz="5400" spc="300">
                <a:solidFill>
                  <a:schemeClr val="bg1"/>
                </a:solidFill>
              </a:rPr>
              <a:t>DO NOT USE </a:t>
            </a:r>
          </a:p>
          <a:p>
            <a:pPr algn="ctr">
              <a:lnSpc>
                <a:spcPct val="90000"/>
              </a:lnSpc>
            </a:pPr>
            <a:endParaRPr lang="en-US" sz="5400" spc="300">
              <a:solidFill>
                <a:schemeClr val="bg1"/>
              </a:solidFill>
            </a:endParaRPr>
          </a:p>
          <a:p>
            <a:pPr algn="ctr">
              <a:lnSpc>
                <a:spcPct val="90000"/>
              </a:lnSpc>
            </a:pPr>
            <a:r>
              <a:rPr lang="en-US" sz="5400" spc="300">
                <a:solidFill>
                  <a:schemeClr val="bg1"/>
                </a:solidFill>
              </a:rPr>
              <a:t>ALL LAYOUTS PAST THIS ARE NOT PART OF THIS TEMPLATE</a:t>
            </a:r>
          </a:p>
        </p:txBody>
      </p:sp>
    </p:spTree>
    <p:extLst>
      <p:ext uri="{BB962C8B-B14F-4D97-AF65-F5344CB8AC3E}">
        <p14:creationId xmlns:p14="http://schemas.microsoft.com/office/powerpoint/2010/main" val="33955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1" cy="812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35648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074400" y="6883401"/>
            <a:ext cx="1117600" cy="133350"/>
          </a:xfrm>
          <a:prstGeom prst="rect">
            <a:avLst/>
          </a:prstGeom>
        </p:spPr>
        <p:txBody>
          <a:bodyPr/>
          <a:lstStyle/>
          <a:p>
            <a:endParaRPr lang="en-US"/>
          </a:p>
        </p:txBody>
      </p:sp>
      <p:sp>
        <p:nvSpPr>
          <p:cNvPr id="4" name="Footer Placeholder 3"/>
          <p:cNvSpPr>
            <a:spLocks noGrp="1"/>
          </p:cNvSpPr>
          <p:nvPr>
            <p:ph type="ftr" sz="quarter" idx="11"/>
          </p:nvPr>
        </p:nvSpPr>
        <p:spPr>
          <a:xfrm>
            <a:off x="5106493" y="6464301"/>
            <a:ext cx="5181600" cy="149224"/>
          </a:xfrm>
          <a:prstGeom prst="rect">
            <a:avLst/>
          </a:prstGeom>
        </p:spPr>
        <p:txBody>
          <a:bodyPr/>
          <a:lstStyle/>
          <a:p>
            <a:endParaRPr lang="en-US"/>
          </a:p>
        </p:txBody>
      </p:sp>
      <p:sp>
        <p:nvSpPr>
          <p:cNvPr id="5" name="Slide Number Placeholder 4"/>
          <p:cNvSpPr>
            <a:spLocks noGrp="1"/>
          </p:cNvSpPr>
          <p:nvPr>
            <p:ph type="sldNum" sz="quarter" idx="12"/>
          </p:nvPr>
        </p:nvSpPr>
        <p:spPr>
          <a:xfrm>
            <a:off x="11600349" y="6464301"/>
            <a:ext cx="450850" cy="149224"/>
          </a:xfrm>
          <a:prstGeom prst="rect">
            <a:avLst/>
          </a:prstGeom>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195362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95998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Sample Chart Layout for Text – Click to Add a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2" y="811831"/>
            <a:ext cx="10965543"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35" name="Text Placeholder 3" descr="Row 1 label">
            <a:extLst>
              <a:ext uri="{FF2B5EF4-FFF2-40B4-BE49-F238E27FC236}">
                <a16:creationId xmlns:a16="http://schemas.microsoft.com/office/drawing/2014/main" id="{7077ED63-7149-B64F-804C-21E2E59DF7DB}"/>
              </a:ext>
            </a:extLst>
          </p:cNvPr>
          <p:cNvSpPr>
            <a:spLocks noGrp="1"/>
          </p:cNvSpPr>
          <p:nvPr>
            <p:ph type="body" sz="quarter" idx="30" hasCustomPrompt="1"/>
          </p:nvPr>
        </p:nvSpPr>
        <p:spPr>
          <a:xfrm>
            <a:off x="271535" y="1546789"/>
            <a:ext cx="574720" cy="439174"/>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4" name="Text Placeholder 3" descr="Row 1 text box is a long horizontal box the width of the slide acting as a header. ">
            <a:extLst>
              <a:ext uri="{FF2B5EF4-FFF2-40B4-BE49-F238E27FC236}">
                <a16:creationId xmlns:a16="http://schemas.microsoft.com/office/drawing/2014/main" id="{03CB2304-DD0F-674C-91F7-863CDF3757FC}"/>
              </a:ext>
            </a:extLst>
          </p:cNvPr>
          <p:cNvSpPr>
            <a:spLocks noGrp="1"/>
          </p:cNvSpPr>
          <p:nvPr>
            <p:ph type="body" sz="quarter" idx="29" hasCustomPrompt="1"/>
          </p:nvPr>
        </p:nvSpPr>
        <p:spPr>
          <a:xfrm>
            <a:off x="1034311" y="1561701"/>
            <a:ext cx="10633738" cy="429469"/>
          </a:xfrm>
          <a:solidFill>
            <a:srgbClr val="F4F8FA"/>
          </a:solidFill>
          <a:ln w="12700">
            <a:solidFill>
              <a:schemeClr val="accent2">
                <a:alpha val="25000"/>
              </a:schemeClr>
            </a:solidFill>
          </a:ln>
        </p:spPr>
        <p:txBody>
          <a:bodyPr tIns="91440"/>
          <a:lstStyle>
            <a:lvl1pPr algn="ctr">
              <a:lnSpc>
                <a:spcPct val="100000"/>
              </a:lnSpc>
              <a:spcBef>
                <a:spcPts val="600"/>
              </a:spcBef>
              <a:buNone/>
              <a:defRPr sz="16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7" name="Text Placeholder 3" descr="Row 3 label: this row shows six, small content boxes in a horiztonal row">
            <a:extLst>
              <a:ext uri="{FF2B5EF4-FFF2-40B4-BE49-F238E27FC236}">
                <a16:creationId xmlns:a16="http://schemas.microsoft.com/office/drawing/2014/main" id="{EF286E42-C44A-274D-B9C1-D21F1AD1DEB2}"/>
              </a:ext>
            </a:extLst>
          </p:cNvPr>
          <p:cNvSpPr>
            <a:spLocks noGrp="1"/>
          </p:cNvSpPr>
          <p:nvPr>
            <p:ph type="body" sz="quarter" idx="32" hasCustomPrompt="1"/>
          </p:nvPr>
        </p:nvSpPr>
        <p:spPr>
          <a:xfrm>
            <a:off x="300118" y="5065521"/>
            <a:ext cx="546137"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20" name="Text Placeholder 3" descr="Row 3, text box 1">
            <a:extLst>
              <a:ext uri="{FF2B5EF4-FFF2-40B4-BE49-F238E27FC236}">
                <a16:creationId xmlns:a16="http://schemas.microsoft.com/office/drawing/2014/main" id="{828E38C7-4E21-F24B-B372-9632EC441D7F}"/>
              </a:ext>
            </a:extLst>
          </p:cNvPr>
          <p:cNvSpPr>
            <a:spLocks noGrp="1"/>
          </p:cNvSpPr>
          <p:nvPr>
            <p:ph type="body" sz="quarter" idx="23" hasCustomPrompt="1"/>
          </p:nvPr>
        </p:nvSpPr>
        <p:spPr>
          <a:xfrm>
            <a:off x="1115343" y="4956564"/>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1" name="Text Placeholder 3" descr="Row 3, text box 2">
            <a:extLst>
              <a:ext uri="{FF2B5EF4-FFF2-40B4-BE49-F238E27FC236}">
                <a16:creationId xmlns:a16="http://schemas.microsoft.com/office/drawing/2014/main" id="{8B2FDC15-7948-0244-83E4-0CDCDBC619B3}"/>
              </a:ext>
            </a:extLst>
          </p:cNvPr>
          <p:cNvSpPr>
            <a:spLocks noGrp="1"/>
          </p:cNvSpPr>
          <p:nvPr>
            <p:ph type="body" sz="quarter" idx="24" hasCustomPrompt="1"/>
          </p:nvPr>
        </p:nvSpPr>
        <p:spPr>
          <a:xfrm>
            <a:off x="2887066" y="4956564"/>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6" name="Text Placeholder 3" descr="Row 3, text box 3">
            <a:extLst>
              <a:ext uri="{FF2B5EF4-FFF2-40B4-BE49-F238E27FC236}">
                <a16:creationId xmlns:a16="http://schemas.microsoft.com/office/drawing/2014/main" id="{E4B34A83-BA8A-6844-8A56-BBD517A5B6FD}"/>
              </a:ext>
            </a:extLst>
          </p:cNvPr>
          <p:cNvSpPr>
            <a:spLocks noGrp="1"/>
          </p:cNvSpPr>
          <p:nvPr>
            <p:ph type="body" sz="quarter" idx="25" hasCustomPrompt="1"/>
          </p:nvPr>
        </p:nvSpPr>
        <p:spPr>
          <a:xfrm>
            <a:off x="4658788" y="4956564"/>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7" name="Text Placeholder 3" descr="Row 3, text box 4">
            <a:extLst>
              <a:ext uri="{FF2B5EF4-FFF2-40B4-BE49-F238E27FC236}">
                <a16:creationId xmlns:a16="http://schemas.microsoft.com/office/drawing/2014/main" id="{532716FA-3DC7-AF41-8C5F-F9D040A43930}"/>
              </a:ext>
            </a:extLst>
          </p:cNvPr>
          <p:cNvSpPr>
            <a:spLocks noGrp="1"/>
          </p:cNvSpPr>
          <p:nvPr>
            <p:ph type="body" sz="quarter" idx="26" hasCustomPrompt="1"/>
          </p:nvPr>
        </p:nvSpPr>
        <p:spPr>
          <a:xfrm>
            <a:off x="6430510" y="4956564"/>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1" name="Text Placeholder 3" descr="Row 3, text box 5">
            <a:extLst>
              <a:ext uri="{FF2B5EF4-FFF2-40B4-BE49-F238E27FC236}">
                <a16:creationId xmlns:a16="http://schemas.microsoft.com/office/drawing/2014/main" id="{6EA6D41F-30CE-1443-9F1F-896A2907ECBD}"/>
              </a:ext>
            </a:extLst>
          </p:cNvPr>
          <p:cNvSpPr>
            <a:spLocks noGrp="1"/>
          </p:cNvSpPr>
          <p:nvPr>
            <p:ph type="body" sz="quarter" idx="27" hasCustomPrompt="1"/>
          </p:nvPr>
        </p:nvSpPr>
        <p:spPr>
          <a:xfrm>
            <a:off x="8202233" y="4956564"/>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3" name="Text Placeholder 3" descr="Row 3, text box 6">
            <a:extLst>
              <a:ext uri="{FF2B5EF4-FFF2-40B4-BE49-F238E27FC236}">
                <a16:creationId xmlns:a16="http://schemas.microsoft.com/office/drawing/2014/main" id="{62388AAB-5BA2-4747-B0D0-B11DA9195125}"/>
              </a:ext>
            </a:extLst>
          </p:cNvPr>
          <p:cNvSpPr>
            <a:spLocks noGrp="1"/>
          </p:cNvSpPr>
          <p:nvPr>
            <p:ph type="body" sz="quarter" idx="28" hasCustomPrompt="1"/>
          </p:nvPr>
        </p:nvSpPr>
        <p:spPr>
          <a:xfrm>
            <a:off x="9973953" y="4956564"/>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4" name="page number">
            <a:extLst>
              <a:ext uri="{FF2B5EF4-FFF2-40B4-BE49-F238E27FC236}">
                <a16:creationId xmlns:a16="http://schemas.microsoft.com/office/drawing/2014/main" id="{D09494D0-773E-A04D-BC5F-65AA87B8246F}"/>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3" name="Text Placeholder 3">
            <a:extLst>
              <a:ext uri="{FF2B5EF4-FFF2-40B4-BE49-F238E27FC236}">
                <a16:creationId xmlns:a16="http://schemas.microsoft.com/office/drawing/2014/main" id="{0CE59CC9-34EB-BB41-A060-571CF5CD866E}"/>
              </a:ext>
            </a:extLst>
          </p:cNvPr>
          <p:cNvSpPr>
            <a:spLocks noGrp="1"/>
          </p:cNvSpPr>
          <p:nvPr>
            <p:ph type="body" sz="quarter" idx="33" hasCustomPrompt="1"/>
          </p:nvPr>
        </p:nvSpPr>
        <p:spPr>
          <a:xfrm>
            <a:off x="593020" y="2344753"/>
            <a:ext cx="3594528" cy="914400"/>
          </a:xfrm>
          <a:noFill/>
        </p:spPr>
        <p:txBody>
          <a:bodyPr lIns="0" tIns="91440" rIns="182880" bIns="91440" anchor="b"/>
          <a:lstStyle>
            <a:lvl1pPr>
              <a:defRPr sz="1799">
                <a:solidFill>
                  <a:schemeClr val="accent2"/>
                </a:solidFill>
              </a:defRPr>
            </a:lvl1pPr>
            <a:lvl2pPr marL="0" indent="0">
              <a:buFont typeface="Open Sans" panose="020B0606030504020204" pitchFamily="34" charset="0"/>
              <a:buChar char="​"/>
              <a:defRPr sz="179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40" name="Text Placeholder 3">
            <a:extLst>
              <a:ext uri="{FF2B5EF4-FFF2-40B4-BE49-F238E27FC236}">
                <a16:creationId xmlns:a16="http://schemas.microsoft.com/office/drawing/2014/main" id="{99CEF85A-F59F-2B46-BE4D-808B6B8A1AB0}"/>
              </a:ext>
            </a:extLst>
          </p:cNvPr>
          <p:cNvSpPr>
            <a:spLocks noGrp="1"/>
          </p:cNvSpPr>
          <p:nvPr>
            <p:ph type="body" sz="quarter" idx="34" hasCustomPrompt="1"/>
          </p:nvPr>
        </p:nvSpPr>
        <p:spPr>
          <a:xfrm>
            <a:off x="4416304" y="2361645"/>
            <a:ext cx="3594528" cy="914400"/>
          </a:xfrm>
          <a:noFill/>
        </p:spPr>
        <p:txBody>
          <a:bodyPr lIns="0" tIns="91440" rIns="182880" bIns="91440" anchor="b"/>
          <a:lstStyle>
            <a:lvl1pPr>
              <a:defRPr sz="1799">
                <a:solidFill>
                  <a:schemeClr val="accent2"/>
                </a:solidFill>
              </a:defRPr>
            </a:lvl1pPr>
            <a:lvl2pPr marL="0" indent="0">
              <a:buFont typeface="Open Sans" panose="020B0606030504020204" pitchFamily="34" charset="0"/>
              <a:buChar char="​"/>
              <a:defRPr sz="179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42" name="Text Placeholder 3">
            <a:extLst>
              <a:ext uri="{FF2B5EF4-FFF2-40B4-BE49-F238E27FC236}">
                <a16:creationId xmlns:a16="http://schemas.microsoft.com/office/drawing/2014/main" id="{4B9831BD-750A-A743-B3E4-0CFEEAF3142E}"/>
              </a:ext>
            </a:extLst>
          </p:cNvPr>
          <p:cNvSpPr>
            <a:spLocks noGrp="1"/>
          </p:cNvSpPr>
          <p:nvPr>
            <p:ph type="body" sz="quarter" idx="35" hasCustomPrompt="1"/>
          </p:nvPr>
        </p:nvSpPr>
        <p:spPr>
          <a:xfrm>
            <a:off x="8239588" y="2362199"/>
            <a:ext cx="3594528" cy="914400"/>
          </a:xfrm>
          <a:noFill/>
        </p:spPr>
        <p:txBody>
          <a:bodyPr lIns="0" tIns="91440" rIns="182880" bIns="91440" anchor="b"/>
          <a:lstStyle>
            <a:lvl1pPr>
              <a:defRPr sz="1799">
                <a:solidFill>
                  <a:schemeClr val="accent2"/>
                </a:solidFill>
              </a:defRPr>
            </a:lvl1pPr>
            <a:lvl2pPr marL="0" indent="0">
              <a:buFont typeface="Open Sans" panose="020B0606030504020204" pitchFamily="34" charset="0"/>
              <a:buChar char="​"/>
              <a:defRPr sz="179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Tree>
    <p:extLst>
      <p:ext uri="{BB962C8B-B14F-4D97-AF65-F5344CB8AC3E}">
        <p14:creationId xmlns:p14="http://schemas.microsoft.com/office/powerpoint/2010/main" val="8381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ntent Balanced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solidFill>
                  <a:schemeClr val="accent1"/>
                </a:solidFill>
              </a:defRPr>
            </a:lvl1pPr>
          </a:lstStyle>
          <a:p>
            <a:r>
              <a:rPr lang="en-US" dirty="0"/>
              <a:t>Two-content Layout: Text on Left, Graphic on Right - Click to Edit</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Content Placeholder 17">
            <a:extLst>
              <a:ext uri="{FF2B5EF4-FFF2-40B4-BE49-F238E27FC236}">
                <a16:creationId xmlns:a16="http://schemas.microsoft.com/office/drawing/2014/main" id="{E4143250-D1B5-E54B-9FA1-AB95D634DBC6}"/>
              </a:ext>
            </a:extLst>
          </p:cNvPr>
          <p:cNvSpPr>
            <a:spLocks noGrp="1"/>
          </p:cNvSpPr>
          <p:nvPr>
            <p:ph sz="quarter" idx="16" hasCustomPrompt="1"/>
          </p:nvPr>
        </p:nvSpPr>
        <p:spPr bwMode="ltGray">
          <a:xfrm>
            <a:off x="0" y="1600201"/>
            <a:ext cx="5866973" cy="4572000"/>
          </a:xfrm>
          <a:solidFill>
            <a:srgbClr val="F4F8FA"/>
          </a:solidFill>
        </p:spPr>
        <p:txBody>
          <a:bodyPr vert="horz" lIns="457200" tIns="457200" rIns="457200" bIns="45720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6296872" y="1600201"/>
            <a:ext cx="5895128"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sp>
        <p:nvSpPr>
          <p:cNvPr id="10" name="page number">
            <a:extLst>
              <a:ext uri="{FF2B5EF4-FFF2-40B4-BE49-F238E27FC236}">
                <a16:creationId xmlns:a16="http://schemas.microsoft.com/office/drawing/2014/main" id="{4FD1F5D3-21E9-5341-B48A-48F1E4CF33A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98000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solidFill>
                  <a:schemeClr val="accent1"/>
                </a:solidFill>
              </a:defRPr>
            </a:lvl1pPr>
          </a:lstStyle>
          <a:p>
            <a:r>
              <a:rPr lang="en-US" dirty="0"/>
              <a:t>Two-content Text Comparison Layout</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Text Placeholder 4">
            <a:extLst>
              <a:ext uri="{FF2B5EF4-FFF2-40B4-BE49-F238E27FC236}">
                <a16:creationId xmlns:a16="http://schemas.microsoft.com/office/drawing/2014/main" id="{9E550D89-51A7-894E-88FB-394F3178F2EC}"/>
              </a:ext>
            </a:extLst>
          </p:cNvPr>
          <p:cNvSpPr>
            <a:spLocks noGrp="1"/>
          </p:cNvSpPr>
          <p:nvPr>
            <p:ph type="body" sz="quarter" idx="17" hasCustomPrompt="1"/>
          </p:nvPr>
        </p:nvSpPr>
        <p:spPr bwMode="gray">
          <a:xfrm>
            <a:off x="593021" y="1600202"/>
            <a:ext cx="5045661" cy="875370"/>
          </a:xfrm>
          <a:noFill/>
        </p:spPr>
        <p:txBody>
          <a:bodyPr vert="horz" lIns="0" tIns="91440" rIns="457200" bIns="91440" rtlCol="0" anchor="b">
            <a:noAutofit/>
          </a:bodyPr>
          <a:lstStyle>
            <a:lvl1pPr>
              <a:defRPr lang="en-US" dirty="0">
                <a:solidFill>
                  <a:schemeClr val="accent1"/>
                </a:solidFill>
              </a:defRPr>
            </a:lvl1pPr>
          </a:lstStyle>
          <a:p>
            <a:pPr lvl="0"/>
            <a:r>
              <a:rPr lang="en-US" dirty="0"/>
              <a:t>Click to add header </a:t>
            </a:r>
          </a:p>
        </p:txBody>
      </p:sp>
      <p:sp>
        <p:nvSpPr>
          <p:cNvPr id="14" name="Rectangle 13">
            <a:extLst>
              <a:ext uri="{FF2B5EF4-FFF2-40B4-BE49-F238E27FC236}">
                <a16:creationId xmlns:a16="http://schemas.microsoft.com/office/drawing/2014/main" id="{AA1B5F83-A93D-544C-8DB4-B164DBF2F72D}"/>
              </a:ext>
              <a:ext uri="{C183D7F6-B498-43B3-948B-1728B52AA6E4}">
                <adec:decorative xmlns:adec="http://schemas.microsoft.com/office/drawing/2017/decorative" val="1"/>
              </a:ext>
            </a:extLst>
          </p:cNvPr>
          <p:cNvSpPr/>
          <p:nvPr userDrawn="1"/>
        </p:nvSpPr>
        <p:spPr>
          <a:xfrm>
            <a:off x="593021" y="2484177"/>
            <a:ext cx="504566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10" name="Content Placeholder 17">
            <a:extLst>
              <a:ext uri="{FF2B5EF4-FFF2-40B4-BE49-F238E27FC236}">
                <a16:creationId xmlns:a16="http://schemas.microsoft.com/office/drawing/2014/main" id="{0170DFD5-97D2-3349-AE52-EB22861A6880}"/>
              </a:ext>
            </a:extLst>
          </p:cNvPr>
          <p:cNvSpPr>
            <a:spLocks noGrp="1"/>
          </p:cNvSpPr>
          <p:nvPr>
            <p:ph sz="quarter" idx="14" hasCustomPrompt="1"/>
          </p:nvPr>
        </p:nvSpPr>
        <p:spPr bwMode="gray">
          <a:xfrm>
            <a:off x="579960" y="2621021"/>
            <a:ext cx="5072916" cy="3544027"/>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961E082F-F30B-BC46-BB99-CA9B65C08128}"/>
              </a:ext>
            </a:extLst>
          </p:cNvPr>
          <p:cNvSpPr>
            <a:spLocks noGrp="1"/>
          </p:cNvSpPr>
          <p:nvPr>
            <p:ph type="body" sz="quarter" idx="18" hasCustomPrompt="1"/>
          </p:nvPr>
        </p:nvSpPr>
        <p:spPr bwMode="gray">
          <a:xfrm>
            <a:off x="6558540" y="1600202"/>
            <a:ext cx="5373499" cy="875370"/>
          </a:xfrm>
          <a:noFill/>
        </p:spPr>
        <p:txBody>
          <a:bodyPr vert="horz" lIns="0" tIns="91440" rIns="457200" bIns="91440" rtlCol="0" anchor="b">
            <a:noAutofit/>
          </a:bodyPr>
          <a:lstStyle>
            <a:lvl1pPr>
              <a:defRPr lang="en-US" sz="2000">
                <a:solidFill>
                  <a:schemeClr val="accent1"/>
                </a:solidFill>
              </a:defRPr>
            </a:lvl1pPr>
          </a:lstStyle>
          <a:p>
            <a:pPr lvl="0"/>
            <a:r>
              <a:rPr lang="en-US" dirty="0"/>
              <a:t>Click to add header </a:t>
            </a:r>
          </a:p>
        </p:txBody>
      </p:sp>
      <p:sp>
        <p:nvSpPr>
          <p:cNvPr id="16" name="Rectangle 15">
            <a:extLst>
              <a:ext uri="{FF2B5EF4-FFF2-40B4-BE49-F238E27FC236}">
                <a16:creationId xmlns:a16="http://schemas.microsoft.com/office/drawing/2014/main" id="{417D4F8B-2025-D14C-A41E-9C0B401DE6B0}"/>
              </a:ext>
              <a:ext uri="{C183D7F6-B498-43B3-948B-1728B52AA6E4}">
                <adec:decorative xmlns:adec="http://schemas.microsoft.com/office/drawing/2017/decorative" val="1"/>
              </a:ext>
            </a:extLst>
          </p:cNvPr>
          <p:cNvSpPr/>
          <p:nvPr userDrawn="1"/>
        </p:nvSpPr>
        <p:spPr>
          <a:xfrm>
            <a:off x="6553688" y="2484177"/>
            <a:ext cx="5045661"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9" name="Content Placeholder 17">
            <a:extLst>
              <a:ext uri="{FF2B5EF4-FFF2-40B4-BE49-F238E27FC236}">
                <a16:creationId xmlns:a16="http://schemas.microsoft.com/office/drawing/2014/main" id="{3EE56D9F-2DF2-4F43-A13A-4844DFE465AC}"/>
              </a:ext>
            </a:extLst>
          </p:cNvPr>
          <p:cNvSpPr>
            <a:spLocks noGrp="1"/>
          </p:cNvSpPr>
          <p:nvPr>
            <p:ph sz="quarter" idx="16" hasCustomPrompt="1"/>
          </p:nvPr>
        </p:nvSpPr>
        <p:spPr bwMode="gray">
          <a:xfrm>
            <a:off x="6557957" y="2621280"/>
            <a:ext cx="5374082" cy="3575124"/>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age number">
            <a:extLst>
              <a:ext uri="{FF2B5EF4-FFF2-40B4-BE49-F238E27FC236}">
                <a16:creationId xmlns:a16="http://schemas.microsoft.com/office/drawing/2014/main" id="{3E816477-50B7-9248-BE5F-B9062610CEEE}"/>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8987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ntent 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solidFill>
                  <a:schemeClr val="accent1"/>
                </a:solidFill>
              </a:defRPr>
            </a:lvl1pPr>
          </a:lstStyle>
          <a:p>
            <a:r>
              <a:rPr lang="en-US" dirty="0"/>
              <a:t>Three-content Layout – Three Horizontal Text Boxes</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4" name="Text Placeholder 3">
            <a:extLst>
              <a:ext uri="{FF2B5EF4-FFF2-40B4-BE49-F238E27FC236}">
                <a16:creationId xmlns:a16="http://schemas.microsoft.com/office/drawing/2014/main" id="{E0956C27-3D46-7745-A4A9-42842784C100}"/>
              </a:ext>
            </a:extLst>
          </p:cNvPr>
          <p:cNvSpPr>
            <a:spLocks noGrp="1"/>
          </p:cNvSpPr>
          <p:nvPr>
            <p:ph type="body" sz="quarter" idx="28" hasCustomPrompt="1"/>
          </p:nvPr>
        </p:nvSpPr>
        <p:spPr>
          <a:xfrm>
            <a:off x="593020" y="1582754"/>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7" name="Rectangle 26">
            <a:extLst>
              <a:ext uri="{FF2B5EF4-FFF2-40B4-BE49-F238E27FC236}">
                <a16:creationId xmlns:a16="http://schemas.microsoft.com/office/drawing/2014/main" id="{B164666E-28C9-844E-91D8-ECA2F1E57595}"/>
              </a:ext>
              <a:ext uri="{C183D7F6-B498-43B3-948B-1728B52AA6E4}">
                <adec:decorative xmlns:adec="http://schemas.microsoft.com/office/drawing/2017/decorative" val="1"/>
              </a:ext>
            </a:extLst>
          </p:cNvPr>
          <p:cNvSpPr/>
          <p:nvPr userDrawn="1"/>
        </p:nvSpPr>
        <p:spPr>
          <a:xfrm>
            <a:off x="593020" y="2509481"/>
            <a:ext cx="3594528"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0" name="Text Placeholder 15">
            <a:extLst>
              <a:ext uri="{FF2B5EF4-FFF2-40B4-BE49-F238E27FC236}">
                <a16:creationId xmlns:a16="http://schemas.microsoft.com/office/drawing/2014/main" id="{088F3A7B-ECB7-0E49-B754-464BE3E44868}"/>
              </a:ext>
            </a:extLst>
          </p:cNvPr>
          <p:cNvSpPr>
            <a:spLocks noGrp="1"/>
          </p:cNvSpPr>
          <p:nvPr>
            <p:ph type="body" sz="quarter" idx="27" hasCustomPrompt="1"/>
          </p:nvPr>
        </p:nvSpPr>
        <p:spPr>
          <a:xfrm>
            <a:off x="593020" y="2546330"/>
            <a:ext cx="3594528" cy="3619363"/>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26" name="Text Placeholder 3">
            <a:extLst>
              <a:ext uri="{FF2B5EF4-FFF2-40B4-BE49-F238E27FC236}">
                <a16:creationId xmlns:a16="http://schemas.microsoft.com/office/drawing/2014/main" id="{88975597-2DC5-4748-87A2-37C22D522B0B}"/>
              </a:ext>
            </a:extLst>
          </p:cNvPr>
          <p:cNvSpPr>
            <a:spLocks noGrp="1"/>
          </p:cNvSpPr>
          <p:nvPr>
            <p:ph type="body" sz="quarter" idx="26" hasCustomPrompt="1"/>
          </p:nvPr>
        </p:nvSpPr>
        <p:spPr>
          <a:xfrm>
            <a:off x="4416304" y="1599646"/>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8" name="Rectangle 27">
            <a:extLst>
              <a:ext uri="{FF2B5EF4-FFF2-40B4-BE49-F238E27FC236}">
                <a16:creationId xmlns:a16="http://schemas.microsoft.com/office/drawing/2014/main" id="{53DE0F89-6066-984A-B5C6-BC57894C3396}"/>
              </a:ext>
              <a:ext uri="{C183D7F6-B498-43B3-948B-1728B52AA6E4}">
                <adec:decorative xmlns:adec="http://schemas.microsoft.com/office/drawing/2017/decorative" val="1"/>
              </a:ext>
            </a:extLst>
          </p:cNvPr>
          <p:cNvSpPr/>
          <p:nvPr userDrawn="1"/>
        </p:nvSpPr>
        <p:spPr>
          <a:xfrm>
            <a:off x="4416304" y="2509481"/>
            <a:ext cx="3594528" cy="45719"/>
          </a:xfrm>
          <a:prstGeom prst="rect">
            <a:avLst/>
          </a:prstGeom>
          <a:gradFill>
            <a:gsLst>
              <a:gs pos="99000">
                <a:schemeClr val="accent1"/>
              </a:gs>
              <a:gs pos="23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1" name="Text Placeholder 13">
            <a:extLst>
              <a:ext uri="{FF2B5EF4-FFF2-40B4-BE49-F238E27FC236}">
                <a16:creationId xmlns:a16="http://schemas.microsoft.com/office/drawing/2014/main" id="{44EE5778-B7AD-374C-B107-63971E570839}"/>
              </a:ext>
            </a:extLst>
          </p:cNvPr>
          <p:cNvSpPr>
            <a:spLocks noGrp="1"/>
          </p:cNvSpPr>
          <p:nvPr>
            <p:ph type="body" sz="quarter" idx="25" hasCustomPrompt="1"/>
          </p:nvPr>
        </p:nvSpPr>
        <p:spPr>
          <a:xfrm>
            <a:off x="4416304" y="2546329"/>
            <a:ext cx="3594528" cy="3627562"/>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25" name="Text Placeholder 3">
            <a:extLst>
              <a:ext uri="{FF2B5EF4-FFF2-40B4-BE49-F238E27FC236}">
                <a16:creationId xmlns:a16="http://schemas.microsoft.com/office/drawing/2014/main" id="{F48BF931-C509-8F46-8576-3656F9F4BA19}"/>
              </a:ext>
            </a:extLst>
          </p:cNvPr>
          <p:cNvSpPr>
            <a:spLocks noGrp="1"/>
          </p:cNvSpPr>
          <p:nvPr>
            <p:ph type="body" sz="quarter" idx="23" hasCustomPrompt="1"/>
          </p:nvPr>
        </p:nvSpPr>
        <p:spPr>
          <a:xfrm>
            <a:off x="8239588" y="1600200"/>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9" name="Rectangle 28">
            <a:extLst>
              <a:ext uri="{FF2B5EF4-FFF2-40B4-BE49-F238E27FC236}">
                <a16:creationId xmlns:a16="http://schemas.microsoft.com/office/drawing/2014/main" id="{97B963A1-3810-7A40-8918-6D6D68B4A836}"/>
              </a:ext>
              <a:ext uri="{C183D7F6-B498-43B3-948B-1728B52AA6E4}">
                <adec:decorative xmlns:adec="http://schemas.microsoft.com/office/drawing/2017/decorative" val="1"/>
              </a:ext>
            </a:extLst>
          </p:cNvPr>
          <p:cNvSpPr/>
          <p:nvPr userDrawn="1"/>
        </p:nvSpPr>
        <p:spPr>
          <a:xfrm>
            <a:off x="8239588" y="2509480"/>
            <a:ext cx="3594528" cy="502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2" name="Text Placeholder 12">
            <a:extLst>
              <a:ext uri="{FF2B5EF4-FFF2-40B4-BE49-F238E27FC236}">
                <a16:creationId xmlns:a16="http://schemas.microsoft.com/office/drawing/2014/main" id="{7C6F38D2-AD30-AE4E-B0AD-4BAFB463F8B5}"/>
              </a:ext>
            </a:extLst>
          </p:cNvPr>
          <p:cNvSpPr>
            <a:spLocks noGrp="1"/>
          </p:cNvSpPr>
          <p:nvPr>
            <p:ph type="body" sz="quarter" idx="24" hasCustomPrompt="1"/>
          </p:nvPr>
        </p:nvSpPr>
        <p:spPr>
          <a:xfrm>
            <a:off x="8239588" y="2568633"/>
            <a:ext cx="3594528" cy="3627773"/>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15" name="page number">
            <a:extLst>
              <a:ext uri="{FF2B5EF4-FFF2-40B4-BE49-F238E27FC236}">
                <a16:creationId xmlns:a16="http://schemas.microsoft.com/office/drawing/2014/main" id="{7788490C-B63E-8E46-A9C1-9CF865F7FA57}"/>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86455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Dynamic –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solidFill>
                  <a:schemeClr val="accent1"/>
                </a:solidFill>
              </a:defRPr>
            </a:lvl1pPr>
          </a:lstStyle>
          <a:p>
            <a:r>
              <a:rPr lang="en-US" dirty="0"/>
              <a:t>Two-content Layout – Highlight Text on Left, Text/Graphic on Right</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add subtitle</a:t>
            </a:r>
          </a:p>
        </p:txBody>
      </p:sp>
      <p:sp>
        <p:nvSpPr>
          <p:cNvPr id="7" name="Rectangle 6">
            <a:extLst>
              <a:ext uri="{FF2B5EF4-FFF2-40B4-BE49-F238E27FC236}">
                <a16:creationId xmlns:a16="http://schemas.microsoft.com/office/drawing/2014/main" id="{D864AC6E-1611-244C-BA28-696924BAB259}"/>
              </a:ext>
              <a:ext uri="{C183D7F6-B498-43B3-948B-1728B52AA6E4}">
                <adec:decorative xmlns:adec="http://schemas.microsoft.com/office/drawing/2017/decorative" val="1"/>
              </a:ext>
            </a:extLst>
          </p:cNvPr>
          <p:cNvSpPr/>
          <p:nvPr userDrawn="1"/>
        </p:nvSpPr>
        <p:spPr>
          <a:xfrm flipV="1">
            <a:off x="0" y="1589925"/>
            <a:ext cx="2894766"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0" y="1644789"/>
            <a:ext cx="2894767" cy="4527411"/>
          </a:xfrm>
          <a:solidFill>
            <a:srgbClr val="F4F8FA"/>
          </a:solidFill>
        </p:spPr>
        <p:txBody>
          <a:bodyPr vert="horz" lIns="457200" tIns="457200" rIns="457200" bIns="457200" rtlCol="0">
            <a:noAutofit/>
          </a:bodyPr>
          <a:lstStyle>
            <a:lvl1pPr>
              <a:defRPr lang="en-US" sz="1800" dirty="0">
                <a:solidFill>
                  <a:schemeClr val="accent1"/>
                </a:solidFill>
              </a:defRPr>
            </a:lvl1pPr>
            <a:lvl2pPr>
              <a:defRPr lang="en-US" sz="1600" dirty="0" smtClean="0">
                <a:solidFill>
                  <a:schemeClr val="accent1"/>
                </a:solidFill>
              </a:defRPr>
            </a:lvl2pPr>
            <a:lvl3pPr>
              <a:defRPr lang="en-US" sz="1400" dirty="0" smtClean="0">
                <a:solidFill>
                  <a:schemeClr val="accent1"/>
                </a:solidFill>
              </a:defRPr>
            </a:lvl3pPr>
            <a:lvl4pPr>
              <a:defRPr lang="en-US" sz="1200" dirty="0" smtClean="0">
                <a:solidFill>
                  <a:schemeClr val="accent1"/>
                </a:solidFill>
              </a:defRPr>
            </a:lvl4pPr>
            <a:lvl5pPr>
              <a:defRPr lang="en-US" sz="1200" dirty="0">
                <a:solidFill>
                  <a:schemeClr val="accent1"/>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2086" y="1600200"/>
            <a:ext cx="8231744" cy="4572000"/>
          </a:xfrm>
        </p:spPr>
        <p:txBody>
          <a:bodyPr vert="horz" lIns="0" tIns="457200" rIns="0" bIns="0" rtlCol="0">
            <a:noAutofit/>
          </a:bodyPr>
          <a:lstStyle>
            <a:lvl1pPr>
              <a:defRPr lang="en-US" dirty="0" smtClean="0">
                <a:solidFill>
                  <a:schemeClr val="bg2">
                    <a:lumMod val="25000"/>
                  </a:schemeClr>
                </a:solidFill>
              </a:defRPr>
            </a:lvl1pPr>
            <a:lvl2pPr>
              <a:defRPr lang="en-US" dirty="0" smtClean="0">
                <a:solidFill>
                  <a:schemeClr val="bg2">
                    <a:lumMod val="25000"/>
                  </a:schemeClr>
                </a:solidFill>
              </a:defRPr>
            </a:lvl2pPr>
            <a:lvl3pPr>
              <a:defRPr lang="en-US" dirty="0" smtClean="0">
                <a:solidFill>
                  <a:schemeClr val="bg2">
                    <a:lumMod val="25000"/>
                  </a:schemeClr>
                </a:solidFill>
              </a:defRPr>
            </a:lvl3pPr>
            <a:lvl4pPr>
              <a:defRPr lang="en-US" dirty="0" smtClean="0">
                <a:solidFill>
                  <a:schemeClr val="bg2">
                    <a:lumMod val="25000"/>
                  </a:schemeClr>
                </a:solidFill>
              </a:defRPr>
            </a:lvl4pPr>
            <a:lvl5pPr>
              <a:defRPr lang="en-US" dirty="0" smtClean="0">
                <a:solidFill>
                  <a:schemeClr val="bg2">
                    <a:lumMod val="25000"/>
                  </a:schemeClr>
                </a:solidFill>
              </a:defRPr>
            </a:lvl5pPr>
            <a:lvl6pPr>
              <a:defRPr lang="en-US" dirty="0" smtClean="0">
                <a:solidFill>
                  <a:schemeClr val="bg2">
                    <a:lumMod val="25000"/>
                  </a:schemeClr>
                </a:solidFill>
              </a:defRPr>
            </a:lvl6pPr>
            <a:lvl7pPr>
              <a:defRPr lang="en-US" dirty="0" smtClean="0">
                <a:solidFill>
                  <a:schemeClr val="bg2">
                    <a:lumMod val="25000"/>
                  </a:schemeClr>
                </a:solidFill>
              </a:defRPr>
            </a:lvl7pPr>
            <a:lvl8pPr>
              <a:defRPr lang="en-US" dirty="0">
                <a:solidFill>
                  <a:schemeClr val="bg2">
                    <a:lumMod val="25000"/>
                  </a:schemeClr>
                </a:solidFill>
              </a:defRPr>
            </a:lvl8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a:p>
            <a:pPr marL="1270000" lvl="5" indent="-117475"/>
            <a:r>
              <a:rPr lang="en-US" dirty="0"/>
              <a:t>Sixth level</a:t>
            </a:r>
          </a:p>
          <a:p>
            <a:pPr marL="1438275" lvl="6" indent="-117475"/>
            <a:r>
              <a:rPr lang="en-US" dirty="0"/>
              <a:t>Seventh level</a:t>
            </a:r>
          </a:p>
          <a:p>
            <a:pPr marL="1554163" lvl="7" indent="-115888">
              <a:lnSpc>
                <a:spcPct val="90000"/>
              </a:lnSpc>
            </a:pPr>
            <a:r>
              <a:rPr lang="en-US" dirty="0"/>
              <a:t>Nineth level</a:t>
            </a:r>
          </a:p>
        </p:txBody>
      </p:sp>
      <p:sp>
        <p:nvSpPr>
          <p:cNvPr id="8" name="page number">
            <a:extLst>
              <a:ext uri="{FF2B5EF4-FFF2-40B4-BE49-F238E27FC236}">
                <a16:creationId xmlns:a16="http://schemas.microsoft.com/office/drawing/2014/main" id="{1A93E906-C928-C345-B032-1F5C677FAEDD}"/>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316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image" Target="../media/image5.svg"/><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image" Target="../media/image4.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8" Type="http://schemas.openxmlformats.org/officeDocument/2006/relationships/slideLayout" Target="../slideLayouts/slideLayout28.xml"/><Relationship Id="rId3"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Click to edit title"/>
          <p:cNvSpPr>
            <a:spLocks noGrp="1"/>
          </p:cNvSpPr>
          <p:nvPr>
            <p:ph type="title"/>
          </p:nvPr>
        </p:nvSpPr>
        <p:spPr>
          <a:xfrm>
            <a:off x="579960" y="412750"/>
            <a:ext cx="11003870" cy="651421"/>
          </a:xfrm>
          <a:prstGeom prst="rect">
            <a:avLst/>
          </a:prstGeom>
        </p:spPr>
        <p:txBody>
          <a:bodyPr vert="horz" wrap="none" lIns="0" tIns="0" rIns="0" bIns="0" rtlCol="0" anchor="b">
            <a:noAutofit/>
          </a:bodyPr>
          <a:lstStyle/>
          <a:p>
            <a:r>
              <a:rPr lang="en-US" dirty="0"/>
              <a:t>Click to edit Master default content style</a:t>
            </a:r>
          </a:p>
        </p:txBody>
      </p:sp>
      <p:sp>
        <p:nvSpPr>
          <p:cNvPr id="3" name="Click to edit content box"/>
          <p:cNvSpPr>
            <a:spLocks noGrp="1"/>
          </p:cNvSpPr>
          <p:nvPr>
            <p:ph type="body" idx="1"/>
          </p:nvPr>
        </p:nvSpPr>
        <p:spPr>
          <a:xfrm>
            <a:off x="609600" y="1600203"/>
            <a:ext cx="10972801" cy="458046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6"/>
            <a:r>
              <a:rPr lang="en-US" dirty="0"/>
              <a:t>Seventh level</a:t>
            </a:r>
          </a:p>
          <a:p>
            <a:pPr lvl="7"/>
            <a:r>
              <a:rPr lang="en-US" dirty="0"/>
              <a:t>Eighth level</a:t>
            </a:r>
          </a:p>
          <a:p>
            <a:pPr lvl="8"/>
            <a:r>
              <a:rPr lang="en-US" dirty="0"/>
              <a:t>Nineth level</a:t>
            </a:r>
          </a:p>
        </p:txBody>
      </p:sp>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8065" y="735203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11256" y="7352031"/>
            <a:ext cx="27423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dirty="0"/>
          </a:p>
        </p:txBody>
      </p:sp>
      <p:pic>
        <p:nvPicPr>
          <p:cNvPr id="74" name="Picture 73" descr="A green and blue arrow&#10;&#10;Description automatically generated">
            <a:extLst>
              <a:ext uri="{FF2B5EF4-FFF2-40B4-BE49-F238E27FC236}">
                <a16:creationId xmlns:a16="http://schemas.microsoft.com/office/drawing/2014/main" id="{C967C0A9-A69C-82AD-D33C-3AF05EB07560}"/>
              </a:ext>
            </a:extLst>
          </p:cNvPr>
          <p:cNvPicPr>
            <a:picLocks noChangeAspect="1"/>
          </p:cNvPicPr>
          <p:nvPr userDrawn="1"/>
        </p:nvPicPr>
        <p:blipFill rotWithShape="1">
          <a:blip r:embed="rId22"/>
          <a:srcRect b="97344"/>
          <a:stretch/>
        </p:blipFill>
        <p:spPr>
          <a:xfrm>
            <a:off x="0" y="-494"/>
            <a:ext cx="12191121" cy="182146"/>
          </a:xfrm>
          <a:prstGeom prst="rect">
            <a:avLst/>
          </a:prstGeom>
        </p:spPr>
      </p:pic>
    </p:spTree>
    <p:extLst>
      <p:ext uri="{BB962C8B-B14F-4D97-AF65-F5344CB8AC3E}">
        <p14:creationId xmlns:p14="http://schemas.microsoft.com/office/powerpoint/2010/main" val="10326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1"/>
          </a:solidFill>
          <a:latin typeface="+mn-lt"/>
          <a:ea typeface="+mn-ea"/>
          <a:cs typeface="+mn-cs"/>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1"/>
          </a:solidFill>
          <a:latin typeface="+mn-lt"/>
          <a:ea typeface="+mn-ea"/>
          <a:cs typeface="+mn-cs"/>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1"/>
          </a:solidFill>
          <a:latin typeface="+mn-lt"/>
          <a:ea typeface="+mn-ea"/>
          <a:cs typeface="+mn-cs"/>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1"/>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1"/>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1"/>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1"/>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8450DCA-9700-4C93-9CAA-A9FF31B0A6A3}"/>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 y="6766561"/>
            <a:ext cx="12192000" cy="95225"/>
          </a:xfrm>
          <a:prstGeom prst="rect">
            <a:avLst/>
          </a:prstGeom>
        </p:spPr>
      </p:pic>
      <p:sp>
        <p:nvSpPr>
          <p:cNvPr id="2" name="Title Placeholder 1"/>
          <p:cNvSpPr>
            <a:spLocks noGrp="1"/>
          </p:cNvSpPr>
          <p:nvPr>
            <p:ph type="title"/>
          </p:nvPr>
        </p:nvSpPr>
        <p:spPr>
          <a:xfrm>
            <a:off x="579960" y="412751"/>
            <a:ext cx="11003870" cy="381000"/>
          </a:xfrm>
          <a:prstGeom prst="rect">
            <a:avLst/>
          </a:prstGeom>
        </p:spPr>
        <p:txBody>
          <a:bodyPr vert="horz" wrap="none"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609600" y="1600203"/>
            <a:ext cx="10972801" cy="458046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8065" y="735203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11256" y="7352031"/>
            <a:ext cx="27423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a:p>
        </p:txBody>
      </p:sp>
      <p:grpSp>
        <p:nvGrpSpPr>
          <p:cNvPr id="18" name="Group 17">
            <a:extLst>
              <a:ext uri="{FF2B5EF4-FFF2-40B4-BE49-F238E27FC236}">
                <a16:creationId xmlns:a16="http://schemas.microsoft.com/office/drawing/2014/main" id="{3485A9D7-B248-4F26-9897-A1C7A54FAF89}"/>
              </a:ext>
            </a:extLst>
          </p:cNvPr>
          <p:cNvGrpSpPr/>
          <p:nvPr userDrawn="1"/>
        </p:nvGrpSpPr>
        <p:grpSpPr>
          <a:xfrm>
            <a:off x="608171" y="6445106"/>
            <a:ext cx="1184706" cy="186690"/>
            <a:chOff x="863272" y="6563918"/>
            <a:chExt cx="861082" cy="135727"/>
          </a:xfrm>
          <a:solidFill>
            <a:schemeClr val="bg1"/>
          </a:solidFill>
        </p:grpSpPr>
        <p:sp>
          <p:nvSpPr>
            <p:cNvPr id="27" name="Freeform 6">
              <a:extLst>
                <a:ext uri="{FF2B5EF4-FFF2-40B4-BE49-F238E27FC236}">
                  <a16:creationId xmlns:a16="http://schemas.microsoft.com/office/drawing/2014/main" id="{3813DC77-8C0C-44B4-AE3B-61F5A801402A}"/>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8" name="Freeform 7">
              <a:extLst>
                <a:ext uri="{FF2B5EF4-FFF2-40B4-BE49-F238E27FC236}">
                  <a16:creationId xmlns:a16="http://schemas.microsoft.com/office/drawing/2014/main" id="{4D7DC1A2-819A-4366-8BE9-387CC000905C}"/>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9" name="Freeform 8">
              <a:extLst>
                <a:ext uri="{FF2B5EF4-FFF2-40B4-BE49-F238E27FC236}">
                  <a16:creationId xmlns:a16="http://schemas.microsoft.com/office/drawing/2014/main" id="{0373EF47-4DA1-4EF4-AE4F-54BCB38FC20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30" name="Freeform 9">
              <a:extLst>
                <a:ext uri="{FF2B5EF4-FFF2-40B4-BE49-F238E27FC236}">
                  <a16:creationId xmlns:a16="http://schemas.microsoft.com/office/drawing/2014/main" id="{ABC15050-D5E4-4FBD-806D-1CEC1AF606F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31" name="Freeform 10">
              <a:extLst>
                <a:ext uri="{FF2B5EF4-FFF2-40B4-BE49-F238E27FC236}">
                  <a16:creationId xmlns:a16="http://schemas.microsoft.com/office/drawing/2014/main" id="{953BA047-B60F-46CD-AFCB-49101F4D74C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32" name="Freeform 11">
              <a:extLst>
                <a:ext uri="{FF2B5EF4-FFF2-40B4-BE49-F238E27FC236}">
                  <a16:creationId xmlns:a16="http://schemas.microsoft.com/office/drawing/2014/main" id="{E5E07D7E-E36B-4549-9FB3-3BA1E225948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33" name="Freeform 12">
              <a:extLst>
                <a:ext uri="{FF2B5EF4-FFF2-40B4-BE49-F238E27FC236}">
                  <a16:creationId xmlns:a16="http://schemas.microsoft.com/office/drawing/2014/main" id="{3352F97F-F3A2-4B3E-9917-55B62713FDC5}"/>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34" name="TextBox 33">
            <a:extLst>
              <a:ext uri="{FF2B5EF4-FFF2-40B4-BE49-F238E27FC236}">
                <a16:creationId xmlns:a16="http://schemas.microsoft.com/office/drawing/2014/main" id="{20A2C43B-3928-4C21-81F0-0AA332C8F322}"/>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spTree>
    <p:extLst>
      <p:ext uri="{BB962C8B-B14F-4D97-AF65-F5344CB8AC3E}">
        <p14:creationId xmlns:p14="http://schemas.microsoft.com/office/powerpoint/2010/main" val="16340966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loud.google.com/blog/products/devops-sre/sre-fundamentals-sli-vs-slo-vs-sla" TargetMode="External"/><Relationship Id="rId1" Type="http://schemas.openxmlformats.org/officeDocument/2006/relationships/slideLayout" Target="../slideLayouts/slideLayout4.xml"/><Relationship Id="rId4" Type="http://schemas.openxmlformats.org/officeDocument/2006/relationships/hyperlink" Target="https://robynjane.medium.com/my-favorite-computer-acronyms-have-always-been-pcmcia-people-cant-memorize-computer-industry-3cc75b9d2ea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cloud.google.com/blog/products/devops-sre/availability-part-deux-cre-life-less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www.atlassian.com/incident-management/kpis/sla-vs-slo-vs-sl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mc.com/blogs/slo-service-level-objectives/"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CB8A-E447-08DA-0D5F-BA806BF8B7CA}"/>
              </a:ext>
            </a:extLst>
          </p:cNvPr>
          <p:cNvSpPr>
            <a:spLocks noGrp="1"/>
          </p:cNvSpPr>
          <p:nvPr>
            <p:ph type="title"/>
          </p:nvPr>
        </p:nvSpPr>
        <p:spPr>
          <a:xfrm>
            <a:off x="5110716" y="1786906"/>
            <a:ext cx="6790661" cy="1234440"/>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India VMUG</a:t>
            </a:r>
          </a:p>
        </p:txBody>
      </p:sp>
      <p:sp>
        <p:nvSpPr>
          <p:cNvPr id="3" name="Subtitle 2">
            <a:extLst>
              <a:ext uri="{FF2B5EF4-FFF2-40B4-BE49-F238E27FC236}">
                <a16:creationId xmlns:a16="http://schemas.microsoft.com/office/drawing/2014/main" id="{A5317CF8-289A-096A-2B32-B059AAC07965}"/>
              </a:ext>
            </a:extLst>
          </p:cNvPr>
          <p:cNvSpPr>
            <a:spLocks noGrp="1"/>
          </p:cNvSpPr>
          <p:nvPr>
            <p:ph type="subTitle" idx="10"/>
          </p:nvPr>
        </p:nvSpPr>
        <p:spPr>
          <a:xfrm>
            <a:off x="5109482" y="3071608"/>
            <a:ext cx="6808741" cy="41640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The Rise of Private Cloud Architect</a:t>
            </a:r>
          </a:p>
        </p:txBody>
      </p:sp>
      <p:sp>
        <p:nvSpPr>
          <p:cNvPr id="4" name="Text Placeholder 3">
            <a:extLst>
              <a:ext uri="{FF2B5EF4-FFF2-40B4-BE49-F238E27FC236}">
                <a16:creationId xmlns:a16="http://schemas.microsoft.com/office/drawing/2014/main" id="{21EC7B90-C366-5437-F848-FE878238B344}"/>
              </a:ext>
            </a:extLst>
          </p:cNvPr>
          <p:cNvSpPr>
            <a:spLocks noGrp="1"/>
          </p:cNvSpPr>
          <p:nvPr>
            <p:ph type="body" sz="quarter" idx="11"/>
          </p:nvPr>
        </p:nvSpPr>
        <p:spPr>
          <a:xfrm>
            <a:off x="5083542" y="4822486"/>
            <a:ext cx="7189004" cy="355601"/>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Iwan ‘e1’ Rahabok</a:t>
            </a:r>
          </a:p>
        </p:txBody>
      </p:sp>
      <p:sp>
        <p:nvSpPr>
          <p:cNvPr id="5" name="Text Placeholder 4">
            <a:extLst>
              <a:ext uri="{FF2B5EF4-FFF2-40B4-BE49-F238E27FC236}">
                <a16:creationId xmlns:a16="http://schemas.microsoft.com/office/drawing/2014/main" id="{952FC465-E8CC-5022-CD90-E671227647BC}"/>
              </a:ext>
            </a:extLst>
          </p:cNvPr>
          <p:cNvSpPr>
            <a:spLocks noGrp="1"/>
          </p:cNvSpPr>
          <p:nvPr>
            <p:ph type="body" sz="quarter" idx="12"/>
          </p:nvPr>
        </p:nvSpPr>
        <p:spPr>
          <a:xfrm>
            <a:off x="5083542" y="5202541"/>
            <a:ext cx="7189004" cy="355601"/>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e1@broadcom.com</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      e1ang            9119 9226</a:t>
            </a:r>
          </a:p>
        </p:txBody>
      </p:sp>
      <p:pic>
        <p:nvPicPr>
          <p:cNvPr id="8" name="Picture 7">
            <a:extLst>
              <a:ext uri="{FF2B5EF4-FFF2-40B4-BE49-F238E27FC236}">
                <a16:creationId xmlns:a16="http://schemas.microsoft.com/office/drawing/2014/main" id="{0D281FDB-D901-E817-2905-5FBDC0D698CB}"/>
              </a:ext>
            </a:extLst>
          </p:cNvPr>
          <p:cNvPicPr>
            <a:picLocks noChangeAspect="1"/>
          </p:cNvPicPr>
          <p:nvPr/>
        </p:nvPicPr>
        <p:blipFill>
          <a:blip r:embed="rId3"/>
          <a:stretch>
            <a:fillRect/>
          </a:stretch>
        </p:blipFill>
        <p:spPr>
          <a:xfrm>
            <a:off x="5083542" y="5780701"/>
            <a:ext cx="558422" cy="543420"/>
          </a:xfrm>
          <a:prstGeom prst="rect">
            <a:avLst/>
          </a:prstGeom>
        </p:spPr>
      </p:pic>
      <p:pic>
        <p:nvPicPr>
          <p:cNvPr id="10" name="Picture 9">
            <a:extLst>
              <a:ext uri="{FF2B5EF4-FFF2-40B4-BE49-F238E27FC236}">
                <a16:creationId xmlns:a16="http://schemas.microsoft.com/office/drawing/2014/main" id="{C4C2DB98-E186-2B28-C44D-8B4D82E4EE56}"/>
              </a:ext>
            </a:extLst>
          </p:cNvPr>
          <p:cNvPicPr>
            <a:picLocks noChangeAspect="1"/>
          </p:cNvPicPr>
          <p:nvPr/>
        </p:nvPicPr>
        <p:blipFill>
          <a:blip r:embed="rId4"/>
          <a:stretch>
            <a:fillRect/>
          </a:stretch>
        </p:blipFill>
        <p:spPr>
          <a:xfrm>
            <a:off x="7241911" y="5824768"/>
            <a:ext cx="686758" cy="455285"/>
          </a:xfrm>
          <a:prstGeom prst="rect">
            <a:avLst/>
          </a:prstGeom>
          <a:ln w="6350">
            <a:solidFill>
              <a:schemeClr val="tx1"/>
            </a:solidFill>
          </a:ln>
        </p:spPr>
      </p:pic>
    </p:spTree>
    <p:extLst>
      <p:ext uri="{BB962C8B-B14F-4D97-AF65-F5344CB8AC3E}">
        <p14:creationId xmlns:p14="http://schemas.microsoft.com/office/powerpoint/2010/main" val="19476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31FBA-3508-729B-CCA5-33F7519D47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A32EF1-03E8-ECEF-C178-CC67A7B1A3B5}"/>
              </a:ext>
            </a:extLst>
          </p:cNvPr>
          <p:cNvSpPr/>
          <p:nvPr/>
        </p:nvSpPr>
        <p:spPr>
          <a:xfrm>
            <a:off x="140379" y="601060"/>
            <a:ext cx="2247731" cy="1261884"/>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Price</a:t>
            </a:r>
          </a:p>
          <a:p>
            <a:pPr algn="ctr"/>
            <a:r>
              <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Public Cloud</a:t>
            </a:r>
          </a:p>
        </p:txBody>
      </p:sp>
      <p:sp>
        <p:nvSpPr>
          <p:cNvPr id="6" name="Arrow: Right 5">
            <a:extLst>
              <a:ext uri="{FF2B5EF4-FFF2-40B4-BE49-F238E27FC236}">
                <a16:creationId xmlns:a16="http://schemas.microsoft.com/office/drawing/2014/main" id="{0A17C333-61FC-7223-FFA4-77FB5469B382}"/>
              </a:ext>
            </a:extLst>
          </p:cNvPr>
          <p:cNvSpPr/>
          <p:nvPr/>
        </p:nvSpPr>
        <p:spPr>
          <a:xfrm>
            <a:off x="2387748" y="880539"/>
            <a:ext cx="878418" cy="296607"/>
          </a:xfrm>
          <a:prstGeom prst="rightArrow">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 name="TextBox 6">
            <a:extLst>
              <a:ext uri="{FF2B5EF4-FFF2-40B4-BE49-F238E27FC236}">
                <a16:creationId xmlns:a16="http://schemas.microsoft.com/office/drawing/2014/main" id="{92C20EF3-A21E-A657-A247-787116094505}"/>
              </a:ext>
            </a:extLst>
          </p:cNvPr>
          <p:cNvSpPr txBox="1"/>
          <p:nvPr/>
        </p:nvSpPr>
        <p:spPr>
          <a:xfrm>
            <a:off x="3272371" y="2235437"/>
            <a:ext cx="5223930" cy="3231654"/>
          </a:xfrm>
          <a:prstGeom prst="rect">
            <a:avLst/>
          </a:prstGeom>
          <a:noFill/>
        </p:spPr>
        <p:txBody>
          <a:bodyPr wrap="square" lIns="0" tIns="0" rIns="0" bIns="0" rtlCol="0">
            <a:spAutoFit/>
          </a:bodyPr>
          <a:lstStyle/>
          <a:p>
            <a:pPr algn="l">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Your Total Budget ≤ Public Cloud Total Price.</a:t>
            </a:r>
          </a:p>
          <a:p>
            <a:pPr>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Once spent, you can’t save cost. You can only defer future spending. Depreciate cost over ≥ 5 years. </a:t>
            </a:r>
          </a:p>
          <a:p>
            <a:pPr>
              <a:spcBef>
                <a:spcPts val="1500"/>
              </a:spcBef>
            </a:pPr>
            <a:endPar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Total Cost / Total Capacity </a:t>
            </a: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Your Unit Cost.</a:t>
            </a:r>
          </a:p>
          <a:p>
            <a:pPr>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Unit Cost: per CPU Core, per GHz, per GB RAM, per TB Disk.</a:t>
            </a:r>
          </a:p>
        </p:txBody>
      </p:sp>
      <p:sp>
        <p:nvSpPr>
          <p:cNvPr id="2" name="Rectangle 1">
            <a:extLst>
              <a:ext uri="{FF2B5EF4-FFF2-40B4-BE49-F238E27FC236}">
                <a16:creationId xmlns:a16="http://schemas.microsoft.com/office/drawing/2014/main" id="{B69DF226-3580-44D3-5A59-9C5D8B397027}"/>
              </a:ext>
            </a:extLst>
          </p:cNvPr>
          <p:cNvSpPr/>
          <p:nvPr/>
        </p:nvSpPr>
        <p:spPr>
          <a:xfrm>
            <a:off x="3475917" y="601060"/>
            <a:ext cx="4801058" cy="1261884"/>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Budget </a:t>
            </a:r>
            <a:r>
              <a:rPr lang="en-US" sz="3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Unit Cost</a:t>
            </a:r>
            <a:endParaRPr lang="en-US" sz="4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Enterprise Private Cloud</a:t>
            </a:r>
          </a:p>
        </p:txBody>
      </p:sp>
      <p:sp>
        <p:nvSpPr>
          <p:cNvPr id="9" name="Rectangle 8">
            <a:extLst>
              <a:ext uri="{FF2B5EF4-FFF2-40B4-BE49-F238E27FC236}">
                <a16:creationId xmlns:a16="http://schemas.microsoft.com/office/drawing/2014/main" id="{7F749228-5D37-080A-5F09-E1A8F41DA3A5}"/>
              </a:ext>
            </a:extLst>
          </p:cNvPr>
          <p:cNvSpPr/>
          <p:nvPr/>
        </p:nvSpPr>
        <p:spPr>
          <a:xfrm>
            <a:off x="9824966" y="601060"/>
            <a:ext cx="1493486" cy="1261884"/>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Price</a:t>
            </a:r>
          </a:p>
          <a:p>
            <a:r>
              <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Tenants</a:t>
            </a:r>
          </a:p>
        </p:txBody>
      </p:sp>
      <p:sp>
        <p:nvSpPr>
          <p:cNvPr id="12" name="Arrow: Right 11">
            <a:extLst>
              <a:ext uri="{FF2B5EF4-FFF2-40B4-BE49-F238E27FC236}">
                <a16:creationId xmlns:a16="http://schemas.microsoft.com/office/drawing/2014/main" id="{BF48D1FB-9F9B-15A9-51BA-B8686E704709}"/>
              </a:ext>
            </a:extLst>
          </p:cNvPr>
          <p:cNvSpPr/>
          <p:nvPr/>
        </p:nvSpPr>
        <p:spPr>
          <a:xfrm>
            <a:off x="8562943" y="880539"/>
            <a:ext cx="878418" cy="296607"/>
          </a:xfrm>
          <a:prstGeom prst="rightArrow">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3" name="TextBox 12">
            <a:extLst>
              <a:ext uri="{FF2B5EF4-FFF2-40B4-BE49-F238E27FC236}">
                <a16:creationId xmlns:a16="http://schemas.microsoft.com/office/drawing/2014/main" id="{2DD81E46-CF25-C30A-D74B-8990904CE59B}"/>
              </a:ext>
            </a:extLst>
          </p:cNvPr>
          <p:cNvSpPr txBox="1"/>
          <p:nvPr/>
        </p:nvSpPr>
        <p:spPr>
          <a:xfrm>
            <a:off x="244750" y="2235437"/>
            <a:ext cx="2329483" cy="3154710"/>
          </a:xfrm>
          <a:prstGeom prst="rect">
            <a:avLst/>
          </a:prstGeom>
          <a:noFill/>
        </p:spPr>
        <p:txBody>
          <a:bodyPr wrap="square" lIns="0" tIns="0" rIns="0" bIns="0" rtlCol="0">
            <a:spAutoFit/>
          </a:bodyPr>
          <a:lstStyle/>
          <a:p>
            <a:pPr algn="l">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VM Price is set by industry, not you. Your price need to be competitive.</a:t>
            </a:r>
          </a:p>
          <a:p>
            <a:pPr>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Silver Class: Lower Price, Same Performance.</a:t>
            </a:r>
            <a:endPar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gn="l">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It’s a commodity business. Accept it.</a:t>
            </a:r>
          </a:p>
        </p:txBody>
      </p:sp>
      <p:sp>
        <p:nvSpPr>
          <p:cNvPr id="14" name="TextBox 13">
            <a:extLst>
              <a:ext uri="{FF2B5EF4-FFF2-40B4-BE49-F238E27FC236}">
                <a16:creationId xmlns:a16="http://schemas.microsoft.com/office/drawing/2014/main" id="{F9FF580B-DB31-7936-5A9B-A49385BB7480}"/>
              </a:ext>
            </a:extLst>
          </p:cNvPr>
          <p:cNvSpPr txBox="1"/>
          <p:nvPr/>
        </p:nvSpPr>
        <p:spPr>
          <a:xfrm>
            <a:off x="9424409" y="2235437"/>
            <a:ext cx="2710615" cy="1731243"/>
          </a:xfrm>
          <a:prstGeom prst="rect">
            <a:avLst/>
          </a:prstGeom>
          <a:noFill/>
        </p:spPr>
        <p:txBody>
          <a:bodyPr wrap="square" lIns="0" tIns="0" rIns="0" bIns="0" rtlCol="0">
            <a:spAutoFit/>
          </a:bodyPr>
          <a:lstStyle/>
          <a:p>
            <a:pPr>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No such thing as VM Cost. Only VM Price.</a:t>
            </a:r>
          </a:p>
          <a:p>
            <a:pPr algn="l">
              <a:spcBef>
                <a:spcPts val="150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Progressive Pricing to tackle overprovisioning at the source. </a:t>
            </a:r>
          </a:p>
        </p:txBody>
      </p:sp>
      <p:cxnSp>
        <p:nvCxnSpPr>
          <p:cNvPr id="16" name="Straight Connector 15">
            <a:extLst>
              <a:ext uri="{FF2B5EF4-FFF2-40B4-BE49-F238E27FC236}">
                <a16:creationId xmlns:a16="http://schemas.microsoft.com/office/drawing/2014/main" id="{49D3CE0C-18F5-963A-F077-2153FC98321A}"/>
              </a:ext>
            </a:extLst>
          </p:cNvPr>
          <p:cNvCxnSpPr>
            <a:cxnSpLocks/>
          </p:cNvCxnSpPr>
          <p:nvPr/>
        </p:nvCxnSpPr>
        <p:spPr bwMode="gray">
          <a:xfrm>
            <a:off x="2804546" y="2023982"/>
            <a:ext cx="0" cy="3931920"/>
          </a:xfrm>
          <a:prstGeom prst="line">
            <a:avLst/>
          </a:prstGeom>
          <a:ln w="25400">
            <a:solidFill>
              <a:schemeClr val="tx2">
                <a:lumMod val="10000"/>
                <a:lumOff val="9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9FCB7-1DA1-E564-B44A-9D9A0418300C}"/>
              </a:ext>
            </a:extLst>
          </p:cNvPr>
          <p:cNvCxnSpPr>
            <a:cxnSpLocks/>
          </p:cNvCxnSpPr>
          <p:nvPr/>
        </p:nvCxnSpPr>
        <p:spPr bwMode="gray">
          <a:xfrm>
            <a:off x="8946024" y="2023982"/>
            <a:ext cx="0" cy="3931920"/>
          </a:xfrm>
          <a:prstGeom prst="line">
            <a:avLst/>
          </a:prstGeom>
          <a:ln w="25400">
            <a:solidFill>
              <a:schemeClr val="tx2">
                <a:lumMod val="10000"/>
                <a:lumOff val="90000"/>
              </a:schemeClr>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4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2" grpId="0"/>
      <p:bldP spid="9"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89776A-0BB5-6A88-9CB9-7431B4A12B67}"/>
              </a:ext>
            </a:extLst>
          </p:cNvPr>
          <p:cNvSpPr/>
          <p:nvPr/>
        </p:nvSpPr>
        <p:spPr>
          <a:xfrm>
            <a:off x="755764" y="3609513"/>
            <a:ext cx="2700000" cy="130314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etropolis"/>
                <a:ea typeface="+mn-ea"/>
                <a:cs typeface="+mn-cs"/>
              </a:rPr>
              <a:t>VCF Workload Cluster.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etropolis"/>
                <a:ea typeface="+mn-ea"/>
                <a:cs typeface="+mn-cs"/>
              </a:rPr>
              <a:t>VM 001 cost is VERY high</a:t>
            </a:r>
          </a:p>
        </p:txBody>
      </p:sp>
      <p:sp>
        <p:nvSpPr>
          <p:cNvPr id="11" name="Rectangle 10">
            <a:extLst>
              <a:ext uri="{FF2B5EF4-FFF2-40B4-BE49-F238E27FC236}">
                <a16:creationId xmlns:a16="http://schemas.microsoft.com/office/drawing/2014/main" id="{5F240425-0FBD-167C-C985-6703E6F8D91F}"/>
              </a:ext>
            </a:extLst>
          </p:cNvPr>
          <p:cNvSpPr/>
          <p:nvPr/>
        </p:nvSpPr>
        <p:spPr>
          <a:xfrm>
            <a:off x="8539480" y="3609513"/>
            <a:ext cx="2700000" cy="130314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etropolis"/>
                <a:ea typeface="+mn-ea"/>
                <a:cs typeface="+mn-cs"/>
              </a:rPr>
              <a:t>VCF Workload Cluster.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etropolis"/>
                <a:ea typeface="+mn-ea"/>
                <a:cs typeface="+mn-cs"/>
              </a:rPr>
              <a:t>VM 001 cost is low.</a:t>
            </a:r>
          </a:p>
        </p:txBody>
      </p:sp>
      <p:sp>
        <p:nvSpPr>
          <p:cNvPr id="12" name="Cloud 11">
            <a:extLst>
              <a:ext uri="{FF2B5EF4-FFF2-40B4-BE49-F238E27FC236}">
                <a16:creationId xmlns:a16="http://schemas.microsoft.com/office/drawing/2014/main" id="{6DB58359-CA77-FBD4-91C2-92D350C7EA74}"/>
              </a:ext>
            </a:extLst>
          </p:cNvPr>
          <p:cNvSpPr/>
          <p:nvPr/>
        </p:nvSpPr>
        <p:spPr>
          <a:xfrm>
            <a:off x="755764" y="2142017"/>
            <a:ext cx="2700000" cy="1585462"/>
          </a:xfrm>
          <a:prstGeom prst="cloud">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Metropolis"/>
              <a:ea typeface="+mn-ea"/>
              <a:cs typeface="+mn-cs"/>
            </a:endParaRPr>
          </a:p>
        </p:txBody>
      </p:sp>
      <p:sp>
        <p:nvSpPr>
          <p:cNvPr id="7" name="Subtitle 6">
            <a:extLst>
              <a:ext uri="{FF2B5EF4-FFF2-40B4-BE49-F238E27FC236}">
                <a16:creationId xmlns:a16="http://schemas.microsoft.com/office/drawing/2014/main" id="{58DD1B68-56ED-1ED3-D450-BFD10C47DAE9}"/>
              </a:ext>
            </a:extLst>
          </p:cNvPr>
          <p:cNvSpPr>
            <a:spLocks noGrp="1"/>
          </p:cNvSpPr>
          <p:nvPr>
            <p:ph type="subTitle" idx="10"/>
          </p:nvPr>
        </p:nvSpPr>
        <p:spPr/>
        <p:txBody>
          <a:bodyPr/>
          <a:lstStyle/>
          <a:p>
            <a:r>
              <a:rPr lang="en-US" dirty="0"/>
              <a:t>There is no such as thing as VM Cost.</a:t>
            </a:r>
          </a:p>
        </p:txBody>
      </p:sp>
      <p:sp>
        <p:nvSpPr>
          <p:cNvPr id="2" name="Title 1">
            <a:extLst>
              <a:ext uri="{FF2B5EF4-FFF2-40B4-BE49-F238E27FC236}">
                <a16:creationId xmlns:a16="http://schemas.microsoft.com/office/drawing/2014/main" id="{A7D045AD-8D8E-3812-ACDE-E181A45455E1}"/>
              </a:ext>
            </a:extLst>
          </p:cNvPr>
          <p:cNvSpPr>
            <a:spLocks noGrp="1"/>
          </p:cNvSpPr>
          <p:nvPr>
            <p:ph type="title"/>
          </p:nvPr>
        </p:nvSpPr>
        <p:spPr/>
        <p:txBody>
          <a:bodyPr/>
          <a:lstStyle/>
          <a:p>
            <a:r>
              <a:rPr lang="en-US" dirty="0"/>
              <a:t>VM Cost?</a:t>
            </a:r>
          </a:p>
        </p:txBody>
      </p:sp>
      <p:sp>
        <p:nvSpPr>
          <p:cNvPr id="4" name="Slide Number Placeholder 3">
            <a:extLst>
              <a:ext uri="{FF2B5EF4-FFF2-40B4-BE49-F238E27FC236}">
                <a16:creationId xmlns:a16="http://schemas.microsoft.com/office/drawing/2014/main" id="{80C5A0B4-956B-C881-B489-7A473F2150AB}"/>
              </a:ext>
            </a:extLst>
          </p:cNvPr>
          <p:cNvSpPr>
            <a:spLocks noGrp="1"/>
          </p:cNvSpPr>
          <p:nvPr>
            <p:ph type="sldNum" sz="quarter" idx="4294967295"/>
          </p:nvPr>
        </p:nvSpPr>
        <p:spPr>
          <a:xfrm>
            <a:off x="11741150" y="6464300"/>
            <a:ext cx="450850" cy="1492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6D8CF-3CDE-4807-BCD2-C9F2B831AAA5}" type="slidenum">
              <a:rPr kumimoji="0" lang="en-US" sz="1200" b="0" i="0" u="none" strike="noStrike" kern="1200" cap="none" spc="0" normalizeH="0" baseline="0" noProof="0" smtClean="0">
                <a:ln>
                  <a:noFill/>
                </a:ln>
                <a:solidFill>
                  <a:srgbClr val="717074">
                    <a:tint val="75000"/>
                  </a:srgbClr>
                </a:solidFill>
                <a:effectLst/>
                <a:uLnTx/>
                <a:uFillTx/>
                <a:latin typeface="Metropoli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717074">
                  <a:tint val="75000"/>
                </a:srgbClr>
              </a:solidFill>
              <a:effectLst/>
              <a:uLnTx/>
              <a:uFillTx/>
              <a:latin typeface="Metropolis"/>
              <a:ea typeface="+mn-ea"/>
              <a:cs typeface="+mn-cs"/>
            </a:endParaRPr>
          </a:p>
        </p:txBody>
      </p:sp>
      <p:sp>
        <p:nvSpPr>
          <p:cNvPr id="13" name="Rectangle 12">
            <a:extLst>
              <a:ext uri="{FF2B5EF4-FFF2-40B4-BE49-F238E27FC236}">
                <a16:creationId xmlns:a16="http://schemas.microsoft.com/office/drawing/2014/main" id="{75779763-1045-EE3A-6CE4-AB4CE1B51E28}"/>
              </a:ext>
            </a:extLst>
          </p:cNvPr>
          <p:cNvSpPr/>
          <p:nvPr/>
        </p:nvSpPr>
        <p:spPr>
          <a:xfrm>
            <a:off x="755764" y="1772739"/>
            <a:ext cx="2700000" cy="309908"/>
          </a:xfrm>
          <a:prstGeom prst="rect">
            <a:avLst/>
          </a:prstGeom>
          <a:noFill/>
          <a:ln>
            <a:gradFill flip="none" rotWithShape="1">
              <a:gsLst>
                <a:gs pos="46000">
                  <a:schemeClr val="bg1"/>
                </a:gs>
                <a:gs pos="100000">
                  <a:schemeClr val="accent1">
                    <a:lumMod val="45000"/>
                    <a:lumOff val="55000"/>
                  </a:schemeClr>
                </a:gs>
              </a:gsLst>
              <a:lin ang="5400000" scaled="1"/>
              <a:tileRect/>
            </a:gra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3F3F3F"/>
                </a:solidFill>
                <a:effectLst/>
                <a:uLnTx/>
                <a:uFillTx/>
                <a:latin typeface="Metropolis"/>
                <a:ea typeface="+mn-ea"/>
                <a:cs typeface="+mn-cs"/>
              </a:rPr>
              <a:t>Week 1</a:t>
            </a:r>
          </a:p>
        </p:txBody>
      </p:sp>
      <p:sp>
        <p:nvSpPr>
          <p:cNvPr id="15" name="TextBox 14">
            <a:extLst>
              <a:ext uri="{FF2B5EF4-FFF2-40B4-BE49-F238E27FC236}">
                <a16:creationId xmlns:a16="http://schemas.microsoft.com/office/drawing/2014/main" id="{A508A184-FE1C-1282-61D6-3351F5C89364}"/>
              </a:ext>
            </a:extLst>
          </p:cNvPr>
          <p:cNvSpPr txBox="1"/>
          <p:nvPr/>
        </p:nvSpPr>
        <p:spPr>
          <a:xfrm>
            <a:off x="3604724" y="2190647"/>
            <a:ext cx="4592496" cy="2139047"/>
          </a:xfrm>
          <a:prstGeom prst="rect">
            <a:avLst/>
          </a:prstGeom>
          <a:noFill/>
        </p:spPr>
        <p:txBody>
          <a:bodyPr wrap="square">
            <a:spAutoFit/>
          </a:bodyPr>
          <a:lstStyle>
            <a:defPPr>
              <a:defRPr lang="en-US"/>
            </a:defPPr>
            <a:lvl1pPr>
              <a:spcAft>
                <a:spcPts val="600"/>
              </a:spcAft>
              <a:defRPr sz="10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717074">
                    <a:lumMod val="50000"/>
                  </a:srgbClr>
                </a:solidFill>
                <a:effectLst/>
                <a:uLnTx/>
                <a:uFillTx/>
                <a:latin typeface="Metropolis"/>
                <a:ea typeface="+mn-ea"/>
                <a:cs typeface="+mn-cs"/>
              </a:rPr>
              <a:t>In this initial roll out, the IaaS Team starts with just 5 VM to ensure the platforms are performing as expected. They are </a:t>
            </a:r>
            <a:r>
              <a:rPr kumimoji="0" lang="en-US" sz="1600" b="0" i="0" u="none" strike="noStrike" kern="1200" cap="none" spc="0" normalizeH="0" baseline="0" noProof="0" dirty="0">
                <a:ln>
                  <a:noFill/>
                </a:ln>
                <a:solidFill>
                  <a:srgbClr val="00B050"/>
                </a:solidFill>
                <a:effectLst/>
                <a:uLnTx/>
                <a:uFillTx/>
                <a:latin typeface="Metropolis"/>
                <a:ea typeface="+mn-ea"/>
                <a:cs typeface="+mn-cs"/>
              </a:rPr>
              <a:t>proving</a:t>
            </a:r>
            <a:r>
              <a:rPr kumimoji="0" lang="en-US" sz="1600" b="0" i="0" u="none" strike="noStrike" kern="1200" cap="none" spc="0" normalizeH="0" baseline="0" noProof="0" dirty="0">
                <a:ln>
                  <a:noFill/>
                </a:ln>
                <a:solidFill>
                  <a:srgbClr val="717074">
                    <a:lumMod val="50000"/>
                  </a:srgbClr>
                </a:solidFill>
                <a:effectLst/>
                <a:uLnTx/>
                <a:uFillTx/>
                <a:latin typeface="Metropolis"/>
                <a:ea typeface="+mn-ea"/>
                <a:cs typeface="+mn-cs"/>
              </a:rPr>
              <a:t> that the actual performance settings, availability settings, security settings, are working as they should be.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717074">
                    <a:lumMod val="50000"/>
                  </a:srgbClr>
                </a:solidFill>
                <a:effectLst/>
                <a:uLnTx/>
                <a:uFillTx/>
                <a:latin typeface="Metropolis"/>
                <a:ea typeface="+mn-ea"/>
                <a:cs typeface="+mn-cs"/>
              </a:rPr>
              <a:t>The VM Owners are in fact given a </a:t>
            </a:r>
            <a:r>
              <a:rPr kumimoji="0" lang="en-US" sz="1600" b="0" i="0" u="none" strike="noStrike" kern="1200" cap="none" spc="0" normalizeH="0" baseline="0" noProof="0" dirty="0">
                <a:ln>
                  <a:noFill/>
                </a:ln>
                <a:solidFill>
                  <a:srgbClr val="FF0000"/>
                </a:solidFill>
                <a:effectLst/>
                <a:uLnTx/>
                <a:uFillTx/>
                <a:latin typeface="Metropolis"/>
                <a:ea typeface="+mn-ea"/>
                <a:cs typeface="+mn-cs"/>
              </a:rPr>
              <a:t>discount</a:t>
            </a:r>
            <a:r>
              <a:rPr kumimoji="0" lang="en-US" sz="1600" b="0" i="0" u="none" strike="noStrike" kern="1200" cap="none" spc="0" normalizeH="0" baseline="0" noProof="0" dirty="0">
                <a:ln>
                  <a:noFill/>
                </a:ln>
                <a:solidFill>
                  <a:srgbClr val="717074">
                    <a:lumMod val="50000"/>
                  </a:srgbClr>
                </a:solidFill>
                <a:effectLst/>
                <a:uLnTx/>
                <a:uFillTx/>
                <a:latin typeface="Metropolis"/>
                <a:ea typeface="+mn-ea"/>
                <a:cs typeface="+mn-cs"/>
              </a:rPr>
              <a:t> to be part of this real-world test.</a:t>
            </a:r>
          </a:p>
        </p:txBody>
      </p:sp>
      <p:sp>
        <p:nvSpPr>
          <p:cNvPr id="17" name="TextBox 16">
            <a:extLst>
              <a:ext uri="{FF2B5EF4-FFF2-40B4-BE49-F238E27FC236}">
                <a16:creationId xmlns:a16="http://schemas.microsoft.com/office/drawing/2014/main" id="{22752CBD-FA4F-93D8-FE54-32668A32E76A}"/>
              </a:ext>
            </a:extLst>
          </p:cNvPr>
          <p:cNvSpPr txBox="1"/>
          <p:nvPr/>
        </p:nvSpPr>
        <p:spPr>
          <a:xfrm>
            <a:off x="3604724" y="4314798"/>
            <a:ext cx="4696594" cy="14003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717074">
                    <a:lumMod val="50000"/>
                  </a:srgbClr>
                </a:solidFill>
                <a:effectLst/>
                <a:uLnTx/>
                <a:uFillTx/>
                <a:latin typeface="Metropolis"/>
                <a:ea typeface="+mn-ea"/>
                <a:cs typeface="+mn-cs"/>
              </a:rPr>
              <a:t>The cluster total hardware. 5 years support </a:t>
            </a:r>
            <a:r>
              <a:rPr kumimoji="0" lang="en-US" sz="1600" b="0" i="0" u="none" strike="noStrike" kern="1200" cap="none" spc="0" normalizeH="0" baseline="0" noProof="0" dirty="0">
                <a:ln>
                  <a:noFill/>
                </a:ln>
                <a:solidFill>
                  <a:srgbClr val="FF0000"/>
                </a:solidFill>
                <a:effectLst/>
                <a:uLnTx/>
                <a:uFillTx/>
                <a:latin typeface="Metropolis"/>
                <a:ea typeface="+mn-ea"/>
                <a:cs typeface="+mn-cs"/>
              </a:rPr>
              <a:t>fully paid </a:t>
            </a:r>
            <a:r>
              <a:rPr kumimoji="0" lang="en-US" sz="1600" b="0" i="0" u="none" strike="noStrike" kern="1200" cap="none" spc="0" normalizeH="0" baseline="0" noProof="0" dirty="0">
                <a:ln>
                  <a:noFill/>
                </a:ln>
                <a:solidFill>
                  <a:srgbClr val="717074">
                    <a:lumMod val="50000"/>
                  </a:srgbClr>
                </a:solidFill>
                <a:effectLst/>
                <a:uLnTx/>
                <a:uFillTx/>
                <a:latin typeface="Metropolis"/>
                <a:ea typeface="+mn-ea"/>
                <a:cs typeface="+mn-cs"/>
              </a:rPr>
              <a:t>as part of ELA with Dell.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717074">
                    <a:lumMod val="50000"/>
                  </a:srgbClr>
                </a:solidFill>
                <a:effectLst/>
                <a:uLnTx/>
                <a:uFillTx/>
                <a:latin typeface="Metropolis"/>
                <a:ea typeface="+mn-ea"/>
                <a:cs typeface="+mn-cs"/>
              </a:rPr>
              <a:t>Licensed of MS Windows DC Edition and Broadcom VCF </a:t>
            </a:r>
            <a:r>
              <a:rPr kumimoji="0" lang="en-US" sz="1600" b="0" i="0" u="none" strike="noStrike" kern="1200" cap="none" spc="0" normalizeH="0" baseline="0" noProof="0" dirty="0">
                <a:ln>
                  <a:noFill/>
                </a:ln>
                <a:solidFill>
                  <a:srgbClr val="FF0000"/>
                </a:solidFill>
                <a:effectLst/>
                <a:uLnTx/>
                <a:uFillTx/>
                <a:latin typeface="Metropolis"/>
                <a:ea typeface="+mn-ea"/>
                <a:cs typeface="+mn-cs"/>
              </a:rPr>
              <a:t>fully paid </a:t>
            </a:r>
            <a:r>
              <a:rPr kumimoji="0" lang="en-US" sz="1600" b="0" i="0" u="none" strike="noStrike" kern="1200" cap="none" spc="0" normalizeH="0" baseline="0" noProof="0" dirty="0">
                <a:ln>
                  <a:noFill/>
                </a:ln>
                <a:solidFill>
                  <a:srgbClr val="717074">
                    <a:lumMod val="50000"/>
                  </a:srgbClr>
                </a:solidFill>
                <a:effectLst/>
                <a:uLnTx/>
                <a:uFillTx/>
                <a:latin typeface="Metropolis"/>
                <a:ea typeface="+mn-ea"/>
                <a:cs typeface="+mn-cs"/>
              </a:rPr>
              <a:t>for 5 years as part of ELA</a:t>
            </a:r>
          </a:p>
        </p:txBody>
      </p:sp>
      <p:sp>
        <p:nvSpPr>
          <p:cNvPr id="43" name="Oval 42">
            <a:extLst>
              <a:ext uri="{FF2B5EF4-FFF2-40B4-BE49-F238E27FC236}">
                <a16:creationId xmlns:a16="http://schemas.microsoft.com/office/drawing/2014/main" id="{ADCC16D8-E594-3824-66C7-C7AD7B5D0EBB}"/>
              </a:ext>
            </a:extLst>
          </p:cNvPr>
          <p:cNvSpPr/>
          <p:nvPr/>
        </p:nvSpPr>
        <p:spPr>
          <a:xfrm>
            <a:off x="1079764" y="2764088"/>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47" name="Oval 46">
            <a:extLst>
              <a:ext uri="{FF2B5EF4-FFF2-40B4-BE49-F238E27FC236}">
                <a16:creationId xmlns:a16="http://schemas.microsoft.com/office/drawing/2014/main" id="{90B1732B-A214-AEC2-2FE1-F355F0309F77}"/>
              </a:ext>
            </a:extLst>
          </p:cNvPr>
          <p:cNvSpPr/>
          <p:nvPr/>
        </p:nvSpPr>
        <p:spPr>
          <a:xfrm>
            <a:off x="1762204" y="339520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64" name="Oval 63">
            <a:extLst>
              <a:ext uri="{FF2B5EF4-FFF2-40B4-BE49-F238E27FC236}">
                <a16:creationId xmlns:a16="http://schemas.microsoft.com/office/drawing/2014/main" id="{5EE3A75F-3499-DF31-76CE-56C4A4ED8E84}"/>
              </a:ext>
            </a:extLst>
          </p:cNvPr>
          <p:cNvSpPr/>
          <p:nvPr/>
        </p:nvSpPr>
        <p:spPr>
          <a:xfrm>
            <a:off x="2605207" y="317920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65" name="Oval 64">
            <a:extLst>
              <a:ext uri="{FF2B5EF4-FFF2-40B4-BE49-F238E27FC236}">
                <a16:creationId xmlns:a16="http://schemas.microsoft.com/office/drawing/2014/main" id="{F19693CB-15F6-EAA0-705D-65CA959C440E}"/>
              </a:ext>
            </a:extLst>
          </p:cNvPr>
          <p:cNvSpPr/>
          <p:nvPr/>
        </p:nvSpPr>
        <p:spPr>
          <a:xfrm>
            <a:off x="2897926" y="2583841"/>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 name="Cloud 7">
            <a:extLst>
              <a:ext uri="{FF2B5EF4-FFF2-40B4-BE49-F238E27FC236}">
                <a16:creationId xmlns:a16="http://schemas.microsoft.com/office/drawing/2014/main" id="{BD4D49C1-B5FD-AEED-1D3B-F4362333AD51}"/>
              </a:ext>
            </a:extLst>
          </p:cNvPr>
          <p:cNvSpPr/>
          <p:nvPr/>
        </p:nvSpPr>
        <p:spPr>
          <a:xfrm>
            <a:off x="8539480" y="2142017"/>
            <a:ext cx="2700000" cy="1585462"/>
          </a:xfrm>
          <a:prstGeom prst="cloud">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Metropolis"/>
              <a:ea typeface="+mn-ea"/>
              <a:cs typeface="+mn-cs"/>
            </a:endParaRPr>
          </a:p>
        </p:txBody>
      </p:sp>
      <p:sp>
        <p:nvSpPr>
          <p:cNvPr id="16" name="Oval 15">
            <a:extLst>
              <a:ext uri="{FF2B5EF4-FFF2-40B4-BE49-F238E27FC236}">
                <a16:creationId xmlns:a16="http://schemas.microsoft.com/office/drawing/2014/main" id="{82C4611C-6A8D-530D-817F-54A3B848E2E7}"/>
              </a:ext>
            </a:extLst>
          </p:cNvPr>
          <p:cNvSpPr/>
          <p:nvPr/>
        </p:nvSpPr>
        <p:spPr>
          <a:xfrm>
            <a:off x="10699480" y="275794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79" name="Oval 78">
            <a:extLst>
              <a:ext uri="{FF2B5EF4-FFF2-40B4-BE49-F238E27FC236}">
                <a16:creationId xmlns:a16="http://schemas.microsoft.com/office/drawing/2014/main" id="{3BABE40B-515E-8992-0A08-50B0ABB22062}"/>
              </a:ext>
            </a:extLst>
          </p:cNvPr>
          <p:cNvSpPr/>
          <p:nvPr/>
        </p:nvSpPr>
        <p:spPr>
          <a:xfrm>
            <a:off x="8971480" y="281098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0" name="Oval 79">
            <a:extLst>
              <a:ext uri="{FF2B5EF4-FFF2-40B4-BE49-F238E27FC236}">
                <a16:creationId xmlns:a16="http://schemas.microsoft.com/office/drawing/2014/main" id="{3A8B04EA-8574-0EF5-59CD-EF61DDA85360}"/>
              </a:ext>
            </a:extLst>
          </p:cNvPr>
          <p:cNvSpPr/>
          <p:nvPr/>
        </p:nvSpPr>
        <p:spPr>
          <a:xfrm>
            <a:off x="9727480" y="297394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1" name="Oval 80">
            <a:extLst>
              <a:ext uri="{FF2B5EF4-FFF2-40B4-BE49-F238E27FC236}">
                <a16:creationId xmlns:a16="http://schemas.microsoft.com/office/drawing/2014/main" id="{ABE1D391-C544-CE38-44E3-7F5C0AD6ADC7}"/>
              </a:ext>
            </a:extLst>
          </p:cNvPr>
          <p:cNvSpPr/>
          <p:nvPr/>
        </p:nvSpPr>
        <p:spPr>
          <a:xfrm>
            <a:off x="10267480" y="2872834"/>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2" name="Rectangle 81">
            <a:extLst>
              <a:ext uri="{FF2B5EF4-FFF2-40B4-BE49-F238E27FC236}">
                <a16:creationId xmlns:a16="http://schemas.microsoft.com/office/drawing/2014/main" id="{B5D69D74-9565-F781-502D-4DA1F45512C2}"/>
              </a:ext>
            </a:extLst>
          </p:cNvPr>
          <p:cNvSpPr/>
          <p:nvPr/>
        </p:nvSpPr>
        <p:spPr>
          <a:xfrm>
            <a:off x="8539480" y="1772739"/>
            <a:ext cx="2700000" cy="309908"/>
          </a:xfrm>
          <a:prstGeom prst="rect">
            <a:avLst/>
          </a:prstGeom>
          <a:noFill/>
          <a:ln>
            <a:gradFill flip="none" rotWithShape="1">
              <a:gsLst>
                <a:gs pos="46000">
                  <a:schemeClr val="bg1"/>
                </a:gs>
                <a:gs pos="100000">
                  <a:schemeClr val="accent1">
                    <a:lumMod val="45000"/>
                    <a:lumOff val="55000"/>
                  </a:schemeClr>
                </a:gs>
              </a:gsLst>
              <a:lin ang="5400000" scaled="1"/>
              <a:tileRect/>
            </a:gra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3F3F3F"/>
                </a:solidFill>
                <a:effectLst/>
                <a:uLnTx/>
                <a:uFillTx/>
                <a:latin typeface="Metropolis"/>
                <a:ea typeface="+mn-ea"/>
                <a:cs typeface="+mn-cs"/>
              </a:rPr>
              <a:t>Month 3</a:t>
            </a:r>
          </a:p>
        </p:txBody>
      </p:sp>
      <p:sp>
        <p:nvSpPr>
          <p:cNvPr id="83" name="Oval 82">
            <a:extLst>
              <a:ext uri="{FF2B5EF4-FFF2-40B4-BE49-F238E27FC236}">
                <a16:creationId xmlns:a16="http://schemas.microsoft.com/office/drawing/2014/main" id="{F54590FD-724A-968A-DD30-1A5A828A543A}"/>
              </a:ext>
            </a:extLst>
          </p:cNvPr>
          <p:cNvSpPr/>
          <p:nvPr/>
        </p:nvSpPr>
        <p:spPr>
          <a:xfrm>
            <a:off x="9312040" y="274138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4" name="Oval 83">
            <a:extLst>
              <a:ext uri="{FF2B5EF4-FFF2-40B4-BE49-F238E27FC236}">
                <a16:creationId xmlns:a16="http://schemas.microsoft.com/office/drawing/2014/main" id="{6B74A4D1-4066-1E6F-7D47-FEDA500E048D}"/>
              </a:ext>
            </a:extLst>
          </p:cNvPr>
          <p:cNvSpPr/>
          <p:nvPr/>
        </p:nvSpPr>
        <p:spPr>
          <a:xfrm>
            <a:off x="10851880" y="255603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5" name="Oval 84">
            <a:extLst>
              <a:ext uri="{FF2B5EF4-FFF2-40B4-BE49-F238E27FC236}">
                <a16:creationId xmlns:a16="http://schemas.microsoft.com/office/drawing/2014/main" id="{E5DB7DA9-B81A-4426-095D-0A95BF2B39C8}"/>
              </a:ext>
            </a:extLst>
          </p:cNvPr>
          <p:cNvSpPr/>
          <p:nvPr/>
        </p:nvSpPr>
        <p:spPr>
          <a:xfrm>
            <a:off x="9123880" y="260907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6" name="Oval 85">
            <a:extLst>
              <a:ext uri="{FF2B5EF4-FFF2-40B4-BE49-F238E27FC236}">
                <a16:creationId xmlns:a16="http://schemas.microsoft.com/office/drawing/2014/main" id="{B051ABA6-6F7A-B742-96F9-778C0603D704}"/>
              </a:ext>
            </a:extLst>
          </p:cNvPr>
          <p:cNvSpPr/>
          <p:nvPr/>
        </p:nvSpPr>
        <p:spPr>
          <a:xfrm>
            <a:off x="9879880" y="277203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7" name="Oval 86">
            <a:extLst>
              <a:ext uri="{FF2B5EF4-FFF2-40B4-BE49-F238E27FC236}">
                <a16:creationId xmlns:a16="http://schemas.microsoft.com/office/drawing/2014/main" id="{76809098-8E92-C412-3979-3E0A1AF24DFA}"/>
              </a:ext>
            </a:extLst>
          </p:cNvPr>
          <p:cNvSpPr/>
          <p:nvPr/>
        </p:nvSpPr>
        <p:spPr>
          <a:xfrm>
            <a:off x="10419880" y="2670926"/>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8" name="Oval 87">
            <a:extLst>
              <a:ext uri="{FF2B5EF4-FFF2-40B4-BE49-F238E27FC236}">
                <a16:creationId xmlns:a16="http://schemas.microsoft.com/office/drawing/2014/main" id="{B81DA3FF-CEAE-3BA1-BCD6-F2DB95C13410}"/>
              </a:ext>
            </a:extLst>
          </p:cNvPr>
          <p:cNvSpPr/>
          <p:nvPr/>
        </p:nvSpPr>
        <p:spPr>
          <a:xfrm>
            <a:off x="9464440" y="253947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89" name="Oval 88">
            <a:extLst>
              <a:ext uri="{FF2B5EF4-FFF2-40B4-BE49-F238E27FC236}">
                <a16:creationId xmlns:a16="http://schemas.microsoft.com/office/drawing/2014/main" id="{F99D8BF4-16FA-65DB-9A10-67099F84543E}"/>
              </a:ext>
            </a:extLst>
          </p:cNvPr>
          <p:cNvSpPr/>
          <p:nvPr/>
        </p:nvSpPr>
        <p:spPr>
          <a:xfrm>
            <a:off x="10563640" y="2556039"/>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0" name="Oval 89">
            <a:extLst>
              <a:ext uri="{FF2B5EF4-FFF2-40B4-BE49-F238E27FC236}">
                <a16:creationId xmlns:a16="http://schemas.microsoft.com/office/drawing/2014/main" id="{A2FD6E43-3307-40A4-C842-721262AF982A}"/>
              </a:ext>
            </a:extLst>
          </p:cNvPr>
          <p:cNvSpPr/>
          <p:nvPr/>
        </p:nvSpPr>
        <p:spPr>
          <a:xfrm>
            <a:off x="8835640" y="2609079"/>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1" name="Oval 90">
            <a:extLst>
              <a:ext uri="{FF2B5EF4-FFF2-40B4-BE49-F238E27FC236}">
                <a16:creationId xmlns:a16="http://schemas.microsoft.com/office/drawing/2014/main" id="{FE4CB797-643E-FE5F-E57B-4756927E176A}"/>
              </a:ext>
            </a:extLst>
          </p:cNvPr>
          <p:cNvSpPr/>
          <p:nvPr/>
        </p:nvSpPr>
        <p:spPr>
          <a:xfrm>
            <a:off x="9547391" y="2659719"/>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2" name="Oval 91">
            <a:extLst>
              <a:ext uri="{FF2B5EF4-FFF2-40B4-BE49-F238E27FC236}">
                <a16:creationId xmlns:a16="http://schemas.microsoft.com/office/drawing/2014/main" id="{C16314AA-D8B6-9541-AC38-A6CD4A5A6A99}"/>
              </a:ext>
            </a:extLst>
          </p:cNvPr>
          <p:cNvSpPr/>
          <p:nvPr/>
        </p:nvSpPr>
        <p:spPr>
          <a:xfrm>
            <a:off x="10092008" y="2687060"/>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3" name="Oval 92">
            <a:extLst>
              <a:ext uri="{FF2B5EF4-FFF2-40B4-BE49-F238E27FC236}">
                <a16:creationId xmlns:a16="http://schemas.microsoft.com/office/drawing/2014/main" id="{D07DD63D-47AB-0280-D15C-A0C45516ABFC}"/>
              </a:ext>
            </a:extLst>
          </p:cNvPr>
          <p:cNvSpPr/>
          <p:nvPr/>
        </p:nvSpPr>
        <p:spPr>
          <a:xfrm>
            <a:off x="9167401" y="2839022"/>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4" name="Oval 93">
            <a:extLst>
              <a:ext uri="{FF2B5EF4-FFF2-40B4-BE49-F238E27FC236}">
                <a16:creationId xmlns:a16="http://schemas.microsoft.com/office/drawing/2014/main" id="{ACE92274-C804-A34E-2312-B0BB9F00A17E}"/>
              </a:ext>
            </a:extLst>
          </p:cNvPr>
          <p:cNvSpPr/>
          <p:nvPr/>
        </p:nvSpPr>
        <p:spPr>
          <a:xfrm>
            <a:off x="10716040" y="2354131"/>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5" name="Oval 94">
            <a:extLst>
              <a:ext uri="{FF2B5EF4-FFF2-40B4-BE49-F238E27FC236}">
                <a16:creationId xmlns:a16="http://schemas.microsoft.com/office/drawing/2014/main" id="{20CC32E6-580C-10B7-6572-A6D140E84A2D}"/>
              </a:ext>
            </a:extLst>
          </p:cNvPr>
          <p:cNvSpPr/>
          <p:nvPr/>
        </p:nvSpPr>
        <p:spPr>
          <a:xfrm>
            <a:off x="8976159" y="2455589"/>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6" name="Oval 95">
            <a:extLst>
              <a:ext uri="{FF2B5EF4-FFF2-40B4-BE49-F238E27FC236}">
                <a16:creationId xmlns:a16="http://schemas.microsoft.com/office/drawing/2014/main" id="{AE7E15C9-0AD6-E8BD-EF06-20D050E76ABE}"/>
              </a:ext>
            </a:extLst>
          </p:cNvPr>
          <p:cNvSpPr/>
          <p:nvPr/>
        </p:nvSpPr>
        <p:spPr>
          <a:xfrm>
            <a:off x="9744040" y="2570131"/>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7" name="Oval 96">
            <a:extLst>
              <a:ext uri="{FF2B5EF4-FFF2-40B4-BE49-F238E27FC236}">
                <a16:creationId xmlns:a16="http://schemas.microsoft.com/office/drawing/2014/main" id="{B7CE360A-06FE-0D40-CDB4-56E36EE11362}"/>
              </a:ext>
            </a:extLst>
          </p:cNvPr>
          <p:cNvSpPr/>
          <p:nvPr/>
        </p:nvSpPr>
        <p:spPr>
          <a:xfrm>
            <a:off x="10190900" y="2456515"/>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8" name="Oval 97">
            <a:extLst>
              <a:ext uri="{FF2B5EF4-FFF2-40B4-BE49-F238E27FC236}">
                <a16:creationId xmlns:a16="http://schemas.microsoft.com/office/drawing/2014/main" id="{A7424691-A6B2-F6E3-992C-6C33CAE91252}"/>
              </a:ext>
            </a:extLst>
          </p:cNvPr>
          <p:cNvSpPr/>
          <p:nvPr/>
        </p:nvSpPr>
        <p:spPr>
          <a:xfrm>
            <a:off x="9328600" y="2337571"/>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99" name="Oval 98">
            <a:extLst>
              <a:ext uri="{FF2B5EF4-FFF2-40B4-BE49-F238E27FC236}">
                <a16:creationId xmlns:a16="http://schemas.microsoft.com/office/drawing/2014/main" id="{128A9901-9C20-2F1A-CDEF-A6D5059B590C}"/>
              </a:ext>
            </a:extLst>
          </p:cNvPr>
          <p:cNvSpPr/>
          <p:nvPr/>
        </p:nvSpPr>
        <p:spPr>
          <a:xfrm>
            <a:off x="10657242" y="289083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0" name="Oval 99">
            <a:extLst>
              <a:ext uri="{FF2B5EF4-FFF2-40B4-BE49-F238E27FC236}">
                <a16:creationId xmlns:a16="http://schemas.microsoft.com/office/drawing/2014/main" id="{11EBD6A1-8BAB-524C-89B6-5BCD01669434}"/>
              </a:ext>
            </a:extLst>
          </p:cNvPr>
          <p:cNvSpPr/>
          <p:nvPr/>
        </p:nvSpPr>
        <p:spPr>
          <a:xfrm>
            <a:off x="8929242" y="294387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1" name="Oval 100">
            <a:extLst>
              <a:ext uri="{FF2B5EF4-FFF2-40B4-BE49-F238E27FC236}">
                <a16:creationId xmlns:a16="http://schemas.microsoft.com/office/drawing/2014/main" id="{EA61C801-2D4F-0966-FBB1-CA6284AB9326}"/>
              </a:ext>
            </a:extLst>
          </p:cNvPr>
          <p:cNvSpPr/>
          <p:nvPr/>
        </p:nvSpPr>
        <p:spPr>
          <a:xfrm>
            <a:off x="9745347" y="3121755"/>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2" name="Oval 101">
            <a:extLst>
              <a:ext uri="{FF2B5EF4-FFF2-40B4-BE49-F238E27FC236}">
                <a16:creationId xmlns:a16="http://schemas.microsoft.com/office/drawing/2014/main" id="{95D87C44-010F-2108-7B7B-7CA62A67FBE0}"/>
              </a:ext>
            </a:extLst>
          </p:cNvPr>
          <p:cNvSpPr/>
          <p:nvPr/>
        </p:nvSpPr>
        <p:spPr>
          <a:xfrm>
            <a:off x="10225242" y="3005726"/>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3" name="Oval 102">
            <a:extLst>
              <a:ext uri="{FF2B5EF4-FFF2-40B4-BE49-F238E27FC236}">
                <a16:creationId xmlns:a16="http://schemas.microsoft.com/office/drawing/2014/main" id="{BB69E3B3-01BE-152F-F861-C54D665BD687}"/>
              </a:ext>
            </a:extLst>
          </p:cNvPr>
          <p:cNvSpPr/>
          <p:nvPr/>
        </p:nvSpPr>
        <p:spPr>
          <a:xfrm>
            <a:off x="9443060" y="2842615"/>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4" name="Oval 103">
            <a:extLst>
              <a:ext uri="{FF2B5EF4-FFF2-40B4-BE49-F238E27FC236}">
                <a16:creationId xmlns:a16="http://schemas.microsoft.com/office/drawing/2014/main" id="{CB1C5CFE-FB51-FCAD-F940-79B7532438AC}"/>
              </a:ext>
            </a:extLst>
          </p:cNvPr>
          <p:cNvSpPr/>
          <p:nvPr/>
        </p:nvSpPr>
        <p:spPr>
          <a:xfrm>
            <a:off x="10809642" y="2688931"/>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5" name="Oval 104">
            <a:extLst>
              <a:ext uri="{FF2B5EF4-FFF2-40B4-BE49-F238E27FC236}">
                <a16:creationId xmlns:a16="http://schemas.microsoft.com/office/drawing/2014/main" id="{EA318909-EC25-49DB-3210-20163C4081C0}"/>
              </a:ext>
            </a:extLst>
          </p:cNvPr>
          <p:cNvSpPr/>
          <p:nvPr/>
        </p:nvSpPr>
        <p:spPr>
          <a:xfrm>
            <a:off x="9081642" y="2741971"/>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6" name="Oval 105">
            <a:extLst>
              <a:ext uri="{FF2B5EF4-FFF2-40B4-BE49-F238E27FC236}">
                <a16:creationId xmlns:a16="http://schemas.microsoft.com/office/drawing/2014/main" id="{3AD0FB10-3F9B-EEAF-4B9B-0EDBC974DD23}"/>
              </a:ext>
            </a:extLst>
          </p:cNvPr>
          <p:cNvSpPr/>
          <p:nvPr/>
        </p:nvSpPr>
        <p:spPr>
          <a:xfrm>
            <a:off x="9837642" y="2904931"/>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7" name="Oval 106">
            <a:extLst>
              <a:ext uri="{FF2B5EF4-FFF2-40B4-BE49-F238E27FC236}">
                <a16:creationId xmlns:a16="http://schemas.microsoft.com/office/drawing/2014/main" id="{A686ADB3-EDD7-7979-D483-46E2EB4F8696}"/>
              </a:ext>
            </a:extLst>
          </p:cNvPr>
          <p:cNvSpPr/>
          <p:nvPr/>
        </p:nvSpPr>
        <p:spPr>
          <a:xfrm>
            <a:off x="10377642" y="2803818"/>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8" name="Oval 107">
            <a:extLst>
              <a:ext uri="{FF2B5EF4-FFF2-40B4-BE49-F238E27FC236}">
                <a16:creationId xmlns:a16="http://schemas.microsoft.com/office/drawing/2014/main" id="{77A98D70-777D-38CA-F1D6-2D698E8389D5}"/>
              </a:ext>
            </a:extLst>
          </p:cNvPr>
          <p:cNvSpPr/>
          <p:nvPr/>
        </p:nvSpPr>
        <p:spPr>
          <a:xfrm>
            <a:off x="9422202" y="2672371"/>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09" name="Oval 108">
            <a:extLst>
              <a:ext uri="{FF2B5EF4-FFF2-40B4-BE49-F238E27FC236}">
                <a16:creationId xmlns:a16="http://schemas.microsoft.com/office/drawing/2014/main" id="{78D3E3AB-E978-0108-670B-E799A726565F}"/>
              </a:ext>
            </a:extLst>
          </p:cNvPr>
          <p:cNvSpPr/>
          <p:nvPr/>
        </p:nvSpPr>
        <p:spPr>
          <a:xfrm>
            <a:off x="9572440" y="2355540"/>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0" name="Oval 109">
            <a:extLst>
              <a:ext uri="{FF2B5EF4-FFF2-40B4-BE49-F238E27FC236}">
                <a16:creationId xmlns:a16="http://schemas.microsoft.com/office/drawing/2014/main" id="{79CE0BAB-7B7E-60AE-2540-AF96BB062257}"/>
              </a:ext>
            </a:extLst>
          </p:cNvPr>
          <p:cNvSpPr/>
          <p:nvPr/>
        </p:nvSpPr>
        <p:spPr>
          <a:xfrm>
            <a:off x="9913000" y="2285940"/>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1" name="Oval 110">
            <a:extLst>
              <a:ext uri="{FF2B5EF4-FFF2-40B4-BE49-F238E27FC236}">
                <a16:creationId xmlns:a16="http://schemas.microsoft.com/office/drawing/2014/main" id="{F864DDBF-F2C0-6641-C1A1-BD9C4D9DF751}"/>
              </a:ext>
            </a:extLst>
          </p:cNvPr>
          <p:cNvSpPr/>
          <p:nvPr/>
        </p:nvSpPr>
        <p:spPr>
          <a:xfrm>
            <a:off x="10480840" y="2316592"/>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2" name="Oval 111">
            <a:extLst>
              <a:ext uri="{FF2B5EF4-FFF2-40B4-BE49-F238E27FC236}">
                <a16:creationId xmlns:a16="http://schemas.microsoft.com/office/drawing/2014/main" id="{3E4DACC7-405A-CD67-8A04-1AA98050E754}"/>
              </a:ext>
            </a:extLst>
          </p:cNvPr>
          <p:cNvSpPr/>
          <p:nvPr/>
        </p:nvSpPr>
        <p:spPr>
          <a:xfrm>
            <a:off x="10937897" y="2425968"/>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3" name="Oval 112">
            <a:extLst>
              <a:ext uri="{FF2B5EF4-FFF2-40B4-BE49-F238E27FC236}">
                <a16:creationId xmlns:a16="http://schemas.microsoft.com/office/drawing/2014/main" id="{4CD5770B-B4AE-B085-881D-9C3D34DCCA93}"/>
              </a:ext>
            </a:extLst>
          </p:cNvPr>
          <p:cNvSpPr/>
          <p:nvPr/>
        </p:nvSpPr>
        <p:spPr>
          <a:xfrm>
            <a:off x="9682602" y="2286524"/>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4" name="Oval 113">
            <a:extLst>
              <a:ext uri="{FF2B5EF4-FFF2-40B4-BE49-F238E27FC236}">
                <a16:creationId xmlns:a16="http://schemas.microsoft.com/office/drawing/2014/main" id="{8ADC99BD-75E7-F21E-95B8-7E35F73D95DF}"/>
              </a:ext>
            </a:extLst>
          </p:cNvPr>
          <p:cNvSpPr/>
          <p:nvPr/>
        </p:nvSpPr>
        <p:spPr>
          <a:xfrm>
            <a:off x="10176040" y="234003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5" name="Oval 114">
            <a:extLst>
              <a:ext uri="{FF2B5EF4-FFF2-40B4-BE49-F238E27FC236}">
                <a16:creationId xmlns:a16="http://schemas.microsoft.com/office/drawing/2014/main" id="{5F723123-D99C-2E9E-90E5-2C64785D8C07}"/>
              </a:ext>
            </a:extLst>
          </p:cNvPr>
          <p:cNvSpPr/>
          <p:nvPr/>
        </p:nvSpPr>
        <p:spPr>
          <a:xfrm>
            <a:off x="8747439" y="256030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6" name="Oval 115">
            <a:extLst>
              <a:ext uri="{FF2B5EF4-FFF2-40B4-BE49-F238E27FC236}">
                <a16:creationId xmlns:a16="http://schemas.microsoft.com/office/drawing/2014/main" id="{F5982B64-AAC0-A5CE-BD0A-4A92C4705C0D}"/>
              </a:ext>
            </a:extLst>
          </p:cNvPr>
          <p:cNvSpPr/>
          <p:nvPr/>
        </p:nvSpPr>
        <p:spPr>
          <a:xfrm>
            <a:off x="8705201" y="269319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7" name="Oval 116">
            <a:extLst>
              <a:ext uri="{FF2B5EF4-FFF2-40B4-BE49-F238E27FC236}">
                <a16:creationId xmlns:a16="http://schemas.microsoft.com/office/drawing/2014/main" id="{D981E4E2-B6BB-437A-320F-B7DB4A1F7EAA}"/>
              </a:ext>
            </a:extLst>
          </p:cNvPr>
          <p:cNvSpPr/>
          <p:nvPr/>
        </p:nvSpPr>
        <p:spPr>
          <a:xfrm>
            <a:off x="8857601" y="2491291"/>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8" name="Oval 117">
            <a:extLst>
              <a:ext uri="{FF2B5EF4-FFF2-40B4-BE49-F238E27FC236}">
                <a16:creationId xmlns:a16="http://schemas.microsoft.com/office/drawing/2014/main" id="{B2DE16DE-D0E8-0AE6-887A-191CE171020C}"/>
              </a:ext>
            </a:extLst>
          </p:cNvPr>
          <p:cNvSpPr/>
          <p:nvPr/>
        </p:nvSpPr>
        <p:spPr>
          <a:xfrm>
            <a:off x="9337718" y="296338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19" name="Oval 118">
            <a:extLst>
              <a:ext uri="{FF2B5EF4-FFF2-40B4-BE49-F238E27FC236}">
                <a16:creationId xmlns:a16="http://schemas.microsoft.com/office/drawing/2014/main" id="{E5484C05-0CD8-5F18-6244-64995B2737E1}"/>
              </a:ext>
            </a:extLst>
          </p:cNvPr>
          <p:cNvSpPr/>
          <p:nvPr/>
        </p:nvSpPr>
        <p:spPr>
          <a:xfrm>
            <a:off x="9295480" y="309627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0" name="Oval 119">
            <a:extLst>
              <a:ext uri="{FF2B5EF4-FFF2-40B4-BE49-F238E27FC236}">
                <a16:creationId xmlns:a16="http://schemas.microsoft.com/office/drawing/2014/main" id="{E47D3B01-82C2-7D68-5B78-18518290DA93}"/>
              </a:ext>
            </a:extLst>
          </p:cNvPr>
          <p:cNvSpPr/>
          <p:nvPr/>
        </p:nvSpPr>
        <p:spPr>
          <a:xfrm>
            <a:off x="9447880" y="298803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1" name="Oval 120">
            <a:extLst>
              <a:ext uri="{FF2B5EF4-FFF2-40B4-BE49-F238E27FC236}">
                <a16:creationId xmlns:a16="http://schemas.microsoft.com/office/drawing/2014/main" id="{18EB63F7-2022-AD7C-D47A-BE7D0ECF1C87}"/>
              </a:ext>
            </a:extLst>
          </p:cNvPr>
          <p:cNvSpPr/>
          <p:nvPr/>
        </p:nvSpPr>
        <p:spPr>
          <a:xfrm>
            <a:off x="9875585" y="3085592"/>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2" name="Oval 121">
            <a:extLst>
              <a:ext uri="{FF2B5EF4-FFF2-40B4-BE49-F238E27FC236}">
                <a16:creationId xmlns:a16="http://schemas.microsoft.com/office/drawing/2014/main" id="{486F4C0C-7E65-8EA0-7DFF-3D8509CB7037}"/>
              </a:ext>
            </a:extLst>
          </p:cNvPr>
          <p:cNvSpPr/>
          <p:nvPr/>
        </p:nvSpPr>
        <p:spPr>
          <a:xfrm>
            <a:off x="9879880" y="318107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3" name="Oval 122">
            <a:extLst>
              <a:ext uri="{FF2B5EF4-FFF2-40B4-BE49-F238E27FC236}">
                <a16:creationId xmlns:a16="http://schemas.microsoft.com/office/drawing/2014/main" id="{373450DF-9285-0543-8253-D8F5AE27FB8E}"/>
              </a:ext>
            </a:extLst>
          </p:cNvPr>
          <p:cNvSpPr/>
          <p:nvPr/>
        </p:nvSpPr>
        <p:spPr>
          <a:xfrm>
            <a:off x="9656309" y="2481275"/>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4" name="Oval 123">
            <a:extLst>
              <a:ext uri="{FF2B5EF4-FFF2-40B4-BE49-F238E27FC236}">
                <a16:creationId xmlns:a16="http://schemas.microsoft.com/office/drawing/2014/main" id="{3FF8E7BF-C4CB-A89D-201F-4BB4E0BE789A}"/>
              </a:ext>
            </a:extLst>
          </p:cNvPr>
          <p:cNvSpPr/>
          <p:nvPr/>
        </p:nvSpPr>
        <p:spPr>
          <a:xfrm>
            <a:off x="9996869" y="2411675"/>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5" name="Oval 124">
            <a:extLst>
              <a:ext uri="{FF2B5EF4-FFF2-40B4-BE49-F238E27FC236}">
                <a16:creationId xmlns:a16="http://schemas.microsoft.com/office/drawing/2014/main" id="{698A8AC1-31AF-B284-0F10-9BC2E2AB8FEC}"/>
              </a:ext>
            </a:extLst>
          </p:cNvPr>
          <p:cNvSpPr/>
          <p:nvPr/>
        </p:nvSpPr>
        <p:spPr>
          <a:xfrm>
            <a:off x="9766471" y="241225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6" name="Oval 125">
            <a:extLst>
              <a:ext uri="{FF2B5EF4-FFF2-40B4-BE49-F238E27FC236}">
                <a16:creationId xmlns:a16="http://schemas.microsoft.com/office/drawing/2014/main" id="{85B6A8E9-E17F-2069-82C7-0FD429353EBB}"/>
              </a:ext>
            </a:extLst>
          </p:cNvPr>
          <p:cNvSpPr/>
          <p:nvPr/>
        </p:nvSpPr>
        <p:spPr>
          <a:xfrm>
            <a:off x="9979014" y="2914898"/>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7" name="Oval 126">
            <a:extLst>
              <a:ext uri="{FF2B5EF4-FFF2-40B4-BE49-F238E27FC236}">
                <a16:creationId xmlns:a16="http://schemas.microsoft.com/office/drawing/2014/main" id="{9127FC00-959F-80A9-19CF-A617FA497D88}"/>
              </a:ext>
            </a:extLst>
          </p:cNvPr>
          <p:cNvSpPr/>
          <p:nvPr/>
        </p:nvSpPr>
        <p:spPr>
          <a:xfrm>
            <a:off x="10089176" y="2939550"/>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8" name="Oval 127">
            <a:extLst>
              <a:ext uri="{FF2B5EF4-FFF2-40B4-BE49-F238E27FC236}">
                <a16:creationId xmlns:a16="http://schemas.microsoft.com/office/drawing/2014/main" id="{425870E2-DFFC-7757-E5A2-137E4D4C742C}"/>
              </a:ext>
            </a:extLst>
          </p:cNvPr>
          <p:cNvSpPr/>
          <p:nvPr/>
        </p:nvSpPr>
        <p:spPr>
          <a:xfrm>
            <a:off x="9965718" y="2539460"/>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29" name="Oval 128">
            <a:extLst>
              <a:ext uri="{FF2B5EF4-FFF2-40B4-BE49-F238E27FC236}">
                <a16:creationId xmlns:a16="http://schemas.microsoft.com/office/drawing/2014/main" id="{F2A08DBF-3B45-00E1-890F-7A9DCCE73BF2}"/>
              </a:ext>
            </a:extLst>
          </p:cNvPr>
          <p:cNvSpPr/>
          <p:nvPr/>
        </p:nvSpPr>
        <p:spPr>
          <a:xfrm>
            <a:off x="10075880" y="2564112"/>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0" name="Oval 129">
            <a:extLst>
              <a:ext uri="{FF2B5EF4-FFF2-40B4-BE49-F238E27FC236}">
                <a16:creationId xmlns:a16="http://schemas.microsoft.com/office/drawing/2014/main" id="{CDA000A6-E948-0F38-9797-5B08AEE3B1EA}"/>
              </a:ext>
            </a:extLst>
          </p:cNvPr>
          <p:cNvSpPr/>
          <p:nvPr/>
        </p:nvSpPr>
        <p:spPr>
          <a:xfrm>
            <a:off x="10388923" y="297171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1" name="Oval 130">
            <a:extLst>
              <a:ext uri="{FF2B5EF4-FFF2-40B4-BE49-F238E27FC236}">
                <a16:creationId xmlns:a16="http://schemas.microsoft.com/office/drawing/2014/main" id="{1155261D-6685-D978-A176-676DB2113DBF}"/>
              </a:ext>
            </a:extLst>
          </p:cNvPr>
          <p:cNvSpPr/>
          <p:nvPr/>
        </p:nvSpPr>
        <p:spPr>
          <a:xfrm>
            <a:off x="10499085" y="2996371"/>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2" name="Oval 131">
            <a:extLst>
              <a:ext uri="{FF2B5EF4-FFF2-40B4-BE49-F238E27FC236}">
                <a16:creationId xmlns:a16="http://schemas.microsoft.com/office/drawing/2014/main" id="{28451FC7-B4AE-85D3-7613-2B1DE5EC8EFB}"/>
              </a:ext>
            </a:extLst>
          </p:cNvPr>
          <p:cNvSpPr/>
          <p:nvPr/>
        </p:nvSpPr>
        <p:spPr>
          <a:xfrm>
            <a:off x="10929878" y="2694895"/>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3" name="Oval 132">
            <a:extLst>
              <a:ext uri="{FF2B5EF4-FFF2-40B4-BE49-F238E27FC236}">
                <a16:creationId xmlns:a16="http://schemas.microsoft.com/office/drawing/2014/main" id="{2B2BB2B5-8A71-BDA3-4925-D32D221CF7F8}"/>
              </a:ext>
            </a:extLst>
          </p:cNvPr>
          <p:cNvSpPr/>
          <p:nvPr/>
        </p:nvSpPr>
        <p:spPr>
          <a:xfrm>
            <a:off x="11040040" y="271954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4" name="Oval 133">
            <a:extLst>
              <a:ext uri="{FF2B5EF4-FFF2-40B4-BE49-F238E27FC236}">
                <a16:creationId xmlns:a16="http://schemas.microsoft.com/office/drawing/2014/main" id="{C2934AA5-841E-6D0B-4DB3-728804C35D0E}"/>
              </a:ext>
            </a:extLst>
          </p:cNvPr>
          <p:cNvSpPr/>
          <p:nvPr/>
        </p:nvSpPr>
        <p:spPr>
          <a:xfrm>
            <a:off x="10816478" y="2802010"/>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5" name="Oval 134">
            <a:extLst>
              <a:ext uri="{FF2B5EF4-FFF2-40B4-BE49-F238E27FC236}">
                <a16:creationId xmlns:a16="http://schemas.microsoft.com/office/drawing/2014/main" id="{1422D35E-D7B4-18EE-ECC2-299E8A750730}"/>
              </a:ext>
            </a:extLst>
          </p:cNvPr>
          <p:cNvSpPr/>
          <p:nvPr/>
        </p:nvSpPr>
        <p:spPr>
          <a:xfrm>
            <a:off x="10926640" y="2826662"/>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6" name="Oval 135">
            <a:extLst>
              <a:ext uri="{FF2B5EF4-FFF2-40B4-BE49-F238E27FC236}">
                <a16:creationId xmlns:a16="http://schemas.microsoft.com/office/drawing/2014/main" id="{E0D89DED-5E00-661A-2436-03AC2CEFF640}"/>
              </a:ext>
            </a:extLst>
          </p:cNvPr>
          <p:cNvSpPr/>
          <p:nvPr/>
        </p:nvSpPr>
        <p:spPr>
          <a:xfrm>
            <a:off x="8671365" y="2894813"/>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7" name="Oval 136">
            <a:extLst>
              <a:ext uri="{FF2B5EF4-FFF2-40B4-BE49-F238E27FC236}">
                <a16:creationId xmlns:a16="http://schemas.microsoft.com/office/drawing/2014/main" id="{2022A914-7FB2-10F7-EE33-567B13F46DAA}"/>
              </a:ext>
            </a:extLst>
          </p:cNvPr>
          <p:cNvSpPr/>
          <p:nvPr/>
        </p:nvSpPr>
        <p:spPr>
          <a:xfrm>
            <a:off x="8781527" y="2919465"/>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8" name="Oval 137">
            <a:extLst>
              <a:ext uri="{FF2B5EF4-FFF2-40B4-BE49-F238E27FC236}">
                <a16:creationId xmlns:a16="http://schemas.microsoft.com/office/drawing/2014/main" id="{A9A67476-64FA-FA08-D07F-E1699DECA0DE}"/>
              </a:ext>
            </a:extLst>
          </p:cNvPr>
          <p:cNvSpPr/>
          <p:nvPr/>
        </p:nvSpPr>
        <p:spPr>
          <a:xfrm>
            <a:off x="9037213" y="3030548"/>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39" name="Oval 138">
            <a:extLst>
              <a:ext uri="{FF2B5EF4-FFF2-40B4-BE49-F238E27FC236}">
                <a16:creationId xmlns:a16="http://schemas.microsoft.com/office/drawing/2014/main" id="{1342825D-1E92-D22D-AF09-4A377AB5E25E}"/>
              </a:ext>
            </a:extLst>
          </p:cNvPr>
          <p:cNvSpPr/>
          <p:nvPr/>
        </p:nvSpPr>
        <p:spPr>
          <a:xfrm>
            <a:off x="9147375" y="3055200"/>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0" name="Oval 139">
            <a:extLst>
              <a:ext uri="{FF2B5EF4-FFF2-40B4-BE49-F238E27FC236}">
                <a16:creationId xmlns:a16="http://schemas.microsoft.com/office/drawing/2014/main" id="{89765DA1-7BAE-9018-2D0C-A836F06EA1DE}"/>
              </a:ext>
            </a:extLst>
          </p:cNvPr>
          <p:cNvSpPr/>
          <p:nvPr/>
        </p:nvSpPr>
        <p:spPr>
          <a:xfrm>
            <a:off x="9232132" y="2534204"/>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1" name="Oval 140">
            <a:extLst>
              <a:ext uri="{FF2B5EF4-FFF2-40B4-BE49-F238E27FC236}">
                <a16:creationId xmlns:a16="http://schemas.microsoft.com/office/drawing/2014/main" id="{2A475B6D-4175-3941-2509-C8CD1CC7840F}"/>
              </a:ext>
            </a:extLst>
          </p:cNvPr>
          <p:cNvSpPr/>
          <p:nvPr/>
        </p:nvSpPr>
        <p:spPr>
          <a:xfrm>
            <a:off x="9342294" y="2558856"/>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2" name="Oval 141">
            <a:extLst>
              <a:ext uri="{FF2B5EF4-FFF2-40B4-BE49-F238E27FC236}">
                <a16:creationId xmlns:a16="http://schemas.microsoft.com/office/drawing/2014/main" id="{E07E2788-0D18-10BC-864C-FB5AEA026F53}"/>
              </a:ext>
            </a:extLst>
          </p:cNvPr>
          <p:cNvSpPr/>
          <p:nvPr/>
        </p:nvSpPr>
        <p:spPr>
          <a:xfrm>
            <a:off x="9548914" y="2852083"/>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3" name="Oval 142">
            <a:extLst>
              <a:ext uri="{FF2B5EF4-FFF2-40B4-BE49-F238E27FC236}">
                <a16:creationId xmlns:a16="http://schemas.microsoft.com/office/drawing/2014/main" id="{822AF24E-3255-8C39-3602-DA0CB2D4517C}"/>
              </a:ext>
            </a:extLst>
          </p:cNvPr>
          <p:cNvSpPr/>
          <p:nvPr/>
        </p:nvSpPr>
        <p:spPr>
          <a:xfrm>
            <a:off x="9525998" y="3048604"/>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4" name="Oval 143">
            <a:extLst>
              <a:ext uri="{FF2B5EF4-FFF2-40B4-BE49-F238E27FC236}">
                <a16:creationId xmlns:a16="http://schemas.microsoft.com/office/drawing/2014/main" id="{005B60A2-C377-E098-0879-C5A6B9791368}"/>
              </a:ext>
            </a:extLst>
          </p:cNvPr>
          <p:cNvSpPr/>
          <p:nvPr/>
        </p:nvSpPr>
        <p:spPr>
          <a:xfrm>
            <a:off x="10406438" y="2425481"/>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5" name="Oval 144">
            <a:extLst>
              <a:ext uri="{FF2B5EF4-FFF2-40B4-BE49-F238E27FC236}">
                <a16:creationId xmlns:a16="http://schemas.microsoft.com/office/drawing/2014/main" id="{EBE9C913-C795-8777-42AB-4BB5CD6BF950}"/>
              </a:ext>
            </a:extLst>
          </p:cNvPr>
          <p:cNvSpPr/>
          <p:nvPr/>
        </p:nvSpPr>
        <p:spPr>
          <a:xfrm>
            <a:off x="2215486" y="2586633"/>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6" name="Oval 145">
            <a:extLst>
              <a:ext uri="{FF2B5EF4-FFF2-40B4-BE49-F238E27FC236}">
                <a16:creationId xmlns:a16="http://schemas.microsoft.com/office/drawing/2014/main" id="{7875B6A3-0297-74A3-2A5D-EBE8353BB3F5}"/>
              </a:ext>
            </a:extLst>
          </p:cNvPr>
          <p:cNvSpPr/>
          <p:nvPr/>
        </p:nvSpPr>
        <p:spPr>
          <a:xfrm>
            <a:off x="10314998" y="2240433"/>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7" name="Oval 146">
            <a:extLst>
              <a:ext uri="{FF2B5EF4-FFF2-40B4-BE49-F238E27FC236}">
                <a16:creationId xmlns:a16="http://schemas.microsoft.com/office/drawing/2014/main" id="{E2868C70-BAB4-C5CF-0FB0-FC2BD69011D6}"/>
              </a:ext>
            </a:extLst>
          </p:cNvPr>
          <p:cNvSpPr/>
          <p:nvPr/>
        </p:nvSpPr>
        <p:spPr>
          <a:xfrm>
            <a:off x="10057121" y="219136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8" name="Oval 147">
            <a:extLst>
              <a:ext uri="{FF2B5EF4-FFF2-40B4-BE49-F238E27FC236}">
                <a16:creationId xmlns:a16="http://schemas.microsoft.com/office/drawing/2014/main" id="{3FAFA2F1-CF07-F891-5126-7B0079CB565D}"/>
              </a:ext>
            </a:extLst>
          </p:cNvPr>
          <p:cNvSpPr/>
          <p:nvPr/>
        </p:nvSpPr>
        <p:spPr>
          <a:xfrm>
            <a:off x="10167283" y="221601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49" name="Oval 148">
            <a:extLst>
              <a:ext uri="{FF2B5EF4-FFF2-40B4-BE49-F238E27FC236}">
                <a16:creationId xmlns:a16="http://schemas.microsoft.com/office/drawing/2014/main" id="{946FFF43-58B1-934F-D6DB-3240E077E920}"/>
              </a:ext>
            </a:extLst>
          </p:cNvPr>
          <p:cNvSpPr/>
          <p:nvPr/>
        </p:nvSpPr>
        <p:spPr>
          <a:xfrm>
            <a:off x="10586788" y="2208301"/>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0" name="Oval 149">
            <a:extLst>
              <a:ext uri="{FF2B5EF4-FFF2-40B4-BE49-F238E27FC236}">
                <a16:creationId xmlns:a16="http://schemas.microsoft.com/office/drawing/2014/main" id="{0614B55F-0EC5-D491-4C38-9E644F3C9DD4}"/>
              </a:ext>
            </a:extLst>
          </p:cNvPr>
          <p:cNvSpPr/>
          <p:nvPr/>
        </p:nvSpPr>
        <p:spPr>
          <a:xfrm>
            <a:off x="10596546" y="2386284"/>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1" name="Oval 150">
            <a:extLst>
              <a:ext uri="{FF2B5EF4-FFF2-40B4-BE49-F238E27FC236}">
                <a16:creationId xmlns:a16="http://schemas.microsoft.com/office/drawing/2014/main" id="{AD111BAA-A16E-4D24-95B9-FBB2CC81AC1E}"/>
              </a:ext>
            </a:extLst>
          </p:cNvPr>
          <p:cNvSpPr/>
          <p:nvPr/>
        </p:nvSpPr>
        <p:spPr>
          <a:xfrm>
            <a:off x="10553787" y="3094184"/>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2" name="Oval 151">
            <a:extLst>
              <a:ext uri="{FF2B5EF4-FFF2-40B4-BE49-F238E27FC236}">
                <a16:creationId xmlns:a16="http://schemas.microsoft.com/office/drawing/2014/main" id="{47EC51AC-61C8-5A43-A890-B1EE476A55F9}"/>
              </a:ext>
            </a:extLst>
          </p:cNvPr>
          <p:cNvSpPr/>
          <p:nvPr/>
        </p:nvSpPr>
        <p:spPr>
          <a:xfrm>
            <a:off x="8767490" y="3100771"/>
            <a:ext cx="274320" cy="27432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3" name="Oval 152">
            <a:extLst>
              <a:ext uri="{FF2B5EF4-FFF2-40B4-BE49-F238E27FC236}">
                <a16:creationId xmlns:a16="http://schemas.microsoft.com/office/drawing/2014/main" id="{9B8AA6B2-39E5-A5B6-1D2D-B3AC0BA8011D}"/>
              </a:ext>
            </a:extLst>
          </p:cNvPr>
          <p:cNvSpPr/>
          <p:nvPr/>
        </p:nvSpPr>
        <p:spPr>
          <a:xfrm>
            <a:off x="10010152" y="3076268"/>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4" name="Oval 153">
            <a:extLst>
              <a:ext uri="{FF2B5EF4-FFF2-40B4-BE49-F238E27FC236}">
                <a16:creationId xmlns:a16="http://schemas.microsoft.com/office/drawing/2014/main" id="{08CBB89B-2DEA-884C-2C2C-5157B0A41ED1}"/>
              </a:ext>
            </a:extLst>
          </p:cNvPr>
          <p:cNvSpPr/>
          <p:nvPr/>
        </p:nvSpPr>
        <p:spPr>
          <a:xfrm>
            <a:off x="9096075" y="2269612"/>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5" name="Oval 154">
            <a:extLst>
              <a:ext uri="{FF2B5EF4-FFF2-40B4-BE49-F238E27FC236}">
                <a16:creationId xmlns:a16="http://schemas.microsoft.com/office/drawing/2014/main" id="{83A61BA2-FFAB-2DA6-86C0-E53B0DBCF84C}"/>
              </a:ext>
            </a:extLst>
          </p:cNvPr>
          <p:cNvSpPr/>
          <p:nvPr/>
        </p:nvSpPr>
        <p:spPr>
          <a:xfrm>
            <a:off x="10632159" y="3320245"/>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6" name="Oval 155">
            <a:extLst>
              <a:ext uri="{FF2B5EF4-FFF2-40B4-BE49-F238E27FC236}">
                <a16:creationId xmlns:a16="http://schemas.microsoft.com/office/drawing/2014/main" id="{EE815F2B-29E6-8CCB-8264-7AE466A3250F}"/>
              </a:ext>
            </a:extLst>
          </p:cNvPr>
          <p:cNvSpPr/>
          <p:nvPr/>
        </p:nvSpPr>
        <p:spPr>
          <a:xfrm>
            <a:off x="9011312" y="3373473"/>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7" name="Oval 156">
            <a:extLst>
              <a:ext uri="{FF2B5EF4-FFF2-40B4-BE49-F238E27FC236}">
                <a16:creationId xmlns:a16="http://schemas.microsoft.com/office/drawing/2014/main" id="{2DA0D5EA-5928-5344-B537-41BF8DE5EC09}"/>
              </a:ext>
            </a:extLst>
          </p:cNvPr>
          <p:cNvSpPr/>
          <p:nvPr/>
        </p:nvSpPr>
        <p:spPr>
          <a:xfrm>
            <a:off x="10200159" y="3435132"/>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8" name="Oval 157">
            <a:extLst>
              <a:ext uri="{FF2B5EF4-FFF2-40B4-BE49-F238E27FC236}">
                <a16:creationId xmlns:a16="http://schemas.microsoft.com/office/drawing/2014/main" id="{D511EA45-ADEE-DA32-3F7F-DAD36F185D1E}"/>
              </a:ext>
            </a:extLst>
          </p:cNvPr>
          <p:cNvSpPr/>
          <p:nvPr/>
        </p:nvSpPr>
        <p:spPr>
          <a:xfrm>
            <a:off x="9244719" y="3303685"/>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59" name="Oval 158">
            <a:extLst>
              <a:ext uri="{FF2B5EF4-FFF2-40B4-BE49-F238E27FC236}">
                <a16:creationId xmlns:a16="http://schemas.microsoft.com/office/drawing/2014/main" id="{79834A9F-0ED2-6FAC-7E62-B9789B52CDF7}"/>
              </a:ext>
            </a:extLst>
          </p:cNvPr>
          <p:cNvSpPr/>
          <p:nvPr/>
        </p:nvSpPr>
        <p:spPr>
          <a:xfrm>
            <a:off x="9812559" y="333433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0" name="Oval 159">
            <a:extLst>
              <a:ext uri="{FF2B5EF4-FFF2-40B4-BE49-F238E27FC236}">
                <a16:creationId xmlns:a16="http://schemas.microsoft.com/office/drawing/2014/main" id="{7A553F1A-E1D7-B7DE-4BF3-45659B4366F6}"/>
              </a:ext>
            </a:extLst>
          </p:cNvPr>
          <p:cNvSpPr/>
          <p:nvPr/>
        </p:nvSpPr>
        <p:spPr>
          <a:xfrm>
            <a:off x="10352559" y="3233224"/>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1" name="Oval 160">
            <a:extLst>
              <a:ext uri="{FF2B5EF4-FFF2-40B4-BE49-F238E27FC236}">
                <a16:creationId xmlns:a16="http://schemas.microsoft.com/office/drawing/2014/main" id="{8305F82A-6A84-4270-F37C-E8AE9603E5E3}"/>
              </a:ext>
            </a:extLst>
          </p:cNvPr>
          <p:cNvSpPr/>
          <p:nvPr/>
        </p:nvSpPr>
        <p:spPr>
          <a:xfrm>
            <a:off x="9558922" y="3274083"/>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2" name="Oval 161">
            <a:extLst>
              <a:ext uri="{FF2B5EF4-FFF2-40B4-BE49-F238E27FC236}">
                <a16:creationId xmlns:a16="http://schemas.microsoft.com/office/drawing/2014/main" id="{84937C24-5CD4-146E-3B4D-B9F9255339EC}"/>
              </a:ext>
            </a:extLst>
          </p:cNvPr>
          <p:cNvSpPr/>
          <p:nvPr/>
        </p:nvSpPr>
        <p:spPr>
          <a:xfrm>
            <a:off x="9852870" y="3417309"/>
            <a:ext cx="274320" cy="27432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3" name="Oval 162">
            <a:extLst>
              <a:ext uri="{FF2B5EF4-FFF2-40B4-BE49-F238E27FC236}">
                <a16:creationId xmlns:a16="http://schemas.microsoft.com/office/drawing/2014/main" id="{353F2008-00EA-F146-C971-34EA8C1AAFEB}"/>
              </a:ext>
            </a:extLst>
          </p:cNvPr>
          <p:cNvSpPr/>
          <p:nvPr/>
        </p:nvSpPr>
        <p:spPr>
          <a:xfrm>
            <a:off x="10589921" y="345313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4" name="Oval 163">
            <a:extLst>
              <a:ext uri="{FF2B5EF4-FFF2-40B4-BE49-F238E27FC236}">
                <a16:creationId xmlns:a16="http://schemas.microsoft.com/office/drawing/2014/main" id="{9D9D8369-BE32-C870-BD57-4CF05485C2BD}"/>
              </a:ext>
            </a:extLst>
          </p:cNvPr>
          <p:cNvSpPr/>
          <p:nvPr/>
        </p:nvSpPr>
        <p:spPr>
          <a:xfrm>
            <a:off x="9375739" y="3404913"/>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5" name="Oval 164">
            <a:extLst>
              <a:ext uri="{FF2B5EF4-FFF2-40B4-BE49-F238E27FC236}">
                <a16:creationId xmlns:a16="http://schemas.microsoft.com/office/drawing/2014/main" id="{11C0269D-2E60-DDBE-8A25-549E151BA467}"/>
              </a:ext>
            </a:extLst>
          </p:cNvPr>
          <p:cNvSpPr/>
          <p:nvPr/>
        </p:nvSpPr>
        <p:spPr>
          <a:xfrm>
            <a:off x="10742321" y="325122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6" name="Oval 165">
            <a:extLst>
              <a:ext uri="{FF2B5EF4-FFF2-40B4-BE49-F238E27FC236}">
                <a16:creationId xmlns:a16="http://schemas.microsoft.com/office/drawing/2014/main" id="{A0F3BE34-865F-F057-F4C6-11BF776B69D5}"/>
              </a:ext>
            </a:extLst>
          </p:cNvPr>
          <p:cNvSpPr/>
          <p:nvPr/>
        </p:nvSpPr>
        <p:spPr>
          <a:xfrm>
            <a:off x="9094167" y="3225490"/>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7" name="Oval 166">
            <a:extLst>
              <a:ext uri="{FF2B5EF4-FFF2-40B4-BE49-F238E27FC236}">
                <a16:creationId xmlns:a16="http://schemas.microsoft.com/office/drawing/2014/main" id="{A7F97A6C-1AFE-C88B-E1D7-54BACCBFBF93}"/>
              </a:ext>
            </a:extLst>
          </p:cNvPr>
          <p:cNvSpPr/>
          <p:nvPr/>
        </p:nvSpPr>
        <p:spPr>
          <a:xfrm>
            <a:off x="10310321" y="3366116"/>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8" name="Oval 167">
            <a:extLst>
              <a:ext uri="{FF2B5EF4-FFF2-40B4-BE49-F238E27FC236}">
                <a16:creationId xmlns:a16="http://schemas.microsoft.com/office/drawing/2014/main" id="{B1F15C2C-0CBB-A7C1-0E3B-9B43866792E0}"/>
              </a:ext>
            </a:extLst>
          </p:cNvPr>
          <p:cNvSpPr/>
          <p:nvPr/>
        </p:nvSpPr>
        <p:spPr>
          <a:xfrm>
            <a:off x="9354881" y="3234669"/>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69" name="Oval 168">
            <a:extLst>
              <a:ext uri="{FF2B5EF4-FFF2-40B4-BE49-F238E27FC236}">
                <a16:creationId xmlns:a16="http://schemas.microsoft.com/office/drawing/2014/main" id="{0C0D2BEE-B7A2-81BF-3C7C-8CB22E5A927D}"/>
              </a:ext>
            </a:extLst>
          </p:cNvPr>
          <p:cNvSpPr/>
          <p:nvPr/>
        </p:nvSpPr>
        <p:spPr>
          <a:xfrm>
            <a:off x="8637880" y="325549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70" name="Oval 169">
            <a:extLst>
              <a:ext uri="{FF2B5EF4-FFF2-40B4-BE49-F238E27FC236}">
                <a16:creationId xmlns:a16="http://schemas.microsoft.com/office/drawing/2014/main" id="{622D74C6-64CD-BECF-34C7-2B2D1F1706ED}"/>
              </a:ext>
            </a:extLst>
          </p:cNvPr>
          <p:cNvSpPr/>
          <p:nvPr/>
        </p:nvSpPr>
        <p:spPr>
          <a:xfrm>
            <a:off x="10862557" y="2998810"/>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71" name="Oval 170">
            <a:extLst>
              <a:ext uri="{FF2B5EF4-FFF2-40B4-BE49-F238E27FC236}">
                <a16:creationId xmlns:a16="http://schemas.microsoft.com/office/drawing/2014/main" id="{A1BC1346-F697-0B24-DD51-7B3C57363747}"/>
              </a:ext>
            </a:extLst>
          </p:cNvPr>
          <p:cNvSpPr/>
          <p:nvPr/>
        </p:nvSpPr>
        <p:spPr>
          <a:xfrm>
            <a:off x="10972719" y="3023462"/>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72" name="Oval 171">
            <a:extLst>
              <a:ext uri="{FF2B5EF4-FFF2-40B4-BE49-F238E27FC236}">
                <a16:creationId xmlns:a16="http://schemas.microsoft.com/office/drawing/2014/main" id="{FDAC9A48-7934-05C7-9075-FD4C23AD7686}"/>
              </a:ext>
            </a:extLst>
          </p:cNvPr>
          <p:cNvSpPr/>
          <p:nvPr/>
        </p:nvSpPr>
        <p:spPr>
          <a:xfrm>
            <a:off x="10749157" y="302257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73" name="Oval 172">
            <a:extLst>
              <a:ext uri="{FF2B5EF4-FFF2-40B4-BE49-F238E27FC236}">
                <a16:creationId xmlns:a16="http://schemas.microsoft.com/office/drawing/2014/main" id="{DE846155-8AF3-89E3-329A-CDD59F4D120E}"/>
              </a:ext>
            </a:extLst>
          </p:cNvPr>
          <p:cNvSpPr/>
          <p:nvPr/>
        </p:nvSpPr>
        <p:spPr>
          <a:xfrm>
            <a:off x="10859319" y="3130577"/>
            <a:ext cx="91440" cy="9144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74" name="Oval 173">
            <a:extLst>
              <a:ext uri="{FF2B5EF4-FFF2-40B4-BE49-F238E27FC236}">
                <a16:creationId xmlns:a16="http://schemas.microsoft.com/office/drawing/2014/main" id="{303AB479-8C63-870E-F6F1-9783D564FC60}"/>
              </a:ext>
            </a:extLst>
          </p:cNvPr>
          <p:cNvSpPr/>
          <p:nvPr/>
        </p:nvSpPr>
        <p:spPr>
          <a:xfrm>
            <a:off x="10132769" y="3233224"/>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175" name="Oval 174">
            <a:extLst>
              <a:ext uri="{FF2B5EF4-FFF2-40B4-BE49-F238E27FC236}">
                <a16:creationId xmlns:a16="http://schemas.microsoft.com/office/drawing/2014/main" id="{4A75E6E8-E17D-5390-D1F2-4B75BF98112A}"/>
              </a:ext>
            </a:extLst>
          </p:cNvPr>
          <p:cNvSpPr/>
          <p:nvPr/>
        </p:nvSpPr>
        <p:spPr>
          <a:xfrm>
            <a:off x="10425520" y="3299008"/>
            <a:ext cx="182880" cy="182880"/>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6" name="Arrow: Right 5">
            <a:extLst>
              <a:ext uri="{FF2B5EF4-FFF2-40B4-BE49-F238E27FC236}">
                <a16:creationId xmlns:a16="http://schemas.microsoft.com/office/drawing/2014/main" id="{29A39559-84CB-1915-F5E0-C13D26413ABF}"/>
              </a:ext>
            </a:extLst>
          </p:cNvPr>
          <p:cNvSpPr/>
          <p:nvPr/>
        </p:nvSpPr>
        <p:spPr>
          <a:xfrm>
            <a:off x="3779764" y="1834904"/>
            <a:ext cx="4592496" cy="24774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Tree>
    <p:extLst>
      <p:ext uri="{BB962C8B-B14F-4D97-AF65-F5344CB8AC3E}">
        <p14:creationId xmlns:p14="http://schemas.microsoft.com/office/powerpoint/2010/main" val="405215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3240-281C-E7CA-D54A-A81053472C2F}"/>
              </a:ext>
            </a:extLst>
          </p:cNvPr>
          <p:cNvSpPr>
            <a:spLocks noGrp="1"/>
          </p:cNvSpPr>
          <p:nvPr>
            <p:ph type="title"/>
          </p:nvPr>
        </p:nvSpPr>
        <p:spPr/>
        <p:txBody>
          <a:bodyPr/>
          <a:lstStyle/>
          <a:p>
            <a:r>
              <a:rPr lang="en-US" dirty="0"/>
              <a:t>“Performance” SLA</a:t>
            </a:r>
          </a:p>
        </p:txBody>
      </p:sp>
      <p:graphicFrame>
        <p:nvGraphicFramePr>
          <p:cNvPr id="6" name="Diagram 5">
            <a:extLst>
              <a:ext uri="{FF2B5EF4-FFF2-40B4-BE49-F238E27FC236}">
                <a16:creationId xmlns:a16="http://schemas.microsoft.com/office/drawing/2014/main" id="{8D031ACB-916B-3C3F-EF04-A4E8E4FFEB15}"/>
              </a:ext>
            </a:extLst>
          </p:cNvPr>
          <p:cNvGraphicFramePr/>
          <p:nvPr>
            <p:extLst>
              <p:ext uri="{D42A27DB-BD31-4B8C-83A1-F6EECF244321}">
                <p14:modId xmlns:p14="http://schemas.microsoft.com/office/powerpoint/2010/main" val="30183820"/>
              </p:ext>
            </p:extLst>
          </p:nvPr>
        </p:nvGraphicFramePr>
        <p:xfrm>
          <a:off x="1960034" y="1363687"/>
          <a:ext cx="8128000" cy="5698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9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BFF6F-F002-4EAA-B01F-CC311E4C679A}"/>
              </a:ext>
            </a:extLst>
          </p:cNvPr>
          <p:cNvSpPr>
            <a:spLocks noGrp="1"/>
          </p:cNvSpPr>
          <p:nvPr>
            <p:ph type="title"/>
          </p:nvPr>
        </p:nvSpPr>
        <p:spPr/>
        <p:txBody>
          <a:bodyPr/>
          <a:lstStyle/>
          <a:p>
            <a:r>
              <a:rPr lang="en-US" dirty="0"/>
              <a:t>KPI as Stepping Stone</a:t>
            </a:r>
          </a:p>
        </p:txBody>
      </p:sp>
      <p:sp>
        <p:nvSpPr>
          <p:cNvPr id="10" name="Rectangle 9">
            <a:extLst>
              <a:ext uri="{FF2B5EF4-FFF2-40B4-BE49-F238E27FC236}">
                <a16:creationId xmlns:a16="http://schemas.microsoft.com/office/drawing/2014/main" id="{426480A2-EEE2-49D0-9423-9C6E43FE7284}"/>
              </a:ext>
            </a:extLst>
          </p:cNvPr>
          <p:cNvSpPr/>
          <p:nvPr/>
        </p:nvSpPr>
        <p:spPr>
          <a:xfrm>
            <a:off x="1589" y="6103870"/>
            <a:ext cx="12188825" cy="419100"/>
          </a:xfrm>
          <a:prstGeom prst="rect">
            <a:avLst/>
          </a:prstGeom>
          <a:solidFill>
            <a:schemeClr val="tx2"/>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rPr>
              <a:t>You walk from where you stand</a:t>
            </a:r>
          </a:p>
        </p:txBody>
      </p:sp>
      <p:grpSp>
        <p:nvGrpSpPr>
          <p:cNvPr id="11" name="Group 10">
            <a:extLst>
              <a:ext uri="{FF2B5EF4-FFF2-40B4-BE49-F238E27FC236}">
                <a16:creationId xmlns:a16="http://schemas.microsoft.com/office/drawing/2014/main" id="{6B8B21C3-9A68-6012-A6D0-095A48BE6F7B}"/>
              </a:ext>
            </a:extLst>
          </p:cNvPr>
          <p:cNvGrpSpPr/>
          <p:nvPr/>
        </p:nvGrpSpPr>
        <p:grpSpPr>
          <a:xfrm>
            <a:off x="1165456" y="1331380"/>
            <a:ext cx="10111652" cy="4887042"/>
            <a:chOff x="792047" y="1240719"/>
            <a:chExt cx="10601441" cy="5417256"/>
          </a:xfrm>
        </p:grpSpPr>
        <p:graphicFrame>
          <p:nvGraphicFramePr>
            <p:cNvPr id="12" name="Diagram 11">
              <a:extLst>
                <a:ext uri="{FF2B5EF4-FFF2-40B4-BE49-F238E27FC236}">
                  <a16:creationId xmlns:a16="http://schemas.microsoft.com/office/drawing/2014/main" id="{03642A5C-E947-ACB4-F9AD-721B74E6C988}"/>
                </a:ext>
              </a:extLst>
            </p:cNvPr>
            <p:cNvGraphicFramePr/>
            <p:nvPr>
              <p:extLst>
                <p:ext uri="{D42A27DB-BD31-4B8C-83A1-F6EECF244321}">
                  <p14:modId xmlns:p14="http://schemas.microsoft.com/office/powerpoint/2010/main" val="1169354364"/>
                </p:ext>
              </p:extLst>
            </p:nvPr>
          </p:nvGraphicFramePr>
          <p:xfrm>
            <a:off x="792047" y="1240719"/>
            <a:ext cx="10601441"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0028CCB0-C1C2-21E4-15D6-DA82D6DE29DF}"/>
                </a:ext>
              </a:extLst>
            </p:cNvPr>
            <p:cNvSpPr/>
            <p:nvPr/>
          </p:nvSpPr>
          <p:spPr>
            <a:xfrm>
              <a:off x="4885035" y="3306609"/>
              <a:ext cx="2800350" cy="2227647"/>
            </a:xfrm>
            <a:prstGeom prst="rect">
              <a:avLst/>
            </a:prstGeom>
            <a:solidFill>
              <a:schemeClr val="accent2">
                <a:lumMod val="20000"/>
                <a:lumOff val="80000"/>
                <a:alpha val="20000"/>
              </a:schemeClr>
            </a:solidFill>
            <a:ln>
              <a:noFill/>
            </a:ln>
          </p:spPr>
          <p:style>
            <a:lnRef idx="0">
              <a:scrgbClr r="0" g="0" b="0"/>
            </a:lnRef>
            <a:fillRef idx="0">
              <a:scrgbClr r="0" g="0" b="0"/>
            </a:fillRef>
            <a:effectRef idx="0">
              <a:scrgbClr r="0" g="0" b="0"/>
            </a:effectRef>
            <a:fontRef idx="minor">
              <a:schemeClr val="accent1"/>
            </a:fontRef>
          </p:style>
          <p:txBody>
            <a:bodyPr rtlCol="0" anchor="ctr"/>
            <a:lstStyle/>
            <a:p>
              <a:pPr>
                <a:spcBef>
                  <a:spcPts val="600"/>
                </a:spcBef>
              </a:pPr>
              <a:r>
                <a:rPr lang="en-US" b="1" dirty="0">
                  <a:solidFill>
                    <a:schemeClr val="tx2"/>
                  </a:solidFill>
                  <a:latin typeface="Calibri" panose="020F0502020204030204" pitchFamily="34" charset="0"/>
                  <a:cs typeface="Calibri" panose="020F0502020204030204" pitchFamily="34" charset="0"/>
                </a:rPr>
                <a:t>IaaS Performance is quantified &amp; measured.</a:t>
              </a:r>
            </a:p>
            <a:p>
              <a:pPr>
                <a:spcBef>
                  <a:spcPts val="600"/>
                </a:spcBef>
              </a:pPr>
              <a:r>
                <a:rPr lang="en-US" b="1" dirty="0">
                  <a:solidFill>
                    <a:schemeClr val="tx2"/>
                  </a:solidFill>
                  <a:latin typeface="Calibri" panose="020F0502020204030204" pitchFamily="34" charset="0"/>
                  <a:cs typeface="Calibri" panose="020F0502020204030204" pitchFamily="34" charset="0"/>
                </a:rPr>
                <a:t>Insight based, with SOP.</a:t>
              </a:r>
            </a:p>
            <a:p>
              <a:pPr>
                <a:spcBef>
                  <a:spcPts val="600"/>
                </a:spcBef>
              </a:pPr>
              <a:r>
                <a:rPr lang="en-US" b="1" dirty="0">
                  <a:solidFill>
                    <a:schemeClr val="tx2"/>
                  </a:solidFill>
                  <a:latin typeface="Calibri" panose="020F0502020204030204" pitchFamily="34" charset="0"/>
                  <a:cs typeface="Calibri" panose="020F0502020204030204" pitchFamily="34" charset="0"/>
                </a:rPr>
                <a:t>Self-service portal.</a:t>
              </a:r>
            </a:p>
            <a:p>
              <a:pPr>
                <a:spcBef>
                  <a:spcPts val="600"/>
                </a:spcBef>
              </a:pPr>
              <a:r>
                <a:rPr lang="en-US" b="1" dirty="0">
                  <a:solidFill>
                    <a:schemeClr val="tx2"/>
                  </a:solidFill>
                  <a:latin typeface="Calibri" panose="020F0502020204030204" pitchFamily="34" charset="0"/>
                  <a:cs typeface="Calibri" panose="020F0502020204030204" pitchFamily="34" charset="0"/>
                </a:rPr>
                <a:t>RCA is closed when alert set up.</a:t>
              </a:r>
            </a:p>
          </p:txBody>
        </p:sp>
        <p:sp>
          <p:nvSpPr>
            <p:cNvPr id="14" name="Rectangle 13">
              <a:extLst>
                <a:ext uri="{FF2B5EF4-FFF2-40B4-BE49-F238E27FC236}">
                  <a16:creationId xmlns:a16="http://schemas.microsoft.com/office/drawing/2014/main" id="{F758ACE7-866A-25BA-99DA-B8B92B8AAAD5}"/>
                </a:ext>
              </a:extLst>
            </p:cNvPr>
            <p:cNvSpPr/>
            <p:nvPr/>
          </p:nvSpPr>
          <p:spPr>
            <a:xfrm>
              <a:off x="8526453" y="2332309"/>
              <a:ext cx="2800350" cy="2945460"/>
            </a:xfrm>
            <a:prstGeom prst="rect">
              <a:avLst/>
            </a:prstGeom>
            <a:solidFill>
              <a:schemeClr val="accent2">
                <a:lumMod val="20000"/>
                <a:lumOff val="80000"/>
                <a:alpha val="20000"/>
              </a:schemeClr>
            </a:solidFill>
            <a:ln>
              <a:noFill/>
            </a:ln>
          </p:spPr>
          <p:style>
            <a:lnRef idx="0">
              <a:scrgbClr r="0" g="0" b="0"/>
            </a:lnRef>
            <a:fillRef idx="0">
              <a:scrgbClr r="0" g="0" b="0"/>
            </a:fillRef>
            <a:effectRef idx="0">
              <a:scrgbClr r="0" g="0" b="0"/>
            </a:effectRef>
            <a:fontRef idx="minor">
              <a:schemeClr val="accent1"/>
            </a:fontRef>
          </p:style>
          <p:txBody>
            <a:bodyPr rtlCol="0" anchor="ctr"/>
            <a:lstStyle/>
            <a:p>
              <a:pPr>
                <a:spcBef>
                  <a:spcPts val="600"/>
                </a:spcBef>
              </a:pPr>
              <a:r>
                <a:rPr lang="en-US" b="1" dirty="0">
                  <a:solidFill>
                    <a:schemeClr val="tx2"/>
                  </a:solidFill>
                  <a:latin typeface="Calibri" panose="020F0502020204030204" pitchFamily="34" charset="0"/>
                  <a:cs typeface="Calibri" panose="020F0502020204030204" pitchFamily="34" charset="0"/>
                </a:rPr>
                <a:t>SLA is part of business contract.</a:t>
              </a:r>
            </a:p>
            <a:p>
              <a:pPr>
                <a:spcBef>
                  <a:spcPts val="600"/>
                </a:spcBef>
              </a:pPr>
              <a:r>
                <a:rPr lang="en-US" b="1" dirty="0">
                  <a:solidFill>
                    <a:schemeClr val="tx2"/>
                  </a:solidFill>
                  <a:latin typeface="Calibri" panose="020F0502020204030204" pitchFamily="34" charset="0"/>
                  <a:cs typeface="Calibri" panose="020F0502020204030204" pitchFamily="34" charset="0"/>
                </a:rPr>
                <a:t>SLA = 1 month average of SLI.</a:t>
              </a:r>
            </a:p>
            <a:p>
              <a:pPr>
                <a:spcBef>
                  <a:spcPts val="600"/>
                </a:spcBef>
              </a:pPr>
              <a:r>
                <a:rPr lang="en-US" b="1" dirty="0">
                  <a:solidFill>
                    <a:schemeClr val="tx2"/>
                  </a:solidFill>
                  <a:latin typeface="Calibri" panose="020F0502020204030204" pitchFamily="34" charset="0"/>
                  <a:cs typeface="Calibri" panose="020F0502020204030204" pitchFamily="34" charset="0"/>
                </a:rPr>
                <a:t>Pricing &amp; QoS are used to differentiate each class. </a:t>
              </a:r>
            </a:p>
          </p:txBody>
        </p:sp>
        <p:sp>
          <p:nvSpPr>
            <p:cNvPr id="15" name="Rectangle 14">
              <a:extLst>
                <a:ext uri="{FF2B5EF4-FFF2-40B4-BE49-F238E27FC236}">
                  <a16:creationId xmlns:a16="http://schemas.microsoft.com/office/drawing/2014/main" id="{AB0A033F-3778-97CA-91C4-32DD168EB0A9}"/>
                </a:ext>
              </a:extLst>
            </p:cNvPr>
            <p:cNvSpPr/>
            <p:nvPr/>
          </p:nvSpPr>
          <p:spPr>
            <a:xfrm>
              <a:off x="1247560" y="4242649"/>
              <a:ext cx="2800350" cy="1808341"/>
            </a:xfrm>
            <a:prstGeom prst="rect">
              <a:avLst/>
            </a:prstGeom>
            <a:solidFill>
              <a:schemeClr val="accent2">
                <a:lumMod val="20000"/>
                <a:lumOff val="80000"/>
                <a:alpha val="20000"/>
              </a:schemeClr>
            </a:solidFill>
            <a:ln>
              <a:noFill/>
            </a:ln>
          </p:spPr>
          <p:style>
            <a:lnRef idx="0">
              <a:scrgbClr r="0" g="0" b="0"/>
            </a:lnRef>
            <a:fillRef idx="0">
              <a:scrgbClr r="0" g="0" b="0"/>
            </a:fillRef>
            <a:effectRef idx="0">
              <a:scrgbClr r="0" g="0" b="0"/>
            </a:effectRef>
            <a:fontRef idx="minor">
              <a:schemeClr val="accent1"/>
            </a:fontRef>
          </p:style>
          <p:txBody>
            <a:bodyPr rtlCol="0" anchor="ctr"/>
            <a:lstStyle/>
            <a:p>
              <a:pPr>
                <a:spcBef>
                  <a:spcPts val="600"/>
                </a:spcBef>
              </a:pPr>
              <a:r>
                <a:rPr lang="en-US" b="1" dirty="0">
                  <a:solidFill>
                    <a:schemeClr val="tx2"/>
                  </a:solidFill>
                  <a:latin typeface="Calibri" panose="020F0502020204030204" pitchFamily="34" charset="0"/>
                  <a:cs typeface="Calibri" panose="020F0502020204030204" pitchFamily="34" charset="0"/>
                </a:rPr>
                <a:t>Reactive. </a:t>
              </a:r>
            </a:p>
            <a:p>
              <a:pPr>
                <a:spcBef>
                  <a:spcPts val="600"/>
                </a:spcBef>
              </a:pPr>
              <a:r>
                <a:rPr lang="en-US" b="1" dirty="0">
                  <a:solidFill>
                    <a:schemeClr val="tx2"/>
                  </a:solidFill>
                  <a:latin typeface="Calibri" panose="020F0502020204030204" pitchFamily="34" charset="0"/>
                  <a:cs typeface="Calibri" panose="020F0502020204030204" pitchFamily="34" charset="0"/>
                </a:rPr>
                <a:t>Blamestorming. </a:t>
              </a:r>
            </a:p>
            <a:p>
              <a:pPr>
                <a:spcBef>
                  <a:spcPts val="600"/>
                </a:spcBef>
              </a:pPr>
              <a:r>
                <a:rPr lang="en-US" b="1" dirty="0">
                  <a:solidFill>
                    <a:schemeClr val="tx2"/>
                  </a:solidFill>
                  <a:latin typeface="Calibri" panose="020F0502020204030204" pitchFamily="34" charset="0"/>
                  <a:cs typeface="Calibri" panose="020F0502020204030204" pitchFamily="34" charset="0"/>
                </a:rPr>
                <a:t>Alerts-driven. </a:t>
              </a:r>
            </a:p>
          </p:txBody>
        </p:sp>
      </p:grpSp>
    </p:spTree>
    <p:extLst>
      <p:ext uri="{BB962C8B-B14F-4D97-AF65-F5344CB8AC3E}">
        <p14:creationId xmlns:p14="http://schemas.microsoft.com/office/powerpoint/2010/main" val="26439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5DF40-BFA5-453C-933F-A8402CC3A3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307"/>
          <a:stretch/>
        </p:blipFill>
        <p:spPr>
          <a:xfrm>
            <a:off x="4764" y="-27831"/>
            <a:ext cx="12337971" cy="6884046"/>
          </a:xfrm>
          <a:prstGeom prst="rect">
            <a:avLst/>
          </a:prstGeom>
        </p:spPr>
      </p:pic>
      <p:sp>
        <p:nvSpPr>
          <p:cNvPr id="6" name="Rectangle 5">
            <a:extLst>
              <a:ext uri="{FF2B5EF4-FFF2-40B4-BE49-F238E27FC236}">
                <a16:creationId xmlns:a16="http://schemas.microsoft.com/office/drawing/2014/main" id="{EBF1AA67-5C1F-4D17-B4F9-7627F224BE2F}"/>
              </a:ext>
            </a:extLst>
          </p:cNvPr>
          <p:cNvSpPr/>
          <p:nvPr/>
        </p:nvSpPr>
        <p:spPr>
          <a:xfrm>
            <a:off x="0" y="-13145"/>
            <a:ext cx="12234986" cy="6854673"/>
          </a:xfrm>
          <a:prstGeom prst="rect">
            <a:avLst/>
          </a:prstGeom>
          <a:solidFill>
            <a:srgbClr val="00B0F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3198" strike="sngStrike" dirty="0">
              <a:solidFill>
                <a:schemeClr val="bg1"/>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B7770D04-A861-4317-A415-438DA7946F09}"/>
              </a:ext>
            </a:extLst>
          </p:cNvPr>
          <p:cNvSpPr/>
          <p:nvPr/>
        </p:nvSpPr>
        <p:spPr>
          <a:xfrm>
            <a:off x="1071707" y="357703"/>
            <a:ext cx="7903115" cy="9470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US" sz="3598"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B7607B1B-8C5A-FFDF-94BA-03290482623D}"/>
              </a:ext>
            </a:extLst>
          </p:cNvPr>
          <p:cNvGrpSpPr/>
          <p:nvPr/>
        </p:nvGrpSpPr>
        <p:grpSpPr>
          <a:xfrm>
            <a:off x="602584" y="1814030"/>
            <a:ext cx="11078554" cy="822960"/>
            <a:chOff x="621901" y="1431261"/>
            <a:chExt cx="10662404" cy="822960"/>
          </a:xfrm>
        </p:grpSpPr>
        <p:sp>
          <p:nvSpPr>
            <p:cNvPr id="9" name="Rectangle 8">
              <a:extLst>
                <a:ext uri="{FF2B5EF4-FFF2-40B4-BE49-F238E27FC236}">
                  <a16:creationId xmlns:a16="http://schemas.microsoft.com/office/drawing/2014/main" id="{82C2BD8E-5299-410A-B2A0-0A53FBF80D68}"/>
                </a:ext>
              </a:extLst>
            </p:cNvPr>
            <p:cNvSpPr/>
            <p:nvPr/>
          </p:nvSpPr>
          <p:spPr>
            <a:xfrm>
              <a:off x="2866258" y="1431261"/>
              <a:ext cx="8418047" cy="822960"/>
            </a:xfrm>
            <a:prstGeom prst="rect">
              <a:avLst/>
            </a:prstGeom>
            <a:solidFill>
              <a:schemeClr val="accent1">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000" b="1" dirty="0">
                  <a:solidFill>
                    <a:schemeClr val="bg1"/>
                  </a:solidFill>
                  <a:latin typeface="Calibri" panose="020F0502020204030204" pitchFamily="34" charset="0"/>
                  <a:cs typeface="Calibri" panose="020F0502020204030204" pitchFamily="34" charset="0"/>
                </a:rPr>
                <a:t>Serve the Pods, VMs &amp; Applications. The primary focus, hence metrics, come from these consumer layers.</a:t>
              </a:r>
            </a:p>
          </p:txBody>
        </p:sp>
        <p:sp>
          <p:nvSpPr>
            <p:cNvPr id="8" name="Rectangle 7">
              <a:extLst>
                <a:ext uri="{FF2B5EF4-FFF2-40B4-BE49-F238E27FC236}">
                  <a16:creationId xmlns:a16="http://schemas.microsoft.com/office/drawing/2014/main" id="{BB1F923D-057F-4C8E-92C8-D7540CE8440B}"/>
                </a:ext>
              </a:extLst>
            </p:cNvPr>
            <p:cNvSpPr/>
            <p:nvPr/>
          </p:nvSpPr>
          <p:spPr>
            <a:xfrm>
              <a:off x="621901" y="1431261"/>
              <a:ext cx="2244357" cy="822960"/>
            </a:xfrm>
            <a:prstGeom prst="rect">
              <a:avLst/>
            </a:prstGeom>
            <a:solidFill>
              <a:srgbClr val="F8981D">
                <a:alpha val="6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398" b="1">
                  <a:solidFill>
                    <a:schemeClr val="bg1"/>
                  </a:solidFill>
                  <a:latin typeface="Calibri" panose="020F0502020204030204" pitchFamily="34" charset="0"/>
                  <a:cs typeface="Calibri" panose="020F0502020204030204" pitchFamily="34" charset="0"/>
                </a:rPr>
                <a:t>Purpose</a:t>
              </a:r>
            </a:p>
          </p:txBody>
        </p:sp>
      </p:grpSp>
      <p:grpSp>
        <p:nvGrpSpPr>
          <p:cNvPr id="25" name="Group 24">
            <a:extLst>
              <a:ext uri="{FF2B5EF4-FFF2-40B4-BE49-F238E27FC236}">
                <a16:creationId xmlns:a16="http://schemas.microsoft.com/office/drawing/2014/main" id="{4DA28AF5-5C2E-755D-23B9-D3A10D34C279}"/>
              </a:ext>
            </a:extLst>
          </p:cNvPr>
          <p:cNvGrpSpPr/>
          <p:nvPr/>
        </p:nvGrpSpPr>
        <p:grpSpPr>
          <a:xfrm>
            <a:off x="602584" y="2709650"/>
            <a:ext cx="11078554" cy="822961"/>
            <a:chOff x="621901" y="2511766"/>
            <a:chExt cx="10662404" cy="822961"/>
          </a:xfrm>
        </p:grpSpPr>
        <p:sp>
          <p:nvSpPr>
            <p:cNvPr id="11" name="Rectangle 10">
              <a:extLst>
                <a:ext uri="{FF2B5EF4-FFF2-40B4-BE49-F238E27FC236}">
                  <a16:creationId xmlns:a16="http://schemas.microsoft.com/office/drawing/2014/main" id="{D542CE76-CCDB-4F31-8918-9B1D2799105D}"/>
                </a:ext>
              </a:extLst>
            </p:cNvPr>
            <p:cNvSpPr/>
            <p:nvPr/>
          </p:nvSpPr>
          <p:spPr>
            <a:xfrm>
              <a:off x="2866258" y="2511766"/>
              <a:ext cx="8418047" cy="822960"/>
            </a:xfrm>
            <a:prstGeom prst="rect">
              <a:avLst/>
            </a:prstGeom>
            <a:solidFill>
              <a:schemeClr val="accent1">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000" b="1" dirty="0">
                  <a:solidFill>
                    <a:schemeClr val="bg1"/>
                  </a:solidFill>
                  <a:latin typeface="Calibri" panose="020F0502020204030204" pitchFamily="34" charset="0"/>
                  <a:cs typeface="Calibri" panose="020F0502020204030204" pitchFamily="34" charset="0"/>
                </a:rPr>
                <a:t>Is it serving the Pods or VMs or Applications well? Consider availability, performance, security, and service. </a:t>
              </a:r>
            </a:p>
          </p:txBody>
        </p:sp>
        <p:sp>
          <p:nvSpPr>
            <p:cNvPr id="10" name="Rectangle 9">
              <a:extLst>
                <a:ext uri="{FF2B5EF4-FFF2-40B4-BE49-F238E27FC236}">
                  <a16:creationId xmlns:a16="http://schemas.microsoft.com/office/drawing/2014/main" id="{3EE3D38B-CAA8-48D7-8E1D-E3FF7A6C6589}"/>
                </a:ext>
              </a:extLst>
            </p:cNvPr>
            <p:cNvSpPr/>
            <p:nvPr/>
          </p:nvSpPr>
          <p:spPr>
            <a:xfrm>
              <a:off x="621901" y="2511767"/>
              <a:ext cx="2244357" cy="822960"/>
            </a:xfrm>
            <a:prstGeom prst="rect">
              <a:avLst/>
            </a:prstGeom>
            <a:solidFill>
              <a:srgbClr val="F8981D">
                <a:alpha val="6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398" b="1">
                  <a:solidFill>
                    <a:schemeClr val="bg1"/>
                  </a:solidFill>
                  <a:latin typeface="Calibri" panose="020F0502020204030204" pitchFamily="34" charset="0"/>
                  <a:cs typeface="Calibri" panose="020F0502020204030204" pitchFamily="34" charset="0"/>
                </a:rPr>
                <a:t>KPI</a:t>
              </a:r>
            </a:p>
          </p:txBody>
        </p:sp>
      </p:grpSp>
      <p:grpSp>
        <p:nvGrpSpPr>
          <p:cNvPr id="26" name="Group 25">
            <a:extLst>
              <a:ext uri="{FF2B5EF4-FFF2-40B4-BE49-F238E27FC236}">
                <a16:creationId xmlns:a16="http://schemas.microsoft.com/office/drawing/2014/main" id="{02C4EE1F-F52B-2BB0-83BD-D7CA2B2715BE}"/>
              </a:ext>
            </a:extLst>
          </p:cNvPr>
          <p:cNvGrpSpPr/>
          <p:nvPr/>
        </p:nvGrpSpPr>
        <p:grpSpPr>
          <a:xfrm>
            <a:off x="602584" y="3605271"/>
            <a:ext cx="11078554" cy="822960"/>
            <a:chOff x="621901" y="3592273"/>
            <a:chExt cx="10662404" cy="822960"/>
          </a:xfrm>
        </p:grpSpPr>
        <p:sp>
          <p:nvSpPr>
            <p:cNvPr id="20" name="Rectangle 19">
              <a:extLst>
                <a:ext uri="{FF2B5EF4-FFF2-40B4-BE49-F238E27FC236}">
                  <a16:creationId xmlns:a16="http://schemas.microsoft.com/office/drawing/2014/main" id="{155AE696-35F0-4B1E-89E3-3FF575CDE125}"/>
                </a:ext>
              </a:extLst>
            </p:cNvPr>
            <p:cNvSpPr/>
            <p:nvPr/>
          </p:nvSpPr>
          <p:spPr>
            <a:xfrm>
              <a:off x="2866258" y="3592273"/>
              <a:ext cx="8418047" cy="822960"/>
            </a:xfrm>
            <a:prstGeom prst="rect">
              <a:avLst/>
            </a:prstGeom>
            <a:solidFill>
              <a:schemeClr val="accent1">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000" b="1" dirty="0">
                  <a:solidFill>
                    <a:schemeClr val="bg1"/>
                  </a:solidFill>
                  <a:latin typeface="Calibri" panose="020F0502020204030204" pitchFamily="34" charset="0"/>
                  <a:cs typeface="Calibri" panose="020F0502020204030204" pitchFamily="34" charset="0"/>
                </a:rPr>
                <a:t>Lower than Public Cloud, especially VMware-based. Achieved by higher density and simpler customer experience. </a:t>
              </a:r>
            </a:p>
          </p:txBody>
        </p:sp>
        <p:sp>
          <p:nvSpPr>
            <p:cNvPr id="19" name="Rectangle 18">
              <a:extLst>
                <a:ext uri="{FF2B5EF4-FFF2-40B4-BE49-F238E27FC236}">
                  <a16:creationId xmlns:a16="http://schemas.microsoft.com/office/drawing/2014/main" id="{C05E2483-15EA-4C27-AE7E-AA926AEC280D}"/>
                </a:ext>
              </a:extLst>
            </p:cNvPr>
            <p:cNvSpPr/>
            <p:nvPr/>
          </p:nvSpPr>
          <p:spPr>
            <a:xfrm>
              <a:off x="621901" y="3592273"/>
              <a:ext cx="2244357" cy="822960"/>
            </a:xfrm>
            <a:prstGeom prst="rect">
              <a:avLst/>
            </a:prstGeom>
            <a:solidFill>
              <a:srgbClr val="F8981D">
                <a:alpha val="6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398" b="1">
                  <a:solidFill>
                    <a:schemeClr val="bg1"/>
                  </a:solidFill>
                  <a:latin typeface="Calibri" panose="020F0502020204030204" pitchFamily="34" charset="0"/>
                  <a:cs typeface="Calibri" panose="020F0502020204030204" pitchFamily="34" charset="0"/>
                </a:rPr>
                <a:t>Cost</a:t>
              </a:r>
            </a:p>
          </p:txBody>
        </p:sp>
      </p:grpSp>
      <p:grpSp>
        <p:nvGrpSpPr>
          <p:cNvPr id="32" name="Group 31">
            <a:extLst>
              <a:ext uri="{FF2B5EF4-FFF2-40B4-BE49-F238E27FC236}">
                <a16:creationId xmlns:a16="http://schemas.microsoft.com/office/drawing/2014/main" id="{D3CB3CAE-5456-F107-56D5-024014BB081B}"/>
              </a:ext>
            </a:extLst>
          </p:cNvPr>
          <p:cNvGrpSpPr/>
          <p:nvPr/>
        </p:nvGrpSpPr>
        <p:grpSpPr>
          <a:xfrm>
            <a:off x="602584" y="4500891"/>
            <a:ext cx="11078554" cy="822961"/>
            <a:chOff x="621901" y="4672778"/>
            <a:chExt cx="10662404" cy="822961"/>
          </a:xfrm>
        </p:grpSpPr>
        <p:sp>
          <p:nvSpPr>
            <p:cNvPr id="28" name="Rectangle 27">
              <a:extLst>
                <a:ext uri="{FF2B5EF4-FFF2-40B4-BE49-F238E27FC236}">
                  <a16:creationId xmlns:a16="http://schemas.microsoft.com/office/drawing/2014/main" id="{F3C3A7EC-4C4F-4B72-98F5-0C3DCEE9118F}"/>
                </a:ext>
              </a:extLst>
            </p:cNvPr>
            <p:cNvSpPr/>
            <p:nvPr/>
          </p:nvSpPr>
          <p:spPr>
            <a:xfrm>
              <a:off x="2866258" y="4672778"/>
              <a:ext cx="8418047" cy="822960"/>
            </a:xfrm>
            <a:prstGeom prst="rect">
              <a:avLst/>
            </a:prstGeom>
            <a:solidFill>
              <a:schemeClr val="accent1">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000" b="1" dirty="0">
                  <a:solidFill>
                    <a:schemeClr val="bg1"/>
                  </a:solidFill>
                  <a:latin typeface="Calibri" panose="020F0502020204030204" pitchFamily="34" charset="0"/>
                  <a:cs typeface="Calibri" panose="020F0502020204030204" pitchFamily="34" charset="0"/>
                </a:rPr>
                <a:t>Class of Service. With Performance SLA + Availability SLA + Security SLA</a:t>
              </a:r>
            </a:p>
          </p:txBody>
        </p:sp>
        <p:sp>
          <p:nvSpPr>
            <p:cNvPr id="27" name="Rectangle 26">
              <a:extLst>
                <a:ext uri="{FF2B5EF4-FFF2-40B4-BE49-F238E27FC236}">
                  <a16:creationId xmlns:a16="http://schemas.microsoft.com/office/drawing/2014/main" id="{90160EE0-C077-4B3D-894A-B81BFCCC6E6E}"/>
                </a:ext>
              </a:extLst>
            </p:cNvPr>
            <p:cNvSpPr/>
            <p:nvPr/>
          </p:nvSpPr>
          <p:spPr>
            <a:xfrm>
              <a:off x="621901" y="4672779"/>
              <a:ext cx="2244357" cy="822960"/>
            </a:xfrm>
            <a:prstGeom prst="rect">
              <a:avLst/>
            </a:prstGeom>
            <a:solidFill>
              <a:srgbClr val="F8981D">
                <a:alpha val="6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398" b="1">
                  <a:solidFill>
                    <a:schemeClr val="bg1"/>
                  </a:solidFill>
                  <a:latin typeface="Calibri" panose="020F0502020204030204" pitchFamily="34" charset="0"/>
                  <a:cs typeface="Calibri" panose="020F0502020204030204" pitchFamily="34" charset="0"/>
                </a:rPr>
                <a:t>Pillars</a:t>
              </a:r>
            </a:p>
          </p:txBody>
        </p:sp>
      </p:grpSp>
      <p:grpSp>
        <p:nvGrpSpPr>
          <p:cNvPr id="33" name="Group 32">
            <a:extLst>
              <a:ext uri="{FF2B5EF4-FFF2-40B4-BE49-F238E27FC236}">
                <a16:creationId xmlns:a16="http://schemas.microsoft.com/office/drawing/2014/main" id="{6EFFFEB3-2B56-0051-92EB-06841F3692C4}"/>
              </a:ext>
            </a:extLst>
          </p:cNvPr>
          <p:cNvGrpSpPr/>
          <p:nvPr/>
        </p:nvGrpSpPr>
        <p:grpSpPr>
          <a:xfrm>
            <a:off x="602584" y="5396513"/>
            <a:ext cx="11078554" cy="822960"/>
            <a:chOff x="621901" y="5753285"/>
            <a:chExt cx="10662404" cy="822960"/>
          </a:xfrm>
        </p:grpSpPr>
        <p:sp>
          <p:nvSpPr>
            <p:cNvPr id="35" name="Rectangle 34">
              <a:extLst>
                <a:ext uri="{FF2B5EF4-FFF2-40B4-BE49-F238E27FC236}">
                  <a16:creationId xmlns:a16="http://schemas.microsoft.com/office/drawing/2014/main" id="{11891077-8E1B-4426-B951-DA958C67B96C}"/>
                </a:ext>
              </a:extLst>
            </p:cNvPr>
            <p:cNvSpPr/>
            <p:nvPr/>
          </p:nvSpPr>
          <p:spPr>
            <a:xfrm>
              <a:off x="2866258" y="5753285"/>
              <a:ext cx="8418047" cy="822960"/>
            </a:xfrm>
            <a:prstGeom prst="rect">
              <a:avLst/>
            </a:prstGeom>
            <a:solidFill>
              <a:schemeClr val="accent1">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000" b="1" dirty="0">
                  <a:solidFill>
                    <a:schemeClr val="bg1"/>
                  </a:solidFill>
                  <a:latin typeface="Calibri" panose="020F0502020204030204" pitchFamily="34" charset="0"/>
                  <a:cs typeface="Calibri" panose="020F0502020204030204" pitchFamily="34" charset="0"/>
                </a:rPr>
                <a:t>Happy customers. </a:t>
              </a:r>
            </a:p>
            <a:p>
              <a:r>
                <a:rPr lang="en-US" sz="2000" b="1" dirty="0">
                  <a:solidFill>
                    <a:schemeClr val="bg1"/>
                  </a:solidFill>
                  <a:latin typeface="Calibri" panose="020F0502020204030204" pitchFamily="34" charset="0"/>
                  <a:cs typeface="Calibri" panose="020F0502020204030204" pitchFamily="34" charset="0"/>
                </a:rPr>
                <a:t>Proactive Operations, not Complaint driven. Insight-based, not Alert-based</a:t>
              </a:r>
            </a:p>
          </p:txBody>
        </p:sp>
        <p:sp>
          <p:nvSpPr>
            <p:cNvPr id="34" name="Rectangle 33">
              <a:extLst>
                <a:ext uri="{FF2B5EF4-FFF2-40B4-BE49-F238E27FC236}">
                  <a16:creationId xmlns:a16="http://schemas.microsoft.com/office/drawing/2014/main" id="{4CCDCEB8-B1BC-4D92-BC4E-2FF6C0F735FC}"/>
                </a:ext>
              </a:extLst>
            </p:cNvPr>
            <p:cNvSpPr/>
            <p:nvPr/>
          </p:nvSpPr>
          <p:spPr>
            <a:xfrm>
              <a:off x="621901" y="5753285"/>
              <a:ext cx="2244357" cy="822960"/>
            </a:xfrm>
            <a:prstGeom prst="rect">
              <a:avLst/>
            </a:prstGeom>
            <a:solidFill>
              <a:srgbClr val="F8981D">
                <a:alpha val="6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398" b="1">
                  <a:solidFill>
                    <a:schemeClr val="bg1"/>
                  </a:solidFill>
                  <a:latin typeface="Calibri" panose="020F0502020204030204" pitchFamily="34" charset="0"/>
                  <a:cs typeface="Calibri" panose="020F0502020204030204" pitchFamily="34" charset="0"/>
                </a:rPr>
                <a:t>Proof of Success</a:t>
              </a:r>
            </a:p>
          </p:txBody>
        </p:sp>
      </p:grpSp>
      <p:sp>
        <p:nvSpPr>
          <p:cNvPr id="7" name="Title 6">
            <a:extLst>
              <a:ext uri="{FF2B5EF4-FFF2-40B4-BE49-F238E27FC236}">
                <a16:creationId xmlns:a16="http://schemas.microsoft.com/office/drawing/2014/main" id="{352DAF95-83F6-483C-9BFC-5E9362907728}"/>
              </a:ext>
            </a:extLst>
          </p:cNvPr>
          <p:cNvSpPr>
            <a:spLocks noGrp="1"/>
          </p:cNvSpPr>
          <p:nvPr>
            <p:ph type="title"/>
          </p:nvPr>
        </p:nvSpPr>
        <p:spPr/>
        <p:txBody>
          <a:bodyPr/>
          <a:lstStyle/>
          <a:p>
            <a:r>
              <a:rPr lang="en-US" sz="4800" dirty="0">
                <a:solidFill>
                  <a:schemeClr val="bg1"/>
                </a:solidFill>
              </a:rPr>
              <a:t>Purpose-driven Architecture</a:t>
            </a:r>
          </a:p>
        </p:txBody>
      </p:sp>
      <p:sp>
        <p:nvSpPr>
          <p:cNvPr id="31" name="Title 6">
            <a:extLst>
              <a:ext uri="{FF2B5EF4-FFF2-40B4-BE49-F238E27FC236}">
                <a16:creationId xmlns:a16="http://schemas.microsoft.com/office/drawing/2014/main" id="{D136FD4D-D766-484E-AB9B-CE0806F5177C}"/>
              </a:ext>
            </a:extLst>
          </p:cNvPr>
          <p:cNvSpPr txBox="1">
            <a:spLocks/>
          </p:cNvSpPr>
          <p:nvPr/>
        </p:nvSpPr>
        <p:spPr>
          <a:xfrm>
            <a:off x="590111" y="931193"/>
            <a:ext cx="11001004" cy="380901"/>
          </a:xfrm>
          <a:prstGeom prst="rect">
            <a:avLst/>
          </a:prstGeom>
        </p:spPr>
        <p:txBody>
          <a:bodyPr vert="horz" wrap="none" lIns="0" tIns="0" rIns="0" bIns="0" rtlCol="0" anchor="b">
            <a:noAutofit/>
          </a:bodyPr>
          <a:lstStyle>
            <a:lvl1pPr algn="l" defTabSz="914126" rtl="0" eaLnBrk="1" latinLnBrk="0" hangingPunct="1">
              <a:lnSpc>
                <a:spcPct val="90000"/>
              </a:lnSpc>
              <a:spcBef>
                <a:spcPct val="0"/>
              </a:spcBef>
              <a:buNone/>
              <a:defRPr sz="2799" b="0" kern="1200">
                <a:solidFill>
                  <a:schemeClr val="accent2"/>
                </a:solidFill>
                <a:latin typeface="+mj-lt"/>
                <a:ea typeface="+mj-ea"/>
                <a:cs typeface="+mj-cs"/>
              </a:defRPr>
            </a:lvl1pPr>
          </a:lstStyle>
          <a:p>
            <a:r>
              <a:rPr lang="en-US" sz="1999" b="1" dirty="0">
                <a:solidFill>
                  <a:srgbClr val="FFFF00"/>
                </a:solidFill>
                <a:latin typeface="Calibri" panose="020F0502020204030204" pitchFamily="34" charset="0"/>
                <a:cs typeface="Calibri" panose="020F0502020204030204" pitchFamily="34" charset="0"/>
              </a:rPr>
              <a:t>You buy SDDC from vendors. You sell IaaS to your customers.</a:t>
            </a:r>
          </a:p>
        </p:txBody>
      </p:sp>
    </p:spTree>
    <p:extLst>
      <p:ext uri="{BB962C8B-B14F-4D97-AF65-F5344CB8AC3E}">
        <p14:creationId xmlns:p14="http://schemas.microsoft.com/office/powerpoint/2010/main" val="385415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505149-9DA8-2E2B-0215-2AB7D8925F9E}"/>
              </a:ext>
            </a:extLst>
          </p:cNvPr>
          <p:cNvPicPr>
            <a:picLocks noChangeAspect="1"/>
          </p:cNvPicPr>
          <p:nvPr/>
        </p:nvPicPr>
        <p:blipFill>
          <a:blip r:embed="rId3"/>
          <a:stretch>
            <a:fillRect/>
          </a:stretch>
        </p:blipFill>
        <p:spPr>
          <a:xfrm>
            <a:off x="141927" y="1142580"/>
            <a:ext cx="2963363" cy="4170939"/>
          </a:xfrm>
          <a:prstGeom prst="rect">
            <a:avLst/>
          </a:prstGeom>
          <a:ln>
            <a:noFill/>
          </a:ln>
          <a:effectLst>
            <a:outerShdw blurRad="292100" dist="139700" dir="2700000" sx="104000" sy="104000" algn="tl" rotWithShape="0">
              <a:srgbClr val="333333">
                <a:alpha val="65000"/>
              </a:srgbClr>
            </a:outerShdw>
          </a:effectLst>
        </p:spPr>
      </p:pic>
      <p:pic>
        <p:nvPicPr>
          <p:cNvPr id="7" name="Picture 6">
            <a:extLst>
              <a:ext uri="{FF2B5EF4-FFF2-40B4-BE49-F238E27FC236}">
                <a16:creationId xmlns:a16="http://schemas.microsoft.com/office/drawing/2014/main" id="{1B223AD1-222A-8337-81CF-5D24FF614883}"/>
              </a:ext>
            </a:extLst>
          </p:cNvPr>
          <p:cNvPicPr>
            <a:picLocks noChangeAspect="1"/>
          </p:cNvPicPr>
          <p:nvPr/>
        </p:nvPicPr>
        <p:blipFill>
          <a:blip r:embed="rId4"/>
          <a:stretch>
            <a:fillRect/>
          </a:stretch>
        </p:blipFill>
        <p:spPr>
          <a:xfrm>
            <a:off x="3477198" y="1155372"/>
            <a:ext cx="2963362" cy="4179019"/>
          </a:xfrm>
          <a:prstGeom prst="rect">
            <a:avLst/>
          </a:prstGeom>
          <a:ln>
            <a:noFill/>
          </a:ln>
          <a:effectLst>
            <a:outerShdw blurRad="292100" dist="139700" dir="2700000" sx="104000" sy="104000" algn="tl" rotWithShape="0">
              <a:srgbClr val="333333">
                <a:alpha val="65000"/>
              </a:srgbClr>
            </a:outerShdw>
          </a:effectLst>
        </p:spPr>
      </p:pic>
      <p:sp>
        <p:nvSpPr>
          <p:cNvPr id="9" name="TextBox 8">
            <a:extLst>
              <a:ext uri="{FF2B5EF4-FFF2-40B4-BE49-F238E27FC236}">
                <a16:creationId xmlns:a16="http://schemas.microsoft.com/office/drawing/2014/main" id="{BAC3F84E-20AD-62F0-03C8-084143BDFF15}"/>
              </a:ext>
            </a:extLst>
          </p:cNvPr>
          <p:cNvSpPr txBox="1"/>
          <p:nvPr/>
        </p:nvSpPr>
        <p:spPr>
          <a:xfrm>
            <a:off x="0" y="5809618"/>
            <a:ext cx="12192000" cy="646331"/>
          </a:xfrm>
          <a:prstGeom prst="rect">
            <a:avLst/>
          </a:prstGeom>
          <a:noFill/>
        </p:spPr>
        <p:txBody>
          <a:bodyPr wrap="square">
            <a:spAutoFit/>
          </a:bodyPr>
          <a:lstStyle/>
          <a:p>
            <a:pPr algn="ctr"/>
            <a:r>
              <a:rPr lang="en-US" sz="3600" dirty="0"/>
              <a:t>https://community.broadcom.com/vmware-code</a:t>
            </a:r>
          </a:p>
        </p:txBody>
      </p:sp>
      <p:pic>
        <p:nvPicPr>
          <p:cNvPr id="1026" name="Picture 2">
            <a:extLst>
              <a:ext uri="{FF2B5EF4-FFF2-40B4-BE49-F238E27FC236}">
                <a16:creationId xmlns:a16="http://schemas.microsoft.com/office/drawing/2014/main" id="{59007C30-87DF-BC4D-9FC2-B95AA17AF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467" y="1155372"/>
            <a:ext cx="4947590" cy="4153437"/>
          </a:xfrm>
          <a:prstGeom prst="rect">
            <a:avLst/>
          </a:prstGeom>
          <a:ln>
            <a:noFill/>
          </a:ln>
          <a:effectLst>
            <a:outerShdw blurRad="292100" dist="139700" dir="2700000" sx="104000" sy="104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8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4">
            <a:extLst>
              <a:ext uri="{FF2B5EF4-FFF2-40B4-BE49-F238E27FC236}">
                <a16:creationId xmlns:a16="http://schemas.microsoft.com/office/drawing/2014/main" id="{619BF590-2D39-579E-21AE-61EC47FCFC2F}"/>
              </a:ext>
            </a:extLst>
          </p:cNvPr>
          <p:cNvGraphicFramePr>
            <a:graphicFrameLocks/>
          </p:cNvGraphicFramePr>
          <p:nvPr>
            <p:extLst>
              <p:ext uri="{D42A27DB-BD31-4B8C-83A1-F6EECF244321}">
                <p14:modId xmlns:p14="http://schemas.microsoft.com/office/powerpoint/2010/main" val="953509571"/>
              </p:ext>
            </p:extLst>
          </p:nvPr>
        </p:nvGraphicFramePr>
        <p:xfrm>
          <a:off x="2285679" y="1994609"/>
          <a:ext cx="7038487" cy="4197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rrow: Right 12">
            <a:extLst>
              <a:ext uri="{FF2B5EF4-FFF2-40B4-BE49-F238E27FC236}">
                <a16:creationId xmlns:a16="http://schemas.microsoft.com/office/drawing/2014/main" id="{B0CD604B-AD87-88F1-6A0B-D4B90790AF23}"/>
              </a:ext>
            </a:extLst>
          </p:cNvPr>
          <p:cNvSpPr/>
          <p:nvPr/>
        </p:nvSpPr>
        <p:spPr>
          <a:xfrm rot="16200000">
            <a:off x="1962514" y="3829774"/>
            <a:ext cx="4197905" cy="527576"/>
          </a:xfrm>
          <a:prstGeom prst="rightArrow">
            <a:avLst>
              <a:gd name="adj1" fmla="val 50000"/>
              <a:gd name="adj2" fmla="val 69863"/>
            </a:avLst>
          </a:prstGeom>
          <a:gradFill flip="none" rotWithShape="1">
            <a:gsLst>
              <a:gs pos="50000">
                <a:srgbClr val="FFFF00"/>
              </a:gs>
              <a:gs pos="0">
                <a:srgbClr val="00B050"/>
              </a:gs>
              <a:gs pos="100000">
                <a:srgbClr val="FF0000"/>
              </a:gs>
            </a:gsLst>
            <a:lin ang="10800000" scaled="0"/>
            <a:tileRect/>
          </a:gradFill>
          <a:ln w="25400" cap="flat" cmpd="sng" algn="ctr">
            <a:solidFill>
              <a:prstClr val="white">
                <a:hueOff val="0"/>
                <a:satOff val="0"/>
                <a:lumOff val="0"/>
                <a:alphaOff val="0"/>
              </a:prstClr>
            </a:solidFill>
            <a:prstDash val="solid"/>
          </a:ln>
          <a:effectLst/>
        </p:spPr>
        <p:txBody>
          <a:bodyPr rtlCol="0" anchor="ctr"/>
          <a:lstStyle/>
          <a:p>
            <a:pPr algn="ctr"/>
            <a:endParaRPr lang="en-US" sz="1799"/>
          </a:p>
        </p:txBody>
      </p:sp>
      <p:sp>
        <p:nvSpPr>
          <p:cNvPr id="14" name="Rectangle 13">
            <a:extLst>
              <a:ext uri="{FF2B5EF4-FFF2-40B4-BE49-F238E27FC236}">
                <a16:creationId xmlns:a16="http://schemas.microsoft.com/office/drawing/2014/main" id="{12A6CC32-1C2D-73E5-897B-0AA49AF7727E}"/>
              </a:ext>
            </a:extLst>
          </p:cNvPr>
          <p:cNvSpPr/>
          <p:nvPr/>
        </p:nvSpPr>
        <p:spPr>
          <a:xfrm>
            <a:off x="2945939" y="1773146"/>
            <a:ext cx="2306767" cy="6171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sz="2000" b="1" dirty="0">
                <a:solidFill>
                  <a:schemeClr val="tx2"/>
                </a:solidFill>
                <a:latin typeface="Calibri" panose="020F0502020204030204" pitchFamily="34" charset="0"/>
                <a:ea typeface="Calibri" panose="020F0502020204030204" pitchFamily="34" charset="0"/>
                <a:cs typeface="Calibri" panose="020F0502020204030204" pitchFamily="34" charset="0"/>
              </a:rPr>
              <a:t>Relevance to the Business</a:t>
            </a:r>
          </a:p>
        </p:txBody>
      </p:sp>
      <p:sp>
        <p:nvSpPr>
          <p:cNvPr id="27" name="Rectangle 26">
            <a:extLst>
              <a:ext uri="{FF2B5EF4-FFF2-40B4-BE49-F238E27FC236}">
                <a16:creationId xmlns:a16="http://schemas.microsoft.com/office/drawing/2014/main" id="{64C91F1A-7E10-A6BB-EB23-8DEB16CC22C2}"/>
              </a:ext>
            </a:extLst>
          </p:cNvPr>
          <p:cNvSpPr/>
          <p:nvPr/>
        </p:nvSpPr>
        <p:spPr>
          <a:xfrm>
            <a:off x="1" y="288832"/>
            <a:ext cx="12191999"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The Rise of Private Cloud Architect</a:t>
            </a:r>
          </a:p>
        </p:txBody>
      </p:sp>
    </p:spTree>
    <p:extLst>
      <p:ext uri="{BB962C8B-B14F-4D97-AF65-F5344CB8AC3E}">
        <p14:creationId xmlns:p14="http://schemas.microsoft.com/office/powerpoint/2010/main" val="291184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63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295819-4E25-4EB9-9C9B-ED39715A4E83}"/>
              </a:ext>
            </a:extLst>
          </p:cNvPr>
          <p:cNvSpPr txBox="1">
            <a:spLocks/>
          </p:cNvSpPr>
          <p:nvPr/>
        </p:nvSpPr>
        <p:spPr>
          <a:xfrm>
            <a:off x="539838" y="330200"/>
            <a:ext cx="10969943" cy="812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p>
        </p:txBody>
      </p:sp>
      <p:grpSp>
        <p:nvGrpSpPr>
          <p:cNvPr id="14" name="Group 13">
            <a:extLst>
              <a:ext uri="{FF2B5EF4-FFF2-40B4-BE49-F238E27FC236}">
                <a16:creationId xmlns:a16="http://schemas.microsoft.com/office/drawing/2014/main" id="{B4833D3A-2942-4B4E-A402-C6F6F059438F}"/>
              </a:ext>
            </a:extLst>
          </p:cNvPr>
          <p:cNvGrpSpPr/>
          <p:nvPr/>
        </p:nvGrpSpPr>
        <p:grpSpPr>
          <a:xfrm>
            <a:off x="644227" y="2807796"/>
            <a:ext cx="6282757" cy="523982"/>
            <a:chOff x="451244" y="2128678"/>
            <a:chExt cx="6282757" cy="523982"/>
          </a:xfrm>
        </p:grpSpPr>
        <p:sp>
          <p:nvSpPr>
            <p:cNvPr id="5" name="Rectangle 4">
              <a:extLst>
                <a:ext uri="{FF2B5EF4-FFF2-40B4-BE49-F238E27FC236}">
                  <a16:creationId xmlns:a16="http://schemas.microsoft.com/office/drawing/2014/main" id="{B477DE35-A447-4E8E-B30D-C4EC149BC3C9}"/>
                </a:ext>
              </a:extLst>
            </p:cNvPr>
            <p:cNvSpPr/>
            <p:nvPr/>
          </p:nvSpPr>
          <p:spPr>
            <a:xfrm>
              <a:off x="4069426" y="2128678"/>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a:solidFill>
                    <a:schemeClr val="tx2"/>
                  </a:solidFill>
                </a:rPr>
                <a:t>Commodity</a:t>
              </a:r>
            </a:p>
          </p:txBody>
        </p:sp>
        <p:sp>
          <p:nvSpPr>
            <p:cNvPr id="6" name="Rectangle 5">
              <a:extLst>
                <a:ext uri="{FF2B5EF4-FFF2-40B4-BE49-F238E27FC236}">
                  <a16:creationId xmlns:a16="http://schemas.microsoft.com/office/drawing/2014/main" id="{C71449F0-F502-4BD8-AA38-800B15A47C0D}"/>
                </a:ext>
              </a:extLst>
            </p:cNvPr>
            <p:cNvSpPr/>
            <p:nvPr/>
          </p:nvSpPr>
          <p:spPr>
            <a:xfrm>
              <a:off x="451244" y="2128678"/>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a:solidFill>
                    <a:schemeClr val="tx2"/>
                  </a:solidFill>
                </a:rPr>
                <a:t>X86</a:t>
              </a:r>
              <a:endParaRPr lang="en-US" sz="2000" dirty="0">
                <a:solidFill>
                  <a:schemeClr val="tx2"/>
                </a:solidFill>
              </a:endParaRPr>
            </a:p>
          </p:txBody>
        </p:sp>
        <p:sp>
          <p:nvSpPr>
            <p:cNvPr id="11" name="Arrow: Right 10">
              <a:extLst>
                <a:ext uri="{FF2B5EF4-FFF2-40B4-BE49-F238E27FC236}">
                  <a16:creationId xmlns:a16="http://schemas.microsoft.com/office/drawing/2014/main" id="{E4166652-B228-4FC8-8E94-8DAEF42ACD1C}"/>
                </a:ext>
              </a:extLst>
            </p:cNvPr>
            <p:cNvSpPr/>
            <p:nvPr/>
          </p:nvSpPr>
          <p:spPr>
            <a:xfrm>
              <a:off x="1404851" y="2247085"/>
              <a:ext cx="2537564" cy="287169"/>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grpSp>
      <p:grpSp>
        <p:nvGrpSpPr>
          <p:cNvPr id="16" name="Group 15">
            <a:extLst>
              <a:ext uri="{FF2B5EF4-FFF2-40B4-BE49-F238E27FC236}">
                <a16:creationId xmlns:a16="http://schemas.microsoft.com/office/drawing/2014/main" id="{1DDCABFE-5D1C-4BE4-B193-3B73AAACFDA0}"/>
              </a:ext>
            </a:extLst>
          </p:cNvPr>
          <p:cNvGrpSpPr/>
          <p:nvPr/>
        </p:nvGrpSpPr>
        <p:grpSpPr>
          <a:xfrm>
            <a:off x="633489" y="4597429"/>
            <a:ext cx="6293495" cy="523982"/>
            <a:chOff x="440506" y="3918311"/>
            <a:chExt cx="6293495" cy="523982"/>
          </a:xfrm>
        </p:grpSpPr>
        <p:sp>
          <p:nvSpPr>
            <p:cNvPr id="7" name="Rectangle 6">
              <a:extLst>
                <a:ext uri="{FF2B5EF4-FFF2-40B4-BE49-F238E27FC236}">
                  <a16:creationId xmlns:a16="http://schemas.microsoft.com/office/drawing/2014/main" id="{AF214CF5-780C-4083-A4A3-27C1229355E9}"/>
                </a:ext>
              </a:extLst>
            </p:cNvPr>
            <p:cNvSpPr/>
            <p:nvPr/>
          </p:nvSpPr>
          <p:spPr>
            <a:xfrm>
              <a:off x="4069426" y="3918311"/>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a:solidFill>
                    <a:schemeClr val="tx2"/>
                  </a:solidFill>
                </a:rPr>
                <a:t>Consumer</a:t>
              </a:r>
            </a:p>
          </p:txBody>
        </p:sp>
        <p:sp>
          <p:nvSpPr>
            <p:cNvPr id="8" name="Rectangle 7">
              <a:extLst>
                <a:ext uri="{FF2B5EF4-FFF2-40B4-BE49-F238E27FC236}">
                  <a16:creationId xmlns:a16="http://schemas.microsoft.com/office/drawing/2014/main" id="{E9D2164D-2B73-4DD5-93F4-660BB91FCE11}"/>
                </a:ext>
              </a:extLst>
            </p:cNvPr>
            <p:cNvSpPr/>
            <p:nvPr/>
          </p:nvSpPr>
          <p:spPr>
            <a:xfrm>
              <a:off x="440506" y="3918311"/>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a:solidFill>
                    <a:schemeClr val="tx2"/>
                  </a:solidFill>
                </a:rPr>
                <a:t>Cloud</a:t>
              </a:r>
              <a:endParaRPr lang="en-US" sz="2000" dirty="0">
                <a:solidFill>
                  <a:schemeClr val="tx2"/>
                </a:solidFill>
              </a:endParaRPr>
            </a:p>
          </p:txBody>
        </p:sp>
        <p:sp>
          <p:nvSpPr>
            <p:cNvPr id="12" name="Arrow: Right 11">
              <a:extLst>
                <a:ext uri="{FF2B5EF4-FFF2-40B4-BE49-F238E27FC236}">
                  <a16:creationId xmlns:a16="http://schemas.microsoft.com/office/drawing/2014/main" id="{D29F8D6C-160B-483A-8D8A-E99F72D1216C}"/>
                </a:ext>
              </a:extLst>
            </p:cNvPr>
            <p:cNvSpPr/>
            <p:nvPr/>
          </p:nvSpPr>
          <p:spPr>
            <a:xfrm>
              <a:off x="2784764" y="4036718"/>
              <a:ext cx="1157651" cy="287169"/>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grpSp>
      <p:grpSp>
        <p:nvGrpSpPr>
          <p:cNvPr id="15" name="Group 14">
            <a:extLst>
              <a:ext uri="{FF2B5EF4-FFF2-40B4-BE49-F238E27FC236}">
                <a16:creationId xmlns:a16="http://schemas.microsoft.com/office/drawing/2014/main" id="{91188941-99B4-430A-AFD9-7B9A4CADF1E7}"/>
              </a:ext>
            </a:extLst>
          </p:cNvPr>
          <p:cNvGrpSpPr/>
          <p:nvPr/>
        </p:nvGrpSpPr>
        <p:grpSpPr>
          <a:xfrm>
            <a:off x="633489" y="3702612"/>
            <a:ext cx="6293495" cy="523982"/>
            <a:chOff x="440506" y="3064649"/>
            <a:chExt cx="6293495" cy="523982"/>
          </a:xfrm>
        </p:grpSpPr>
        <p:sp>
          <p:nvSpPr>
            <p:cNvPr id="9" name="Rectangle 8">
              <a:extLst>
                <a:ext uri="{FF2B5EF4-FFF2-40B4-BE49-F238E27FC236}">
                  <a16:creationId xmlns:a16="http://schemas.microsoft.com/office/drawing/2014/main" id="{36F9CCC4-1888-4543-A3C0-3BD27BEAA740}"/>
                </a:ext>
              </a:extLst>
            </p:cNvPr>
            <p:cNvSpPr/>
            <p:nvPr/>
          </p:nvSpPr>
          <p:spPr>
            <a:xfrm>
              <a:off x="4069426" y="3064649"/>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a:solidFill>
                    <a:schemeClr val="tx2"/>
                  </a:solidFill>
                </a:rPr>
                <a:t>Services</a:t>
              </a:r>
              <a:endParaRPr lang="en-US" sz="2000" dirty="0">
                <a:solidFill>
                  <a:schemeClr val="tx2"/>
                </a:solidFill>
              </a:endParaRPr>
            </a:p>
          </p:txBody>
        </p:sp>
        <p:sp>
          <p:nvSpPr>
            <p:cNvPr id="10" name="Rectangle 9">
              <a:extLst>
                <a:ext uri="{FF2B5EF4-FFF2-40B4-BE49-F238E27FC236}">
                  <a16:creationId xmlns:a16="http://schemas.microsoft.com/office/drawing/2014/main" id="{624F5EEA-CAF5-4930-9BC7-5275AA226689}"/>
                </a:ext>
              </a:extLst>
            </p:cNvPr>
            <p:cNvSpPr/>
            <p:nvPr/>
          </p:nvSpPr>
          <p:spPr>
            <a:xfrm>
              <a:off x="440506" y="3064649"/>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a:solidFill>
                    <a:schemeClr val="tx2"/>
                  </a:solidFill>
                </a:rPr>
                <a:t>System</a:t>
              </a:r>
            </a:p>
          </p:txBody>
        </p:sp>
        <p:sp>
          <p:nvSpPr>
            <p:cNvPr id="13" name="Arrow: Right 12">
              <a:extLst>
                <a:ext uri="{FF2B5EF4-FFF2-40B4-BE49-F238E27FC236}">
                  <a16:creationId xmlns:a16="http://schemas.microsoft.com/office/drawing/2014/main" id="{069E8949-DC04-4DC4-9755-F8684C8BA077}"/>
                </a:ext>
              </a:extLst>
            </p:cNvPr>
            <p:cNvSpPr/>
            <p:nvPr/>
          </p:nvSpPr>
          <p:spPr>
            <a:xfrm>
              <a:off x="2194560" y="3183056"/>
              <a:ext cx="1747855" cy="287169"/>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grpSp>
      <p:sp>
        <p:nvSpPr>
          <p:cNvPr id="17" name="Rectangle 16">
            <a:extLst>
              <a:ext uri="{FF2B5EF4-FFF2-40B4-BE49-F238E27FC236}">
                <a16:creationId xmlns:a16="http://schemas.microsoft.com/office/drawing/2014/main" id="{238D6FBA-CC1D-4E27-A1E5-8492EE7D2C26}"/>
              </a:ext>
            </a:extLst>
          </p:cNvPr>
          <p:cNvSpPr/>
          <p:nvPr/>
        </p:nvSpPr>
        <p:spPr>
          <a:xfrm>
            <a:off x="720592" y="1676257"/>
            <a:ext cx="4923213" cy="523982"/>
          </a:xfrm>
          <a:prstGeom prst="rect">
            <a:avLst/>
          </a:prstGeom>
          <a:gradFill>
            <a:gsLst>
              <a:gs pos="0">
                <a:schemeClr val="accent1">
                  <a:lumMod val="5000"/>
                  <a:lumOff val="95000"/>
                </a:schemeClr>
              </a:gs>
              <a:gs pos="89000">
                <a:schemeClr val="bg1">
                  <a:lumMod val="95000"/>
                </a:schemeClr>
              </a:gs>
              <a:gs pos="100000">
                <a:srgbClr val="FF0000"/>
              </a:gs>
            </a:gsLst>
            <a:lin ang="5400000" scaled="1"/>
          </a:grad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solidFill>
                  <a:schemeClr val="tx2"/>
                </a:solidFill>
              </a:rPr>
              <a:t>Impact on your work</a:t>
            </a:r>
          </a:p>
        </p:txBody>
      </p:sp>
      <p:sp>
        <p:nvSpPr>
          <p:cNvPr id="18" name="Rectangle 17">
            <a:extLst>
              <a:ext uri="{FF2B5EF4-FFF2-40B4-BE49-F238E27FC236}">
                <a16:creationId xmlns:a16="http://schemas.microsoft.com/office/drawing/2014/main" id="{313D706C-A791-45A0-81DA-F0BEFED6FBCA}"/>
              </a:ext>
            </a:extLst>
          </p:cNvPr>
          <p:cNvSpPr/>
          <p:nvPr/>
        </p:nvSpPr>
        <p:spPr>
          <a:xfrm>
            <a:off x="6508251" y="1676257"/>
            <a:ext cx="4923213" cy="523982"/>
          </a:xfrm>
          <a:prstGeom prst="rect">
            <a:avLst/>
          </a:prstGeom>
          <a:gradFill>
            <a:gsLst>
              <a:gs pos="0">
                <a:schemeClr val="accent1">
                  <a:lumMod val="5000"/>
                  <a:lumOff val="95000"/>
                </a:schemeClr>
              </a:gs>
              <a:gs pos="89000">
                <a:schemeClr val="bg1">
                  <a:lumMod val="95000"/>
                </a:schemeClr>
              </a:gs>
              <a:gs pos="100000">
                <a:srgbClr val="FF0000"/>
              </a:gs>
            </a:gsLst>
            <a:lin ang="5400000" scaled="1"/>
          </a:grad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solidFill>
                  <a:schemeClr val="tx2"/>
                </a:solidFill>
              </a:rPr>
              <a:t>Impact on you</a:t>
            </a:r>
            <a:endParaRPr lang="en-US" b="1" dirty="0">
              <a:solidFill>
                <a:schemeClr val="tx2"/>
              </a:solidFill>
            </a:endParaRPr>
          </a:p>
        </p:txBody>
      </p:sp>
      <p:graphicFrame>
        <p:nvGraphicFramePr>
          <p:cNvPr id="19" name="Content Placeholder 4">
            <a:extLst>
              <a:ext uri="{FF2B5EF4-FFF2-40B4-BE49-F238E27FC236}">
                <a16:creationId xmlns:a16="http://schemas.microsoft.com/office/drawing/2014/main" id="{C6944043-5BE7-42B9-9E79-68954FFB2328}"/>
              </a:ext>
            </a:extLst>
          </p:cNvPr>
          <p:cNvGraphicFramePr>
            <a:graphicFrameLocks/>
          </p:cNvGraphicFramePr>
          <p:nvPr/>
        </p:nvGraphicFramePr>
        <p:xfrm>
          <a:off x="4987649" y="2830911"/>
          <a:ext cx="5842715" cy="3153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Straight Connector 20">
            <a:extLst>
              <a:ext uri="{FF2B5EF4-FFF2-40B4-BE49-F238E27FC236}">
                <a16:creationId xmlns:a16="http://schemas.microsoft.com/office/drawing/2014/main" id="{843AFF7B-EB95-4022-B058-D82DCD14B72F}"/>
              </a:ext>
            </a:extLst>
          </p:cNvPr>
          <p:cNvCxnSpPr/>
          <p:nvPr/>
        </p:nvCxnSpPr>
        <p:spPr>
          <a:xfrm>
            <a:off x="6083409" y="1254642"/>
            <a:ext cx="0" cy="5092995"/>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279E9BA-E775-4539-AFD6-2E2E8DE454B1}"/>
              </a:ext>
            </a:extLst>
          </p:cNvPr>
          <p:cNvGrpSpPr/>
          <p:nvPr/>
        </p:nvGrpSpPr>
        <p:grpSpPr>
          <a:xfrm>
            <a:off x="637027" y="5483480"/>
            <a:ext cx="6293495" cy="523982"/>
            <a:chOff x="440506" y="3918311"/>
            <a:chExt cx="6293495" cy="523982"/>
          </a:xfrm>
        </p:grpSpPr>
        <p:sp>
          <p:nvSpPr>
            <p:cNvPr id="23" name="Rectangle 22">
              <a:extLst>
                <a:ext uri="{FF2B5EF4-FFF2-40B4-BE49-F238E27FC236}">
                  <a16:creationId xmlns:a16="http://schemas.microsoft.com/office/drawing/2014/main" id="{4B21DEFD-CDA4-406C-8C7F-AF008B01F2B3}"/>
                </a:ext>
              </a:extLst>
            </p:cNvPr>
            <p:cNvSpPr/>
            <p:nvPr/>
          </p:nvSpPr>
          <p:spPr>
            <a:xfrm>
              <a:off x="4069426" y="3918311"/>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a:solidFill>
                    <a:schemeClr val="tx2"/>
                  </a:solidFill>
                </a:rPr>
                <a:t>Standardized</a:t>
              </a:r>
              <a:endParaRPr lang="en-US" sz="2000" dirty="0">
                <a:solidFill>
                  <a:schemeClr val="tx2"/>
                </a:solidFill>
              </a:endParaRPr>
            </a:p>
          </p:txBody>
        </p:sp>
        <p:sp>
          <p:nvSpPr>
            <p:cNvPr id="24" name="Rectangle 23">
              <a:extLst>
                <a:ext uri="{FF2B5EF4-FFF2-40B4-BE49-F238E27FC236}">
                  <a16:creationId xmlns:a16="http://schemas.microsoft.com/office/drawing/2014/main" id="{3B36B7C4-2C8E-4E94-B5B9-6B9A6ECDB3D2}"/>
                </a:ext>
              </a:extLst>
            </p:cNvPr>
            <p:cNvSpPr/>
            <p:nvPr/>
          </p:nvSpPr>
          <p:spPr>
            <a:xfrm>
              <a:off x="440506" y="3918311"/>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a:solidFill>
                    <a:schemeClr val="tx2"/>
                  </a:solidFill>
                </a:rPr>
                <a:t>Bespoke</a:t>
              </a:r>
              <a:endParaRPr lang="en-US" sz="2000" dirty="0">
                <a:solidFill>
                  <a:schemeClr val="tx2"/>
                </a:solidFill>
              </a:endParaRPr>
            </a:p>
          </p:txBody>
        </p:sp>
        <p:sp>
          <p:nvSpPr>
            <p:cNvPr id="25" name="Arrow: Right 24">
              <a:extLst>
                <a:ext uri="{FF2B5EF4-FFF2-40B4-BE49-F238E27FC236}">
                  <a16:creationId xmlns:a16="http://schemas.microsoft.com/office/drawing/2014/main" id="{6726FEED-47E8-402B-9178-E4AFF59FC931}"/>
                </a:ext>
              </a:extLst>
            </p:cNvPr>
            <p:cNvSpPr/>
            <p:nvPr/>
          </p:nvSpPr>
          <p:spPr>
            <a:xfrm>
              <a:off x="3379541" y="4036718"/>
              <a:ext cx="562874" cy="287169"/>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grpSp>
      <p:sp>
        <p:nvSpPr>
          <p:cNvPr id="26" name="Arrow: Right 25">
            <a:extLst>
              <a:ext uri="{FF2B5EF4-FFF2-40B4-BE49-F238E27FC236}">
                <a16:creationId xmlns:a16="http://schemas.microsoft.com/office/drawing/2014/main" id="{5136F563-FF40-4B8A-BF95-A9AED800718A}"/>
              </a:ext>
            </a:extLst>
          </p:cNvPr>
          <p:cNvSpPr/>
          <p:nvPr/>
        </p:nvSpPr>
        <p:spPr>
          <a:xfrm rot="16200000">
            <a:off x="9473753" y="4394205"/>
            <a:ext cx="2652567" cy="527713"/>
          </a:xfrm>
          <a:prstGeom prst="rightArrow">
            <a:avLst>
              <a:gd name="adj1" fmla="val 50000"/>
              <a:gd name="adj2" fmla="val 69863"/>
            </a:avLst>
          </a:prstGeom>
          <a:gradFill flip="none" rotWithShape="1">
            <a:gsLst>
              <a:gs pos="0">
                <a:srgbClr val="FF0000"/>
              </a:gs>
              <a:gs pos="68000">
                <a:srgbClr val="00B050"/>
              </a:gs>
            </a:gsLst>
            <a:lin ang="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B99FBB8-608C-4021-BCED-73098DD9E731}"/>
              </a:ext>
            </a:extLst>
          </p:cNvPr>
          <p:cNvSpPr/>
          <p:nvPr/>
        </p:nvSpPr>
        <p:spPr>
          <a:xfrm>
            <a:off x="9600408" y="2628885"/>
            <a:ext cx="2307368" cy="7350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dirty="0">
                <a:solidFill>
                  <a:schemeClr val="tx2"/>
                </a:solidFill>
              </a:rPr>
              <a:t>Relevance to Business</a:t>
            </a:r>
          </a:p>
        </p:txBody>
      </p:sp>
      <p:sp>
        <p:nvSpPr>
          <p:cNvPr id="2" name="Title 1">
            <a:extLst>
              <a:ext uri="{FF2B5EF4-FFF2-40B4-BE49-F238E27FC236}">
                <a16:creationId xmlns:a16="http://schemas.microsoft.com/office/drawing/2014/main" id="{BF5063DE-1A24-4754-A53E-B6273A4956CC}"/>
              </a:ext>
            </a:extLst>
          </p:cNvPr>
          <p:cNvSpPr>
            <a:spLocks noGrp="1"/>
          </p:cNvSpPr>
          <p:nvPr>
            <p:ph type="title"/>
          </p:nvPr>
        </p:nvSpPr>
        <p:spPr/>
        <p:txBody>
          <a:bodyPr/>
          <a:lstStyle/>
          <a:p>
            <a:r>
              <a:rPr lang="en-US" dirty="0"/>
              <a:t>The Rise and Fall of Infrastructure Architect</a:t>
            </a:r>
          </a:p>
        </p:txBody>
      </p:sp>
      <p:sp>
        <p:nvSpPr>
          <p:cNvPr id="3" name="Subtitle 2">
            <a:extLst>
              <a:ext uri="{FF2B5EF4-FFF2-40B4-BE49-F238E27FC236}">
                <a16:creationId xmlns:a16="http://schemas.microsoft.com/office/drawing/2014/main" id="{FD978F59-DF03-4545-B4C7-129B53365D9B}"/>
              </a:ext>
            </a:extLst>
          </p:cNvPr>
          <p:cNvSpPr>
            <a:spLocks noGrp="1"/>
          </p:cNvSpPr>
          <p:nvPr>
            <p:ph type="subTitle" idx="10"/>
          </p:nvPr>
        </p:nvSpPr>
        <p:spPr/>
        <p:txBody>
          <a:bodyPr/>
          <a:lstStyle/>
          <a:p>
            <a:r>
              <a:rPr lang="en-US" dirty="0"/>
              <a:t>Infra Admin </a:t>
            </a:r>
            <a:r>
              <a:rPr lang="en-US" dirty="0">
                <a:sym typeface="Wingdings" panose="05000000000000000000" pitchFamily="2" charset="2"/>
              </a:rPr>
              <a:t> Private Cloud Lead Architect</a:t>
            </a:r>
            <a:endParaRPr lang="en-US" dirty="0"/>
          </a:p>
        </p:txBody>
      </p:sp>
      <p:sp>
        <p:nvSpPr>
          <p:cNvPr id="28" name="Rectangle 27">
            <a:extLst>
              <a:ext uri="{FF2B5EF4-FFF2-40B4-BE49-F238E27FC236}">
                <a16:creationId xmlns:a16="http://schemas.microsoft.com/office/drawing/2014/main" id="{E99CF7E1-7729-4F26-934B-FE744A0E1A95}"/>
              </a:ext>
            </a:extLst>
          </p:cNvPr>
          <p:cNvSpPr/>
          <p:nvPr/>
        </p:nvSpPr>
        <p:spPr>
          <a:xfrm>
            <a:off x="1589" y="6103870"/>
            <a:ext cx="12188825" cy="419100"/>
          </a:xfrm>
          <a:prstGeom prst="rect">
            <a:avLst/>
          </a:prstGeom>
          <a:solidFill>
            <a:schemeClr val="tx2"/>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rPr>
              <a:t>Infra Architect needs to move up from “techie”. IaaS, not SDDC. DaaS, not EUC</a:t>
            </a:r>
          </a:p>
        </p:txBody>
      </p:sp>
    </p:spTree>
    <p:extLst>
      <p:ext uri="{BB962C8B-B14F-4D97-AF65-F5344CB8AC3E}">
        <p14:creationId xmlns:p14="http://schemas.microsoft.com/office/powerpoint/2010/main" val="140560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Graphic spid="19" grpId="0">
        <p:bldAsOne/>
      </p:bldGraphic>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656575-05EE-44A2-0624-69350D42C2EB}"/>
              </a:ext>
            </a:extLst>
          </p:cNvPr>
          <p:cNvSpPr>
            <a:spLocks noGrp="1"/>
          </p:cNvSpPr>
          <p:nvPr>
            <p:ph type="title"/>
          </p:nvPr>
        </p:nvSpPr>
        <p:spPr/>
        <p:txBody>
          <a:bodyPr/>
          <a:lstStyle/>
          <a:p>
            <a:r>
              <a:rPr lang="en-US" dirty="0"/>
              <a:t>Terminology</a:t>
            </a:r>
          </a:p>
        </p:txBody>
      </p:sp>
      <p:sp>
        <p:nvSpPr>
          <p:cNvPr id="5" name="Subtitle 4">
            <a:extLst>
              <a:ext uri="{FF2B5EF4-FFF2-40B4-BE49-F238E27FC236}">
                <a16:creationId xmlns:a16="http://schemas.microsoft.com/office/drawing/2014/main" id="{7D129F50-54AA-D1DC-732D-0333D0A17E80}"/>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20610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387D6C-9B7A-5134-5136-6ECA687A5416}"/>
              </a:ext>
            </a:extLst>
          </p:cNvPr>
          <p:cNvSpPr/>
          <p:nvPr/>
        </p:nvSpPr>
        <p:spPr>
          <a:xfrm>
            <a:off x="1479825" y="2895017"/>
            <a:ext cx="3679277" cy="1107996"/>
          </a:xfrm>
          <a:prstGeom prst="rect">
            <a:avLst/>
          </a:prstGeom>
          <a:noFill/>
        </p:spPr>
        <p:txBody>
          <a:bodyPr wrap="none" lIns="91440" tIns="45720" rIns="91440" bIns="45720">
            <a:spAutoFit/>
          </a:bodyPr>
          <a:lstStyle/>
          <a:p>
            <a:pPr algn="ctr"/>
            <a:r>
              <a:rPr lang="en-US" sz="6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Singapore</a:t>
            </a:r>
          </a:p>
        </p:txBody>
      </p:sp>
      <p:sp>
        <p:nvSpPr>
          <p:cNvPr id="5" name="Rectangle 4">
            <a:extLst>
              <a:ext uri="{FF2B5EF4-FFF2-40B4-BE49-F238E27FC236}">
                <a16:creationId xmlns:a16="http://schemas.microsoft.com/office/drawing/2014/main" id="{32D0236C-C0F5-1875-BA69-B22015165F80}"/>
              </a:ext>
            </a:extLst>
          </p:cNvPr>
          <p:cNvSpPr/>
          <p:nvPr/>
        </p:nvSpPr>
        <p:spPr>
          <a:xfrm>
            <a:off x="6745462" y="2895017"/>
            <a:ext cx="3827266" cy="1107996"/>
          </a:xfrm>
          <a:prstGeom prst="rect">
            <a:avLst/>
          </a:prstGeom>
          <a:noFill/>
        </p:spPr>
        <p:txBody>
          <a:bodyPr wrap="none" lIns="91440" tIns="45720" rIns="91440" bIns="45720">
            <a:spAutoFit/>
          </a:bodyPr>
          <a:lstStyle/>
          <a:p>
            <a:pPr algn="ctr"/>
            <a:r>
              <a:rPr lang="en-US" sz="6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The World</a:t>
            </a:r>
          </a:p>
        </p:txBody>
      </p:sp>
      <p:cxnSp>
        <p:nvCxnSpPr>
          <p:cNvPr id="7" name="Straight Connector 6">
            <a:extLst>
              <a:ext uri="{FF2B5EF4-FFF2-40B4-BE49-F238E27FC236}">
                <a16:creationId xmlns:a16="http://schemas.microsoft.com/office/drawing/2014/main" id="{B6306E82-6293-4823-8F87-C1AE65B147B3}"/>
              </a:ext>
            </a:extLst>
          </p:cNvPr>
          <p:cNvCxnSpPr/>
          <p:nvPr/>
        </p:nvCxnSpPr>
        <p:spPr bwMode="gray">
          <a:xfrm>
            <a:off x="6014545" y="969579"/>
            <a:ext cx="0" cy="4942490"/>
          </a:xfrm>
          <a:prstGeom prst="line">
            <a:avLst/>
          </a:prstGeom>
          <a:ln w="25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99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70F282-459A-4461-9C38-9F99926A38EA}"/>
              </a:ext>
            </a:extLst>
          </p:cNvPr>
          <p:cNvSpPr>
            <a:spLocks noGrp="1"/>
          </p:cNvSpPr>
          <p:nvPr>
            <p:ph type="subTitle" idx="10"/>
          </p:nvPr>
        </p:nvSpPr>
        <p:spPr/>
        <p:txBody>
          <a:bodyPr/>
          <a:lstStyle/>
          <a:p>
            <a:r>
              <a:rPr lang="en-SG"/>
              <a:t>Do we need 4 jargons? Let’s analyse a few examples…</a:t>
            </a:r>
          </a:p>
        </p:txBody>
      </p:sp>
      <p:sp>
        <p:nvSpPr>
          <p:cNvPr id="3" name="Title 2">
            <a:extLst>
              <a:ext uri="{FF2B5EF4-FFF2-40B4-BE49-F238E27FC236}">
                <a16:creationId xmlns:a16="http://schemas.microsoft.com/office/drawing/2014/main" id="{E30815B4-73BC-4689-8F53-0630C2916FC0}"/>
              </a:ext>
            </a:extLst>
          </p:cNvPr>
          <p:cNvSpPr>
            <a:spLocks noGrp="1"/>
          </p:cNvSpPr>
          <p:nvPr>
            <p:ph type="title"/>
          </p:nvPr>
        </p:nvSpPr>
        <p:spPr/>
        <p:txBody>
          <a:bodyPr/>
          <a:lstStyle/>
          <a:p>
            <a:r>
              <a:rPr lang="en-SG"/>
              <a:t>SLI vs SLO vs SLA vs KPI</a:t>
            </a:r>
          </a:p>
        </p:txBody>
      </p:sp>
      <p:sp>
        <p:nvSpPr>
          <p:cNvPr id="5" name="TextBox 4">
            <a:extLst>
              <a:ext uri="{FF2B5EF4-FFF2-40B4-BE49-F238E27FC236}">
                <a16:creationId xmlns:a16="http://schemas.microsoft.com/office/drawing/2014/main" id="{6068D30D-87EA-4421-B3EB-587E93B75E0A}"/>
              </a:ext>
            </a:extLst>
          </p:cNvPr>
          <p:cNvSpPr txBox="1"/>
          <p:nvPr/>
        </p:nvSpPr>
        <p:spPr>
          <a:xfrm>
            <a:off x="552449" y="1357141"/>
            <a:ext cx="11522573" cy="253916"/>
          </a:xfrm>
          <a:prstGeom prst="rect">
            <a:avLst/>
          </a:prstGeom>
          <a:noFill/>
        </p:spPr>
        <p:txBody>
          <a:bodyPr wrap="square">
            <a:spAutoFit/>
          </a:bodyPr>
          <a:lstStyle/>
          <a:p>
            <a:r>
              <a:rPr lang="en-SG" sz="1050" b="1">
                <a:solidFill>
                  <a:srgbClr val="0070C0"/>
                </a:solidFill>
                <a:latin typeface="Calibri" panose="020F0502020204030204" pitchFamily="34" charset="0"/>
                <a:cs typeface="Calibri" panose="020F0502020204030204" pitchFamily="34" charset="0"/>
              </a:rPr>
              <a:t>Read the entire article, </a:t>
            </a:r>
            <a:r>
              <a:rPr lang="en-SG" sz="1050" b="1">
                <a:solidFill>
                  <a:srgbClr val="FF0000"/>
                </a:solidFill>
                <a:latin typeface="Calibri" panose="020F0502020204030204" pitchFamily="34" charset="0"/>
                <a:cs typeface="Calibri" panose="020F0502020204030204" pitchFamily="34" charset="0"/>
              </a:rPr>
              <a:t>carefully</a:t>
            </a:r>
            <a:r>
              <a:rPr lang="en-SG" sz="1050" b="1">
                <a:solidFill>
                  <a:srgbClr val="0070C0"/>
                </a:solidFill>
                <a:latin typeface="Calibri" panose="020F0502020204030204" pitchFamily="34" charset="0"/>
                <a:cs typeface="Calibri" panose="020F0502020204030204" pitchFamily="34" charset="0"/>
              </a:rPr>
              <a:t> </a:t>
            </a:r>
            <a:r>
              <a:rPr lang="en-SG" sz="1050" b="1">
                <a:solidFill>
                  <a:srgbClr val="0070C0"/>
                </a:solidFill>
                <a:latin typeface="Calibri" panose="020F0502020204030204" pitchFamily="34" charset="0"/>
                <a:cs typeface="Calibri" panose="020F0502020204030204" pitchFamily="34" charset="0"/>
                <a:hlinkClick r:id="rId2"/>
              </a:rPr>
              <a:t>https://cloud.google.com/blog/products/devops-sre/sre-fundamentals-sli-vs-slo-vs-sla</a:t>
            </a:r>
            <a:r>
              <a:rPr lang="en-SG" sz="1050" b="1">
                <a:solidFill>
                  <a:srgbClr val="0070C0"/>
                </a:solidFill>
                <a:latin typeface="Calibri" panose="020F0502020204030204" pitchFamily="34" charset="0"/>
                <a:cs typeface="Calibri" panose="020F0502020204030204" pitchFamily="34" charset="0"/>
              </a:rPr>
              <a:t>. You will notice something wrong. Here are some examples:</a:t>
            </a:r>
          </a:p>
        </p:txBody>
      </p:sp>
      <p:pic>
        <p:nvPicPr>
          <p:cNvPr id="7" name="Picture 6">
            <a:extLst>
              <a:ext uri="{FF2B5EF4-FFF2-40B4-BE49-F238E27FC236}">
                <a16:creationId xmlns:a16="http://schemas.microsoft.com/office/drawing/2014/main" id="{9FDCBA3E-B266-4758-998A-6C12AE3FE73D}"/>
              </a:ext>
            </a:extLst>
          </p:cNvPr>
          <p:cNvPicPr>
            <a:picLocks noChangeAspect="1"/>
          </p:cNvPicPr>
          <p:nvPr/>
        </p:nvPicPr>
        <p:blipFill>
          <a:blip r:embed="rId3"/>
          <a:stretch>
            <a:fillRect/>
          </a:stretch>
        </p:blipFill>
        <p:spPr>
          <a:xfrm>
            <a:off x="579960" y="1651219"/>
            <a:ext cx="8250412" cy="4620464"/>
          </a:xfrm>
          <a:prstGeom prst="rect">
            <a:avLst/>
          </a:prstGeom>
          <a:ln>
            <a:noFill/>
          </a:ln>
          <a:effectLst>
            <a:outerShdw blurRad="292100" dist="139700" dir="2700000" algn="tl" rotWithShape="0">
              <a:srgbClr val="333333">
                <a:alpha val="65000"/>
              </a:srgbClr>
            </a:outerShdw>
          </a:effectLst>
        </p:spPr>
      </p:pic>
      <p:cxnSp>
        <p:nvCxnSpPr>
          <p:cNvPr id="9" name="Straight Connector 8">
            <a:extLst>
              <a:ext uri="{FF2B5EF4-FFF2-40B4-BE49-F238E27FC236}">
                <a16:creationId xmlns:a16="http://schemas.microsoft.com/office/drawing/2014/main" id="{1D725F66-CC60-4BF8-A844-EDDAFD33D30E}"/>
              </a:ext>
            </a:extLst>
          </p:cNvPr>
          <p:cNvCxnSpPr>
            <a:cxnSpLocks/>
          </p:cNvCxnSpPr>
          <p:nvPr/>
        </p:nvCxnSpPr>
        <p:spPr bwMode="gray">
          <a:xfrm>
            <a:off x="6675606" y="2305981"/>
            <a:ext cx="974928"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FA13A7E-682E-4BB7-855C-2D7AA18A0F79}"/>
              </a:ext>
            </a:extLst>
          </p:cNvPr>
          <p:cNvSpPr txBox="1"/>
          <p:nvPr/>
        </p:nvSpPr>
        <p:spPr>
          <a:xfrm>
            <a:off x="7592307" y="2011711"/>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1</a:t>
            </a:r>
          </a:p>
        </p:txBody>
      </p:sp>
      <p:sp>
        <p:nvSpPr>
          <p:cNvPr id="14" name="TextBox 13">
            <a:extLst>
              <a:ext uri="{FF2B5EF4-FFF2-40B4-BE49-F238E27FC236}">
                <a16:creationId xmlns:a16="http://schemas.microsoft.com/office/drawing/2014/main" id="{E87C591B-2B2A-4E4E-B039-264D9FAAA64B}"/>
              </a:ext>
            </a:extLst>
          </p:cNvPr>
          <p:cNvSpPr txBox="1"/>
          <p:nvPr/>
        </p:nvSpPr>
        <p:spPr>
          <a:xfrm>
            <a:off x="9102854" y="2104044"/>
            <a:ext cx="2832100" cy="4339650"/>
          </a:xfrm>
          <a:prstGeom prst="rect">
            <a:avLst/>
          </a:prstGeom>
        </p:spPr>
        <p:txBody>
          <a:bodyPr wrap="square" lIns="0" tIns="0" rIns="0" bIns="0" rtlCol="0">
            <a:spAutoFit/>
          </a:bodyPr>
          <a:lstStyle/>
          <a:p>
            <a:pPr marL="228600" indent="-228600" algn="l">
              <a:spcAft>
                <a:spcPts val="600"/>
              </a:spcAft>
              <a:buAutoNum type="arabicPeriod"/>
            </a:pPr>
            <a:r>
              <a:rPr lang="en-SG" sz="1200" dirty="0">
                <a:solidFill>
                  <a:srgbClr val="FF0000"/>
                </a:solidFill>
                <a:latin typeface="Calibri" panose="020F0502020204030204" pitchFamily="34" charset="0"/>
                <a:cs typeface="Calibri" panose="020F0502020204030204" pitchFamily="34" charset="0"/>
              </a:rPr>
              <a:t>Google assumes that SLA is only about Availability. Entire article does not even mention the other 3 SLA type. Just because something is up, does not mean it’s fast or secured.</a:t>
            </a:r>
          </a:p>
          <a:p>
            <a:pPr marL="228600" indent="-228600" algn="l">
              <a:spcAft>
                <a:spcPts val="600"/>
              </a:spcAft>
              <a:buAutoNum type="arabicPeriod"/>
            </a:pPr>
            <a:r>
              <a:rPr lang="en-SG" sz="1200" dirty="0">
                <a:solidFill>
                  <a:srgbClr val="FF0000"/>
                </a:solidFill>
                <a:latin typeface="Calibri" panose="020F0502020204030204" pitchFamily="34" charset="0"/>
                <a:cs typeface="Calibri" panose="020F0502020204030204" pitchFamily="34" charset="0"/>
              </a:rPr>
              <a:t>“Going out of SLA” is better</a:t>
            </a:r>
          </a:p>
          <a:p>
            <a:pPr marL="228600" indent="-228600" algn="l">
              <a:spcAft>
                <a:spcPts val="600"/>
              </a:spcAft>
              <a:buAutoNum type="arabicPeriod"/>
            </a:pPr>
            <a:r>
              <a:rPr lang="en-SG" sz="1200" dirty="0">
                <a:solidFill>
                  <a:srgbClr val="FF0000"/>
                </a:solidFill>
                <a:latin typeface="Calibri" panose="020F0502020204030204" pitchFamily="34" charset="0"/>
                <a:cs typeface="Calibri" panose="020F0502020204030204" pitchFamily="34" charset="0"/>
              </a:rPr>
              <a:t>“within SLA” is better.</a:t>
            </a:r>
          </a:p>
          <a:p>
            <a:pPr marL="228600" indent="-228600" algn="l">
              <a:spcAft>
                <a:spcPts val="600"/>
              </a:spcAft>
              <a:buAutoNum type="arabicPeriod"/>
            </a:pPr>
            <a:r>
              <a:rPr lang="en-SG" sz="1200" dirty="0">
                <a:solidFill>
                  <a:srgbClr val="FF0000"/>
                </a:solidFill>
                <a:latin typeface="Calibri" panose="020F0502020204030204" pitchFamily="34" charset="0"/>
                <a:cs typeface="Calibri" panose="020F0502020204030204" pitchFamily="34" charset="0"/>
              </a:rPr>
              <a:t>This paragraph is flipping between SLA and SLO. The term SLO is used 4x, and on each the term SLA does the job. Classic case of </a:t>
            </a:r>
            <a:r>
              <a:rPr lang="en-SG" sz="1200" dirty="0">
                <a:solidFill>
                  <a:srgbClr val="FF0000"/>
                </a:solidFill>
                <a:latin typeface="Calibri" panose="020F0502020204030204" pitchFamily="34" charset="0"/>
                <a:cs typeface="Calibri" panose="020F0502020204030204" pitchFamily="34" charset="0"/>
                <a:hlinkClick r:id="rId4"/>
              </a:rPr>
              <a:t>PCMCIA</a:t>
            </a:r>
            <a:r>
              <a:rPr lang="en-SG" sz="1200" dirty="0">
                <a:solidFill>
                  <a:srgbClr val="FF0000"/>
                </a:solidFill>
                <a:latin typeface="Calibri" panose="020F0502020204030204" pitchFamily="34" charset="0"/>
                <a:cs typeface="Calibri" panose="020F0502020204030204" pitchFamily="34" charset="0"/>
              </a:rPr>
              <a:t>.</a:t>
            </a:r>
          </a:p>
          <a:p>
            <a:pPr marL="228600" indent="-228600" algn="l">
              <a:spcAft>
                <a:spcPts val="600"/>
              </a:spcAft>
              <a:buAutoNum type="arabicPeriod"/>
            </a:pPr>
            <a:r>
              <a:rPr lang="en-SG" sz="1200" dirty="0">
                <a:solidFill>
                  <a:srgbClr val="FF0000"/>
                </a:solidFill>
                <a:latin typeface="Calibri" panose="020F0502020204030204" pitchFamily="34" charset="0"/>
                <a:cs typeface="Calibri" panose="020F0502020204030204" pitchFamily="34" charset="0"/>
              </a:rPr>
              <a:t>For internal, KPI is better, as it’s more than just the service, but include underlying subsystem that indirectly support the service. KPI is layered, reflecting the subsystems used in troubleshooting.</a:t>
            </a:r>
          </a:p>
          <a:p>
            <a:pPr algn="l">
              <a:spcAft>
                <a:spcPts val="600"/>
              </a:spcAft>
            </a:pPr>
            <a:endParaRPr lang="en-SG" sz="1200" dirty="0">
              <a:solidFill>
                <a:srgbClr val="FF0000"/>
              </a:solidFill>
              <a:latin typeface="Calibri" panose="020F0502020204030204" pitchFamily="34" charset="0"/>
              <a:cs typeface="Calibri" panose="020F0502020204030204" pitchFamily="34" charset="0"/>
            </a:endParaRPr>
          </a:p>
          <a:p>
            <a:pPr algn="l">
              <a:spcAft>
                <a:spcPts val="600"/>
              </a:spcAft>
            </a:pPr>
            <a:r>
              <a:rPr lang="en-SG" sz="1200" b="1" dirty="0">
                <a:solidFill>
                  <a:srgbClr val="FF0000"/>
                </a:solidFill>
                <a:latin typeface="Calibri" panose="020F0502020204030204" pitchFamily="34" charset="0"/>
                <a:cs typeface="Calibri" panose="020F0502020204030204" pitchFamily="34" charset="0"/>
              </a:rPr>
              <a:t>Conclusion</a:t>
            </a:r>
            <a:r>
              <a:rPr lang="en-SG" sz="1200" dirty="0">
                <a:solidFill>
                  <a:srgbClr val="FF0000"/>
                </a:solidFill>
                <a:latin typeface="Calibri" panose="020F0502020204030204" pitchFamily="34" charset="0"/>
                <a:cs typeface="Calibri" panose="020F0502020204030204" pitchFamily="34" charset="0"/>
              </a:rPr>
              <a:t>: </a:t>
            </a:r>
            <a:br>
              <a:rPr lang="en-SG" sz="1200" dirty="0">
                <a:solidFill>
                  <a:srgbClr val="FF0000"/>
                </a:solidFill>
                <a:latin typeface="Calibri" panose="020F0502020204030204" pitchFamily="34" charset="0"/>
                <a:cs typeface="Calibri" panose="020F0502020204030204" pitchFamily="34" charset="0"/>
              </a:rPr>
            </a:br>
            <a:r>
              <a:rPr lang="en-SG" sz="1200" dirty="0">
                <a:solidFill>
                  <a:srgbClr val="FF0000"/>
                </a:solidFill>
                <a:latin typeface="Calibri" panose="020F0502020204030204" pitchFamily="34" charset="0"/>
                <a:cs typeface="Calibri" panose="020F0502020204030204" pitchFamily="34" charset="0"/>
              </a:rPr>
              <a:t>SLO is not required. Just use SLA and KPI. SLI should be called SLA Leading Indicator</a:t>
            </a:r>
          </a:p>
        </p:txBody>
      </p:sp>
      <p:cxnSp>
        <p:nvCxnSpPr>
          <p:cNvPr id="15" name="Straight Connector 14">
            <a:extLst>
              <a:ext uri="{FF2B5EF4-FFF2-40B4-BE49-F238E27FC236}">
                <a16:creationId xmlns:a16="http://schemas.microsoft.com/office/drawing/2014/main" id="{BD42C23B-B430-4201-8722-A655214F1DDE}"/>
              </a:ext>
            </a:extLst>
          </p:cNvPr>
          <p:cNvCxnSpPr>
            <a:cxnSpLocks/>
          </p:cNvCxnSpPr>
          <p:nvPr/>
        </p:nvCxnSpPr>
        <p:spPr bwMode="gray">
          <a:xfrm>
            <a:off x="647339" y="3995081"/>
            <a:ext cx="974928"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CD300D-B9F6-4CBA-8E5D-5714C6051C09}"/>
              </a:ext>
            </a:extLst>
          </p:cNvPr>
          <p:cNvSpPr txBox="1"/>
          <p:nvPr/>
        </p:nvSpPr>
        <p:spPr>
          <a:xfrm>
            <a:off x="1564040" y="3700811"/>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3</a:t>
            </a:r>
          </a:p>
        </p:txBody>
      </p:sp>
      <p:cxnSp>
        <p:nvCxnSpPr>
          <p:cNvPr id="18" name="Straight Connector 17">
            <a:extLst>
              <a:ext uri="{FF2B5EF4-FFF2-40B4-BE49-F238E27FC236}">
                <a16:creationId xmlns:a16="http://schemas.microsoft.com/office/drawing/2014/main" id="{8438D981-70D1-4914-8972-E97B13167EF2}"/>
              </a:ext>
            </a:extLst>
          </p:cNvPr>
          <p:cNvCxnSpPr>
            <a:cxnSpLocks/>
          </p:cNvCxnSpPr>
          <p:nvPr/>
        </p:nvCxnSpPr>
        <p:spPr bwMode="gray">
          <a:xfrm>
            <a:off x="1045272" y="3660648"/>
            <a:ext cx="1490495"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3DC8A90-C0C2-4B59-AA0D-A44D26D9659B}"/>
              </a:ext>
            </a:extLst>
          </p:cNvPr>
          <p:cNvSpPr txBox="1"/>
          <p:nvPr/>
        </p:nvSpPr>
        <p:spPr>
          <a:xfrm>
            <a:off x="2501123" y="3366378"/>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2</a:t>
            </a:r>
          </a:p>
        </p:txBody>
      </p:sp>
      <p:cxnSp>
        <p:nvCxnSpPr>
          <p:cNvPr id="21" name="Straight Connector 20">
            <a:extLst>
              <a:ext uri="{FF2B5EF4-FFF2-40B4-BE49-F238E27FC236}">
                <a16:creationId xmlns:a16="http://schemas.microsoft.com/office/drawing/2014/main" id="{1DF3D8BE-754C-494B-9FE4-4C299A7AFF5C}"/>
              </a:ext>
            </a:extLst>
          </p:cNvPr>
          <p:cNvCxnSpPr>
            <a:cxnSpLocks/>
          </p:cNvCxnSpPr>
          <p:nvPr/>
        </p:nvCxnSpPr>
        <p:spPr bwMode="gray">
          <a:xfrm>
            <a:off x="7163070" y="3995081"/>
            <a:ext cx="974928"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5E975B1-67C4-4ADC-A40F-8D1E42268081}"/>
              </a:ext>
            </a:extLst>
          </p:cNvPr>
          <p:cNvSpPr txBox="1"/>
          <p:nvPr/>
        </p:nvSpPr>
        <p:spPr>
          <a:xfrm>
            <a:off x="8079771" y="3700811"/>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4</a:t>
            </a:r>
          </a:p>
        </p:txBody>
      </p:sp>
      <p:cxnSp>
        <p:nvCxnSpPr>
          <p:cNvPr id="23" name="Straight Connector 22">
            <a:extLst>
              <a:ext uri="{FF2B5EF4-FFF2-40B4-BE49-F238E27FC236}">
                <a16:creationId xmlns:a16="http://schemas.microsoft.com/office/drawing/2014/main" id="{C605899A-962F-4C78-9B54-AB8CC1A7D6F6}"/>
              </a:ext>
            </a:extLst>
          </p:cNvPr>
          <p:cNvCxnSpPr>
            <a:cxnSpLocks/>
          </p:cNvCxnSpPr>
          <p:nvPr/>
        </p:nvCxnSpPr>
        <p:spPr bwMode="gray">
          <a:xfrm>
            <a:off x="8006209" y="4876583"/>
            <a:ext cx="693291"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636162-C2BA-43E7-8EF9-90D8671F84D5}"/>
              </a:ext>
            </a:extLst>
          </p:cNvPr>
          <p:cNvSpPr txBox="1"/>
          <p:nvPr/>
        </p:nvSpPr>
        <p:spPr>
          <a:xfrm>
            <a:off x="8702777" y="4595012"/>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5</a:t>
            </a:r>
          </a:p>
        </p:txBody>
      </p:sp>
    </p:spTree>
    <p:extLst>
      <p:ext uri="{BB962C8B-B14F-4D97-AF65-F5344CB8AC3E}">
        <p14:creationId xmlns:p14="http://schemas.microsoft.com/office/powerpoint/2010/main" val="319462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AD66E21-205D-41A6-B0C4-D65602E069E0}"/>
              </a:ext>
            </a:extLst>
          </p:cNvPr>
          <p:cNvSpPr>
            <a:spLocks noGrp="1"/>
          </p:cNvSpPr>
          <p:nvPr>
            <p:ph type="subTitle" idx="10"/>
          </p:nvPr>
        </p:nvSpPr>
        <p:spPr/>
        <p:txBody>
          <a:bodyPr/>
          <a:lstStyle/>
          <a:p>
            <a:r>
              <a:rPr lang="en-SG"/>
              <a:t>Don’t confuse Internal vs External</a:t>
            </a:r>
          </a:p>
        </p:txBody>
      </p:sp>
      <p:sp>
        <p:nvSpPr>
          <p:cNvPr id="3" name="Title 2">
            <a:extLst>
              <a:ext uri="{FF2B5EF4-FFF2-40B4-BE49-F238E27FC236}">
                <a16:creationId xmlns:a16="http://schemas.microsoft.com/office/drawing/2014/main" id="{9639D0DA-3B44-4E3C-988A-6EB036C431C4}"/>
              </a:ext>
            </a:extLst>
          </p:cNvPr>
          <p:cNvSpPr>
            <a:spLocks noGrp="1"/>
          </p:cNvSpPr>
          <p:nvPr>
            <p:ph type="title"/>
          </p:nvPr>
        </p:nvSpPr>
        <p:spPr/>
        <p:txBody>
          <a:bodyPr/>
          <a:lstStyle/>
          <a:p>
            <a:r>
              <a:rPr lang="en-SG"/>
              <a:t>SLO is not a “looser objective” than SLA</a:t>
            </a:r>
          </a:p>
        </p:txBody>
      </p:sp>
      <p:pic>
        <p:nvPicPr>
          <p:cNvPr id="5" name="Picture 4">
            <a:extLst>
              <a:ext uri="{FF2B5EF4-FFF2-40B4-BE49-F238E27FC236}">
                <a16:creationId xmlns:a16="http://schemas.microsoft.com/office/drawing/2014/main" id="{C4DCB5A4-BC20-4525-BAFF-F7C4053AE6A3}"/>
              </a:ext>
            </a:extLst>
          </p:cNvPr>
          <p:cNvPicPr>
            <a:picLocks noChangeAspect="1"/>
          </p:cNvPicPr>
          <p:nvPr/>
        </p:nvPicPr>
        <p:blipFill>
          <a:blip r:embed="rId3"/>
          <a:stretch>
            <a:fillRect/>
          </a:stretch>
        </p:blipFill>
        <p:spPr>
          <a:xfrm>
            <a:off x="593021" y="1623000"/>
            <a:ext cx="7168345" cy="4719409"/>
          </a:xfrm>
          <a:prstGeom prst="rect">
            <a:avLst/>
          </a:prstGeom>
          <a:ln>
            <a:noFill/>
          </a:ln>
          <a:effectLst>
            <a:outerShdw blurRad="292100" dist="139700" dir="2700000" algn="tl" rotWithShape="0">
              <a:srgbClr val="333333">
                <a:alpha val="65000"/>
              </a:srgbClr>
            </a:outerShdw>
          </a:effectLst>
        </p:spPr>
      </p:pic>
      <p:cxnSp>
        <p:nvCxnSpPr>
          <p:cNvPr id="8" name="Straight Connector 7">
            <a:extLst>
              <a:ext uri="{FF2B5EF4-FFF2-40B4-BE49-F238E27FC236}">
                <a16:creationId xmlns:a16="http://schemas.microsoft.com/office/drawing/2014/main" id="{D05923E4-DB8E-4431-B0E7-133F0641F320}"/>
              </a:ext>
            </a:extLst>
          </p:cNvPr>
          <p:cNvCxnSpPr>
            <a:cxnSpLocks/>
          </p:cNvCxnSpPr>
          <p:nvPr/>
        </p:nvCxnSpPr>
        <p:spPr bwMode="gray">
          <a:xfrm>
            <a:off x="1391573" y="5359965"/>
            <a:ext cx="3626384"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A5ED30D-4264-4B3D-AC15-D0D6A4D5BEE8}"/>
              </a:ext>
            </a:extLst>
          </p:cNvPr>
          <p:cNvSpPr txBox="1"/>
          <p:nvPr/>
        </p:nvSpPr>
        <p:spPr>
          <a:xfrm>
            <a:off x="4957915" y="5084433"/>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1</a:t>
            </a:r>
          </a:p>
        </p:txBody>
      </p:sp>
      <p:sp>
        <p:nvSpPr>
          <p:cNvPr id="10" name="TextBox 9">
            <a:extLst>
              <a:ext uri="{FF2B5EF4-FFF2-40B4-BE49-F238E27FC236}">
                <a16:creationId xmlns:a16="http://schemas.microsoft.com/office/drawing/2014/main" id="{73E03614-18A3-4B23-8E87-21BD1CA33888}"/>
              </a:ext>
            </a:extLst>
          </p:cNvPr>
          <p:cNvSpPr txBox="1"/>
          <p:nvPr/>
        </p:nvSpPr>
        <p:spPr>
          <a:xfrm>
            <a:off x="8029348" y="2740236"/>
            <a:ext cx="3966557" cy="3524042"/>
          </a:xfrm>
          <a:prstGeom prst="rect">
            <a:avLst/>
          </a:prstGeom>
        </p:spPr>
        <p:txBody>
          <a:bodyPr wrap="square" lIns="0" tIns="0" rIns="0" bIns="0" rtlCol="0">
            <a:spAutoFit/>
          </a:bodyPr>
          <a:lstStyle/>
          <a:p>
            <a:pPr marL="228600" indent="-228600" algn="l">
              <a:spcAft>
                <a:spcPts val="600"/>
              </a:spcAft>
              <a:buAutoNum type="arabicPeriod"/>
            </a:pPr>
            <a:r>
              <a:rPr lang="en-SG" sz="1600" dirty="0">
                <a:solidFill>
                  <a:srgbClr val="FF0000"/>
                </a:solidFill>
                <a:latin typeface="Calibri" panose="020F0502020204030204" pitchFamily="34" charset="0"/>
                <a:cs typeface="Calibri" panose="020F0502020204030204" pitchFamily="34" charset="0"/>
              </a:rPr>
              <a:t>Wrong. That’s just a buffer you set internally. There is no need to elevate a buffer to the level where it becomes a peer of the real thing.</a:t>
            </a:r>
          </a:p>
          <a:p>
            <a:pPr marL="228600" indent="-228600" algn="l">
              <a:spcAft>
                <a:spcPts val="600"/>
              </a:spcAft>
              <a:buAutoNum type="arabicPeriod"/>
            </a:pPr>
            <a:r>
              <a:rPr lang="en-SG" sz="1600" dirty="0">
                <a:solidFill>
                  <a:srgbClr val="FF0000"/>
                </a:solidFill>
                <a:latin typeface="Calibri" panose="020F0502020204030204" pitchFamily="34" charset="0"/>
                <a:cs typeface="Calibri" panose="020F0502020204030204" pitchFamily="34" charset="0"/>
              </a:rPr>
              <a:t>Again, confusing internal vs external. Internally, you certainly have buffer and more metrics. That’s expected. Some of these metrics, properties, events, logs are not directly related to the service specified in the contract. Labelling all of them as service are wrong. </a:t>
            </a:r>
            <a:br>
              <a:rPr lang="en-SG" sz="1600" dirty="0">
                <a:solidFill>
                  <a:srgbClr val="FF0000"/>
                </a:solidFill>
                <a:latin typeface="Calibri" panose="020F0502020204030204" pitchFamily="34" charset="0"/>
                <a:cs typeface="Calibri" panose="020F0502020204030204" pitchFamily="34" charset="0"/>
              </a:rPr>
            </a:br>
            <a:r>
              <a:rPr lang="en-SG" sz="1600" dirty="0">
                <a:solidFill>
                  <a:srgbClr val="FF0000"/>
                </a:solidFill>
                <a:latin typeface="Calibri" panose="020F0502020204030204" pitchFamily="34" charset="0"/>
                <a:cs typeface="Calibri" panose="020F0502020204030204" pitchFamily="34" charset="0"/>
              </a:rPr>
              <a:t>The correct term is KPI. It’s been around for decades, no need to throw it out of the window.</a:t>
            </a:r>
          </a:p>
        </p:txBody>
      </p:sp>
      <p:cxnSp>
        <p:nvCxnSpPr>
          <p:cNvPr id="15" name="Straight Connector 14">
            <a:extLst>
              <a:ext uri="{FF2B5EF4-FFF2-40B4-BE49-F238E27FC236}">
                <a16:creationId xmlns:a16="http://schemas.microsoft.com/office/drawing/2014/main" id="{6BB0FEDC-77CA-4495-A9A5-60F67E085C9E}"/>
              </a:ext>
            </a:extLst>
          </p:cNvPr>
          <p:cNvCxnSpPr>
            <a:cxnSpLocks/>
          </p:cNvCxnSpPr>
          <p:nvPr/>
        </p:nvCxnSpPr>
        <p:spPr bwMode="gray">
          <a:xfrm>
            <a:off x="5520128" y="5961351"/>
            <a:ext cx="2110883"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50E7A0-8F31-46E5-9E76-9993A24077C4}"/>
              </a:ext>
            </a:extLst>
          </p:cNvPr>
          <p:cNvSpPr txBox="1"/>
          <p:nvPr/>
        </p:nvSpPr>
        <p:spPr>
          <a:xfrm>
            <a:off x="7570969" y="5685819"/>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2</a:t>
            </a:r>
          </a:p>
        </p:txBody>
      </p:sp>
      <p:sp>
        <p:nvSpPr>
          <p:cNvPr id="11" name="TextBox 10">
            <a:extLst>
              <a:ext uri="{FF2B5EF4-FFF2-40B4-BE49-F238E27FC236}">
                <a16:creationId xmlns:a16="http://schemas.microsoft.com/office/drawing/2014/main" id="{84249B15-9FF8-4839-B73B-6AF1DA77E431}"/>
              </a:ext>
            </a:extLst>
          </p:cNvPr>
          <p:cNvSpPr txBox="1"/>
          <p:nvPr/>
        </p:nvSpPr>
        <p:spPr>
          <a:xfrm>
            <a:off x="552449" y="1357141"/>
            <a:ext cx="11522573" cy="253916"/>
          </a:xfrm>
          <a:prstGeom prst="rect">
            <a:avLst/>
          </a:prstGeom>
          <a:noFill/>
        </p:spPr>
        <p:txBody>
          <a:bodyPr wrap="square">
            <a:spAutoFit/>
          </a:bodyPr>
          <a:lstStyle/>
          <a:p>
            <a:r>
              <a:rPr lang="en-SG" sz="1050" b="1">
                <a:solidFill>
                  <a:srgbClr val="0070C0"/>
                </a:solidFill>
                <a:latin typeface="Calibri" panose="020F0502020204030204" pitchFamily="34" charset="0"/>
                <a:cs typeface="Calibri" panose="020F0502020204030204" pitchFamily="34" charset="0"/>
              </a:rPr>
              <a:t>Another article. Again, read the entire article, slowly </a:t>
            </a:r>
            <a:r>
              <a:rPr lang="en-SG" sz="1050" b="1">
                <a:latin typeface="Calibri" panose="020F0502020204030204" pitchFamily="34" charset="0"/>
                <a:cs typeface="Calibri" panose="020F0502020204030204" pitchFamily="34" charset="0"/>
                <a:hlinkClick r:id="rId4"/>
              </a:rPr>
              <a:t>https://cloud.google.com/blog/products/devops-sre/availability-part-deux-cre-life-lessons</a:t>
            </a:r>
            <a:r>
              <a:rPr lang="en-SG" sz="1050" b="1">
                <a:latin typeface="Calibri" panose="020F0502020204030204" pitchFamily="34" charset="0"/>
                <a:cs typeface="Calibri" panose="020F0502020204030204" pitchFamily="34" charset="0"/>
              </a:rPr>
              <a:t>. </a:t>
            </a:r>
            <a:r>
              <a:rPr lang="en-SG" sz="1050" b="1">
                <a:solidFill>
                  <a:srgbClr val="0070C0"/>
                </a:solidFill>
                <a:latin typeface="Calibri" panose="020F0502020204030204" pitchFamily="34" charset="0"/>
                <a:cs typeface="Calibri" panose="020F0502020204030204" pitchFamily="34" charset="0"/>
              </a:rPr>
              <a:t>You will notice something wrong. Here are some examples:</a:t>
            </a:r>
          </a:p>
        </p:txBody>
      </p:sp>
    </p:spTree>
    <p:extLst>
      <p:ext uri="{BB962C8B-B14F-4D97-AF65-F5344CB8AC3E}">
        <p14:creationId xmlns:p14="http://schemas.microsoft.com/office/powerpoint/2010/main" val="349624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0E4E202-FD24-4C2B-B5CE-6380E5E14A59}"/>
              </a:ext>
            </a:extLst>
          </p:cNvPr>
          <p:cNvSpPr>
            <a:spLocks noGrp="1"/>
          </p:cNvSpPr>
          <p:nvPr>
            <p:ph type="subTitle" idx="10"/>
          </p:nvPr>
        </p:nvSpPr>
        <p:spPr/>
        <p:txBody>
          <a:bodyPr/>
          <a:lstStyle/>
          <a:p>
            <a:r>
              <a:rPr lang="en-SG"/>
              <a:t>Where theory complicates practicality</a:t>
            </a:r>
          </a:p>
        </p:txBody>
      </p:sp>
      <p:sp>
        <p:nvSpPr>
          <p:cNvPr id="3" name="Title 2">
            <a:extLst>
              <a:ext uri="{FF2B5EF4-FFF2-40B4-BE49-F238E27FC236}">
                <a16:creationId xmlns:a16="http://schemas.microsoft.com/office/drawing/2014/main" id="{D1F5A409-77B8-470B-92D3-EEFBA20DF35D}"/>
              </a:ext>
            </a:extLst>
          </p:cNvPr>
          <p:cNvSpPr>
            <a:spLocks noGrp="1"/>
          </p:cNvSpPr>
          <p:nvPr>
            <p:ph type="title"/>
          </p:nvPr>
        </p:nvSpPr>
        <p:spPr/>
        <p:txBody>
          <a:bodyPr/>
          <a:lstStyle/>
          <a:p>
            <a:r>
              <a:rPr lang="en-SG"/>
              <a:t>PCMCIA: Example 2</a:t>
            </a:r>
          </a:p>
        </p:txBody>
      </p:sp>
      <p:pic>
        <p:nvPicPr>
          <p:cNvPr id="5" name="Picture 4">
            <a:extLst>
              <a:ext uri="{FF2B5EF4-FFF2-40B4-BE49-F238E27FC236}">
                <a16:creationId xmlns:a16="http://schemas.microsoft.com/office/drawing/2014/main" id="{441649F0-B827-4058-B449-D6AE961C81C3}"/>
              </a:ext>
            </a:extLst>
          </p:cNvPr>
          <p:cNvPicPr>
            <a:picLocks noChangeAspect="1"/>
          </p:cNvPicPr>
          <p:nvPr/>
        </p:nvPicPr>
        <p:blipFill>
          <a:blip r:embed="rId2"/>
          <a:stretch>
            <a:fillRect/>
          </a:stretch>
        </p:blipFill>
        <p:spPr>
          <a:xfrm>
            <a:off x="658047" y="1604529"/>
            <a:ext cx="5676439" cy="381811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075CA19-1821-4B8C-AE2F-09D3F3F6E803}"/>
              </a:ext>
            </a:extLst>
          </p:cNvPr>
          <p:cNvPicPr>
            <a:picLocks noChangeAspect="1"/>
          </p:cNvPicPr>
          <p:nvPr/>
        </p:nvPicPr>
        <p:blipFill>
          <a:blip r:embed="rId3"/>
          <a:stretch>
            <a:fillRect/>
          </a:stretch>
        </p:blipFill>
        <p:spPr>
          <a:xfrm>
            <a:off x="658047" y="5542998"/>
            <a:ext cx="5680874" cy="1082592"/>
          </a:xfrm>
          <a:prstGeom prst="rect">
            <a:avLst/>
          </a:prstGeom>
          <a:ln>
            <a:noFill/>
          </a:ln>
          <a:effectLst>
            <a:outerShdw blurRad="292100" dist="139700" dir="2700000" algn="tl" rotWithShape="0">
              <a:srgbClr val="333333">
                <a:alpha val="65000"/>
              </a:srgbClr>
            </a:outerShdw>
          </a:effectLst>
        </p:spPr>
      </p:pic>
      <p:cxnSp>
        <p:nvCxnSpPr>
          <p:cNvPr id="8" name="Straight Connector 7">
            <a:extLst>
              <a:ext uri="{FF2B5EF4-FFF2-40B4-BE49-F238E27FC236}">
                <a16:creationId xmlns:a16="http://schemas.microsoft.com/office/drawing/2014/main" id="{2FA85A89-EACA-4046-9C49-B9473418F994}"/>
              </a:ext>
            </a:extLst>
          </p:cNvPr>
          <p:cNvCxnSpPr>
            <a:cxnSpLocks/>
          </p:cNvCxnSpPr>
          <p:nvPr/>
        </p:nvCxnSpPr>
        <p:spPr bwMode="gray">
          <a:xfrm>
            <a:off x="2566882" y="2237401"/>
            <a:ext cx="1269243"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302D34-35CD-4F98-A31B-42B8CA87C9AA}"/>
              </a:ext>
            </a:extLst>
          </p:cNvPr>
          <p:cNvSpPr txBox="1"/>
          <p:nvPr/>
        </p:nvSpPr>
        <p:spPr>
          <a:xfrm>
            <a:off x="3775894" y="1988106"/>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1</a:t>
            </a:r>
          </a:p>
        </p:txBody>
      </p:sp>
      <p:sp>
        <p:nvSpPr>
          <p:cNvPr id="11" name="TextBox 10">
            <a:extLst>
              <a:ext uri="{FF2B5EF4-FFF2-40B4-BE49-F238E27FC236}">
                <a16:creationId xmlns:a16="http://schemas.microsoft.com/office/drawing/2014/main" id="{DC087B07-AE2B-4053-BF8A-88CAE3B11714}"/>
              </a:ext>
            </a:extLst>
          </p:cNvPr>
          <p:cNvSpPr txBox="1"/>
          <p:nvPr/>
        </p:nvSpPr>
        <p:spPr>
          <a:xfrm>
            <a:off x="6661849" y="1786186"/>
            <a:ext cx="4021034" cy="4847481"/>
          </a:xfrm>
          <a:prstGeom prst="rect">
            <a:avLst/>
          </a:prstGeom>
        </p:spPr>
        <p:txBody>
          <a:bodyPr wrap="square" lIns="0" tIns="0" rIns="0" bIns="0" rtlCol="0">
            <a:spAutoFit/>
          </a:bodyPr>
          <a:lstStyle/>
          <a:p>
            <a:pPr marL="228600" indent="-228600" algn="l">
              <a:spcAft>
                <a:spcPts val="600"/>
              </a:spcAft>
              <a:buAutoNum type="arabicPeriod"/>
            </a:pPr>
            <a:r>
              <a:rPr lang="en-SG" sz="1200">
                <a:solidFill>
                  <a:srgbClr val="FF0000"/>
                </a:solidFill>
                <a:latin typeface="Calibri" panose="020F0502020204030204" pitchFamily="34" charset="0"/>
                <a:cs typeface="Calibri" panose="020F0502020204030204" pitchFamily="34" charset="0"/>
              </a:rPr>
              <a:t>It does not have to be. It’s all computer science, not art, it can be quantified.</a:t>
            </a:r>
          </a:p>
          <a:p>
            <a:pPr marL="228600" indent="-228600" algn="l">
              <a:spcAft>
                <a:spcPts val="600"/>
              </a:spcAft>
              <a:buAutoNum type="arabicPeriod"/>
            </a:pPr>
            <a:r>
              <a:rPr lang="en-SG" sz="1200">
                <a:solidFill>
                  <a:srgbClr val="FF0000"/>
                </a:solidFill>
                <a:latin typeface="Calibri" panose="020F0502020204030204" pitchFamily="34" charset="0"/>
                <a:cs typeface="Calibri" panose="020F0502020204030204" pitchFamily="34" charset="0"/>
              </a:rPr>
              <a:t>Wrong example. It’s like doctor who promise to cure your illness X within 24 hours. SLA must be tied to what you sell, not what your customers sell. Understand the IT layers and persona within each layer.</a:t>
            </a:r>
          </a:p>
          <a:p>
            <a:pPr marL="228600" indent="-228600" algn="l">
              <a:spcAft>
                <a:spcPts val="600"/>
              </a:spcAft>
              <a:buAutoNum type="arabicPeriod"/>
            </a:pPr>
            <a:r>
              <a:rPr lang="en-SG" sz="1200">
                <a:solidFill>
                  <a:srgbClr val="FF0000"/>
                </a:solidFill>
                <a:latin typeface="Calibri" panose="020F0502020204030204" pitchFamily="34" charset="0"/>
                <a:cs typeface="Calibri" panose="020F0502020204030204" pitchFamily="34" charset="0"/>
              </a:rPr>
              <a:t>Exactly. It’s just a metric within the SLA. No need to give it a big name, elevating its status to equal. SLA, just like any legally binding business contracts, has different sections and clause. Giving each section a brand name confuse IT Pro who are not involved in day to day operations. Sure, the lawyers have their clauses. That’s their job and they are paid for to take care of that. As far as IT guy, the metric is the SLA.</a:t>
            </a:r>
            <a:br>
              <a:rPr lang="en-SG" sz="1200">
                <a:solidFill>
                  <a:srgbClr val="FF0000"/>
                </a:solidFill>
                <a:latin typeface="Calibri" panose="020F0502020204030204" pitchFamily="34" charset="0"/>
                <a:cs typeface="Calibri" panose="020F0502020204030204" pitchFamily="34" charset="0"/>
              </a:rPr>
            </a:br>
            <a:r>
              <a:rPr lang="en-SG" sz="1200">
                <a:solidFill>
                  <a:srgbClr val="FF0000"/>
                </a:solidFill>
                <a:latin typeface="Calibri" panose="020F0502020204030204" pitchFamily="34" charset="0"/>
                <a:cs typeface="Calibri" panose="020F0502020204030204" pitchFamily="34" charset="0"/>
              </a:rPr>
              <a:t>If you really want to label it, give it a label that clearly show it’s a part of SLA, and not its peer. Names like SLA Metrics or SLA Definition.</a:t>
            </a:r>
          </a:p>
          <a:p>
            <a:pPr algn="l">
              <a:spcAft>
                <a:spcPts val="600"/>
              </a:spcAft>
            </a:pPr>
            <a:endParaRPr lang="en-SG" sz="1200">
              <a:solidFill>
                <a:srgbClr val="FF0000"/>
              </a:solidFill>
              <a:latin typeface="Calibri" panose="020F0502020204030204" pitchFamily="34" charset="0"/>
              <a:cs typeface="Calibri" panose="020F0502020204030204" pitchFamily="34" charset="0"/>
            </a:endParaRPr>
          </a:p>
          <a:p>
            <a:pPr>
              <a:spcAft>
                <a:spcPts val="600"/>
              </a:spcAft>
            </a:pPr>
            <a:r>
              <a:rPr lang="en-SG" sz="1200" b="1">
                <a:solidFill>
                  <a:srgbClr val="FF0000"/>
                </a:solidFill>
                <a:latin typeface="Calibri" panose="020F0502020204030204" pitchFamily="34" charset="0"/>
                <a:cs typeface="Calibri" panose="020F0502020204030204" pitchFamily="34" charset="0"/>
              </a:rPr>
              <a:t>Conclusion</a:t>
            </a:r>
            <a:r>
              <a:rPr lang="en-SG" sz="1200">
                <a:solidFill>
                  <a:srgbClr val="FF0000"/>
                </a:solidFill>
                <a:latin typeface="Calibri" panose="020F0502020204030204" pitchFamily="34" charset="0"/>
                <a:cs typeface="Calibri" panose="020F0502020204030204" pitchFamily="34" charset="0"/>
              </a:rPr>
              <a:t>: </a:t>
            </a:r>
          </a:p>
          <a:p>
            <a:pPr>
              <a:spcAft>
                <a:spcPts val="600"/>
              </a:spcAft>
            </a:pPr>
            <a:r>
              <a:rPr lang="en-SG" sz="1200">
                <a:solidFill>
                  <a:srgbClr val="FF0000"/>
                </a:solidFill>
                <a:latin typeface="Calibri" panose="020F0502020204030204" pitchFamily="34" charset="0"/>
                <a:cs typeface="Calibri" panose="020F0502020204030204" pitchFamily="34" charset="0"/>
              </a:rPr>
              <a:t>Even the vendors are confused. This is from Atlassian, a specialist vendor on ITSM. If Google and ITIL specialists are confused, no wonder the rest is.</a:t>
            </a:r>
            <a:br>
              <a:rPr lang="en-SG" sz="1200">
                <a:solidFill>
                  <a:srgbClr val="FF0000"/>
                </a:solidFill>
                <a:latin typeface="Calibri" panose="020F0502020204030204" pitchFamily="34" charset="0"/>
                <a:cs typeface="Calibri" panose="020F0502020204030204" pitchFamily="34" charset="0"/>
              </a:rPr>
            </a:br>
            <a:endParaRPr lang="en-SG" sz="1050"/>
          </a:p>
          <a:p>
            <a:pPr algn="l">
              <a:spcAft>
                <a:spcPts val="600"/>
              </a:spcAft>
            </a:pPr>
            <a:endParaRPr lang="en-SG" sz="1200">
              <a:solidFill>
                <a:srgbClr val="FF0000"/>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04FB0096-521B-427F-A4EE-8E949CF9C127}"/>
              </a:ext>
            </a:extLst>
          </p:cNvPr>
          <p:cNvCxnSpPr>
            <a:cxnSpLocks/>
          </p:cNvCxnSpPr>
          <p:nvPr/>
        </p:nvCxnSpPr>
        <p:spPr bwMode="gray">
          <a:xfrm>
            <a:off x="3775894" y="3190639"/>
            <a:ext cx="1424336"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DAB03D2-F5BD-44D5-9BAF-87D932F210C2}"/>
              </a:ext>
            </a:extLst>
          </p:cNvPr>
          <p:cNvSpPr txBox="1"/>
          <p:nvPr/>
        </p:nvSpPr>
        <p:spPr>
          <a:xfrm>
            <a:off x="5123576" y="2948840"/>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2</a:t>
            </a:r>
          </a:p>
        </p:txBody>
      </p:sp>
      <p:cxnSp>
        <p:nvCxnSpPr>
          <p:cNvPr id="16" name="Straight Connector 15">
            <a:extLst>
              <a:ext uri="{FF2B5EF4-FFF2-40B4-BE49-F238E27FC236}">
                <a16:creationId xmlns:a16="http://schemas.microsoft.com/office/drawing/2014/main" id="{8DE4F9EE-B38C-4702-97C2-21D66676749B}"/>
              </a:ext>
            </a:extLst>
          </p:cNvPr>
          <p:cNvCxnSpPr>
            <a:cxnSpLocks/>
          </p:cNvCxnSpPr>
          <p:nvPr/>
        </p:nvCxnSpPr>
        <p:spPr bwMode="gray">
          <a:xfrm>
            <a:off x="2755313" y="5784797"/>
            <a:ext cx="1853751"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E7E93C-FAA4-4CBB-A913-E94E38B07C4A}"/>
              </a:ext>
            </a:extLst>
          </p:cNvPr>
          <p:cNvSpPr txBox="1"/>
          <p:nvPr/>
        </p:nvSpPr>
        <p:spPr>
          <a:xfrm>
            <a:off x="4488980" y="5542998"/>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3</a:t>
            </a:r>
          </a:p>
        </p:txBody>
      </p:sp>
      <p:sp>
        <p:nvSpPr>
          <p:cNvPr id="15" name="TextBox 14">
            <a:extLst>
              <a:ext uri="{FF2B5EF4-FFF2-40B4-BE49-F238E27FC236}">
                <a16:creationId xmlns:a16="http://schemas.microsoft.com/office/drawing/2014/main" id="{ED138BA7-59D5-4FF4-81C0-51D7E6B627CB}"/>
              </a:ext>
            </a:extLst>
          </p:cNvPr>
          <p:cNvSpPr txBox="1"/>
          <p:nvPr/>
        </p:nvSpPr>
        <p:spPr>
          <a:xfrm>
            <a:off x="552449" y="1357141"/>
            <a:ext cx="11522573" cy="253916"/>
          </a:xfrm>
          <a:prstGeom prst="rect">
            <a:avLst/>
          </a:prstGeom>
          <a:noFill/>
        </p:spPr>
        <p:txBody>
          <a:bodyPr wrap="square">
            <a:spAutoFit/>
          </a:bodyPr>
          <a:lstStyle/>
          <a:p>
            <a:r>
              <a:rPr lang="en-SG" sz="1050" b="1">
                <a:solidFill>
                  <a:srgbClr val="0070C0"/>
                </a:solidFill>
                <a:latin typeface="Calibri" panose="020F0502020204030204" pitchFamily="34" charset="0"/>
                <a:cs typeface="Calibri" panose="020F0502020204030204" pitchFamily="34" charset="0"/>
              </a:rPr>
              <a:t>Another article. Read the entire article first </a:t>
            </a:r>
            <a:r>
              <a:rPr lang="en-SG" sz="1050" b="1">
                <a:latin typeface="Calibri" panose="020F0502020204030204" pitchFamily="34" charset="0"/>
                <a:cs typeface="Calibri" panose="020F0502020204030204" pitchFamily="34" charset="0"/>
                <a:hlinkClick r:id="rId4"/>
              </a:rPr>
              <a:t>https://www.atlassian.com/incident-management/kpis/sla-vs-slo-vs-sli</a:t>
            </a:r>
            <a:r>
              <a:rPr lang="en-SG" sz="1050" b="1">
                <a:latin typeface="Calibri" panose="020F0502020204030204" pitchFamily="34" charset="0"/>
                <a:cs typeface="Calibri" panose="020F0502020204030204" pitchFamily="34" charset="0"/>
              </a:rPr>
              <a:t>, before reading this.</a:t>
            </a:r>
            <a:endParaRPr lang="en-SG" sz="1050" b="1">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33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D281BA-5853-4FAA-902C-AEB77FE15DFD}"/>
              </a:ext>
            </a:extLst>
          </p:cNvPr>
          <p:cNvSpPr>
            <a:spLocks noGrp="1"/>
          </p:cNvSpPr>
          <p:nvPr>
            <p:ph type="subTitle" idx="10"/>
          </p:nvPr>
        </p:nvSpPr>
        <p:spPr/>
        <p:txBody>
          <a:bodyPr/>
          <a:lstStyle/>
          <a:p>
            <a:r>
              <a:rPr lang="en-SG"/>
              <a:t>Even BMC is confused</a:t>
            </a:r>
          </a:p>
        </p:txBody>
      </p:sp>
      <p:sp>
        <p:nvSpPr>
          <p:cNvPr id="3" name="Title 2">
            <a:extLst>
              <a:ext uri="{FF2B5EF4-FFF2-40B4-BE49-F238E27FC236}">
                <a16:creationId xmlns:a16="http://schemas.microsoft.com/office/drawing/2014/main" id="{882D436D-CCE5-4BC0-8593-7E2C986D5785}"/>
              </a:ext>
            </a:extLst>
          </p:cNvPr>
          <p:cNvSpPr>
            <a:spLocks noGrp="1"/>
          </p:cNvSpPr>
          <p:nvPr>
            <p:ph type="title"/>
          </p:nvPr>
        </p:nvSpPr>
        <p:spPr/>
        <p:txBody>
          <a:bodyPr/>
          <a:lstStyle/>
          <a:p>
            <a:r>
              <a:rPr lang="en-SG"/>
              <a:t>PCMCIA: Example 3</a:t>
            </a:r>
          </a:p>
        </p:txBody>
      </p:sp>
      <p:sp>
        <p:nvSpPr>
          <p:cNvPr id="5" name="TextBox 4">
            <a:extLst>
              <a:ext uri="{FF2B5EF4-FFF2-40B4-BE49-F238E27FC236}">
                <a16:creationId xmlns:a16="http://schemas.microsoft.com/office/drawing/2014/main" id="{C16C44C2-136E-4C4C-BEB3-DAD526FB5446}"/>
              </a:ext>
            </a:extLst>
          </p:cNvPr>
          <p:cNvSpPr txBox="1"/>
          <p:nvPr/>
        </p:nvSpPr>
        <p:spPr>
          <a:xfrm>
            <a:off x="666688" y="5679146"/>
            <a:ext cx="10917142" cy="646331"/>
          </a:xfrm>
          <a:prstGeom prst="rect">
            <a:avLst/>
          </a:prstGeom>
          <a:noFill/>
        </p:spPr>
        <p:txBody>
          <a:bodyPr wrap="square">
            <a:spAutoFit/>
          </a:bodyPr>
          <a:lstStyle/>
          <a:p>
            <a:r>
              <a:rPr lang="en-SG" sz="1200">
                <a:solidFill>
                  <a:schemeClr val="tx2"/>
                </a:solidFill>
              </a:rPr>
              <a:t>BMC further adds </a:t>
            </a:r>
            <a:r>
              <a:rPr lang="en-SG" sz="1200" b="1">
                <a:solidFill>
                  <a:srgbClr val="FF0000"/>
                </a:solidFill>
              </a:rPr>
              <a:t>Reliability</a:t>
            </a:r>
            <a:r>
              <a:rPr lang="en-SG" sz="1200">
                <a:solidFill>
                  <a:schemeClr val="tx2"/>
                </a:solidFill>
              </a:rPr>
              <a:t> concept, elevating it as peer to Availability. </a:t>
            </a:r>
            <a:r>
              <a:rPr lang="en-SG" sz="1200">
                <a:solidFill>
                  <a:schemeClr val="tx2"/>
                </a:solidFill>
                <a:hlinkClick r:id="rId2">
                  <a:extLst>
                    <a:ext uri="{A12FA001-AC4F-418D-AE19-62706E023703}">
                      <ahyp:hlinkClr xmlns:ahyp="http://schemas.microsoft.com/office/drawing/2018/hyperlinkcolor" val="tx"/>
                    </a:ext>
                  </a:extLst>
                </a:hlinkClick>
              </a:rPr>
              <a:t>https://www.bmc.com/blogs/slo-service-level-objectives/</a:t>
            </a:r>
            <a:r>
              <a:rPr lang="en-SG" sz="1200">
                <a:solidFill>
                  <a:schemeClr val="tx2"/>
                </a:solidFill>
              </a:rPr>
              <a:t> this adds further complexity. It reminds me of Observability, which requires many pages and time wasted to explain why it’s different to Monitoring and Troubleshooting. The problem of focusing too much on the theory is you complicate the day to day operations.</a:t>
            </a:r>
          </a:p>
        </p:txBody>
      </p:sp>
      <p:pic>
        <p:nvPicPr>
          <p:cNvPr id="7" name="Picture 6">
            <a:extLst>
              <a:ext uri="{FF2B5EF4-FFF2-40B4-BE49-F238E27FC236}">
                <a16:creationId xmlns:a16="http://schemas.microsoft.com/office/drawing/2014/main" id="{ED14B84E-1919-45EE-A32C-CD34723C1783}"/>
              </a:ext>
            </a:extLst>
          </p:cNvPr>
          <p:cNvPicPr>
            <a:picLocks noChangeAspect="1"/>
          </p:cNvPicPr>
          <p:nvPr/>
        </p:nvPicPr>
        <p:blipFill>
          <a:blip r:embed="rId3"/>
          <a:stretch>
            <a:fillRect/>
          </a:stretch>
        </p:blipFill>
        <p:spPr>
          <a:xfrm>
            <a:off x="593021" y="1447153"/>
            <a:ext cx="5429277" cy="288430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1CF219C-4931-4C59-B887-CA9C6D85660B}"/>
              </a:ext>
            </a:extLst>
          </p:cNvPr>
          <p:cNvPicPr>
            <a:picLocks noChangeAspect="1"/>
          </p:cNvPicPr>
          <p:nvPr/>
        </p:nvPicPr>
        <p:blipFill>
          <a:blip r:embed="rId4"/>
          <a:stretch>
            <a:fillRect/>
          </a:stretch>
        </p:blipFill>
        <p:spPr>
          <a:xfrm>
            <a:off x="6570350" y="1453191"/>
            <a:ext cx="5090921" cy="2746345"/>
          </a:xfrm>
          <a:prstGeom prst="rect">
            <a:avLst/>
          </a:prstGeom>
          <a:ln>
            <a:noFill/>
          </a:ln>
          <a:effectLst>
            <a:outerShdw blurRad="292100" dist="139700" dir="2700000" algn="tl" rotWithShape="0">
              <a:srgbClr val="333333">
                <a:alpha val="65000"/>
              </a:srgbClr>
            </a:outerShdw>
          </a:effectLst>
        </p:spPr>
      </p:pic>
      <p:cxnSp>
        <p:nvCxnSpPr>
          <p:cNvPr id="10" name="Straight Connector 9">
            <a:extLst>
              <a:ext uri="{FF2B5EF4-FFF2-40B4-BE49-F238E27FC236}">
                <a16:creationId xmlns:a16="http://schemas.microsoft.com/office/drawing/2014/main" id="{D57FC3B4-A3C2-4CBE-AEB0-BC012327017C}"/>
              </a:ext>
            </a:extLst>
          </p:cNvPr>
          <p:cNvCxnSpPr>
            <a:cxnSpLocks/>
          </p:cNvCxnSpPr>
          <p:nvPr/>
        </p:nvCxnSpPr>
        <p:spPr bwMode="gray">
          <a:xfrm>
            <a:off x="8184366" y="1814491"/>
            <a:ext cx="1269243"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8B7490-CDD7-490D-BE07-B1E41BA4CBB5}"/>
              </a:ext>
            </a:extLst>
          </p:cNvPr>
          <p:cNvSpPr txBox="1"/>
          <p:nvPr/>
        </p:nvSpPr>
        <p:spPr>
          <a:xfrm>
            <a:off x="9393378" y="1565196"/>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1</a:t>
            </a:r>
          </a:p>
        </p:txBody>
      </p:sp>
      <p:cxnSp>
        <p:nvCxnSpPr>
          <p:cNvPr id="12" name="Straight Connector 11">
            <a:extLst>
              <a:ext uri="{FF2B5EF4-FFF2-40B4-BE49-F238E27FC236}">
                <a16:creationId xmlns:a16="http://schemas.microsoft.com/office/drawing/2014/main" id="{5F6667DF-DD64-4F0A-9814-654607AB2ED3}"/>
              </a:ext>
            </a:extLst>
          </p:cNvPr>
          <p:cNvCxnSpPr>
            <a:cxnSpLocks/>
          </p:cNvCxnSpPr>
          <p:nvPr/>
        </p:nvCxnSpPr>
        <p:spPr bwMode="gray">
          <a:xfrm>
            <a:off x="3246606" y="2984954"/>
            <a:ext cx="1969284"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CAAF4B-7830-4076-BDBF-DB9533B0B80A}"/>
              </a:ext>
            </a:extLst>
          </p:cNvPr>
          <p:cNvSpPr txBox="1"/>
          <p:nvPr/>
        </p:nvSpPr>
        <p:spPr>
          <a:xfrm>
            <a:off x="5156658" y="2735659"/>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1</a:t>
            </a:r>
          </a:p>
        </p:txBody>
      </p:sp>
      <p:sp>
        <p:nvSpPr>
          <p:cNvPr id="15" name="TextBox 14">
            <a:extLst>
              <a:ext uri="{FF2B5EF4-FFF2-40B4-BE49-F238E27FC236}">
                <a16:creationId xmlns:a16="http://schemas.microsoft.com/office/drawing/2014/main" id="{B10A5A2F-3C1C-4F1B-ACE4-2FE3B5900B2E}"/>
              </a:ext>
            </a:extLst>
          </p:cNvPr>
          <p:cNvSpPr txBox="1"/>
          <p:nvPr/>
        </p:nvSpPr>
        <p:spPr>
          <a:xfrm>
            <a:off x="593021" y="4486024"/>
            <a:ext cx="5429278" cy="923330"/>
          </a:xfrm>
          <a:prstGeom prst="rect">
            <a:avLst/>
          </a:prstGeom>
        </p:spPr>
        <p:txBody>
          <a:bodyPr wrap="square" lIns="0" tIns="0" rIns="0" bIns="0" rtlCol="0">
            <a:spAutoFit/>
          </a:bodyPr>
          <a:lstStyle/>
          <a:p>
            <a:pPr marL="228600" indent="-228600" algn="l">
              <a:spcAft>
                <a:spcPts val="600"/>
              </a:spcAft>
              <a:buAutoNum type="arabicPeriod"/>
            </a:pPr>
            <a:r>
              <a:rPr lang="en-SG" sz="1200">
                <a:solidFill>
                  <a:srgbClr val="FF0000"/>
                </a:solidFill>
                <a:latin typeface="Calibri" panose="020F0502020204030204" pitchFamily="34" charset="0"/>
                <a:cs typeface="Calibri" panose="020F0502020204030204" pitchFamily="34" charset="0"/>
              </a:rPr>
              <a:t>If SLO is the “measurable” part of an SLA, what do you call the unmeasurable part? What’s the point of having a business contract that can’t be measured? SLA has to be measureable, else it’s not an SLA as it’s subjective.</a:t>
            </a:r>
            <a:br>
              <a:rPr lang="en-SG" sz="1200">
                <a:solidFill>
                  <a:srgbClr val="FF0000"/>
                </a:solidFill>
                <a:latin typeface="Calibri" panose="020F0502020204030204" pitchFamily="34" charset="0"/>
                <a:cs typeface="Calibri" panose="020F0502020204030204" pitchFamily="34" charset="0"/>
              </a:rPr>
            </a:br>
            <a:r>
              <a:rPr lang="en-SG" sz="1200">
                <a:solidFill>
                  <a:srgbClr val="FF0000"/>
                </a:solidFill>
                <a:latin typeface="Calibri" panose="020F0502020204030204" pitchFamily="34" charset="0"/>
                <a:cs typeface="Calibri" panose="020F0502020204030204" pitchFamily="34" charset="0"/>
              </a:rPr>
              <a:t>BTW, it’s not an objective. It’s a commitment. It’s not the goal or target, but the minimum. So aim higher just in case something wrong happens. </a:t>
            </a:r>
          </a:p>
        </p:txBody>
      </p:sp>
      <p:sp>
        <p:nvSpPr>
          <p:cNvPr id="16" name="TextBox 15">
            <a:extLst>
              <a:ext uri="{FF2B5EF4-FFF2-40B4-BE49-F238E27FC236}">
                <a16:creationId xmlns:a16="http://schemas.microsoft.com/office/drawing/2014/main" id="{4F801E4D-0D82-442D-9FED-D3F0F23291AD}"/>
              </a:ext>
            </a:extLst>
          </p:cNvPr>
          <p:cNvSpPr txBox="1"/>
          <p:nvPr/>
        </p:nvSpPr>
        <p:spPr>
          <a:xfrm>
            <a:off x="6570350" y="4477796"/>
            <a:ext cx="5429278" cy="630942"/>
          </a:xfrm>
          <a:prstGeom prst="rect">
            <a:avLst/>
          </a:prstGeom>
        </p:spPr>
        <p:txBody>
          <a:bodyPr wrap="square" lIns="0" tIns="0" rIns="0" bIns="0" rtlCol="0">
            <a:spAutoFit/>
          </a:bodyPr>
          <a:lstStyle/>
          <a:p>
            <a:pPr marL="228600" indent="-228600" algn="l">
              <a:spcAft>
                <a:spcPts val="600"/>
              </a:spcAft>
              <a:buAutoNum type="arabicPeriod"/>
            </a:pPr>
            <a:r>
              <a:rPr lang="en-SG" sz="1200">
                <a:solidFill>
                  <a:srgbClr val="FF0000"/>
                </a:solidFill>
                <a:latin typeface="Calibri" panose="020F0502020204030204" pitchFamily="34" charset="0"/>
                <a:cs typeface="Calibri" panose="020F0502020204030204" pitchFamily="34" charset="0"/>
              </a:rPr>
              <a:t>It’s not a range. It’s a threshold, like 10 ms disk latency. It’s precisely defined, no ambiguation.</a:t>
            </a:r>
          </a:p>
          <a:p>
            <a:pPr marL="228600" indent="-228600" algn="l">
              <a:spcAft>
                <a:spcPts val="600"/>
              </a:spcAft>
              <a:buAutoNum type="arabicPeriod"/>
            </a:pPr>
            <a:r>
              <a:rPr lang="en-SG" sz="1200">
                <a:solidFill>
                  <a:srgbClr val="FF0000"/>
                </a:solidFill>
                <a:latin typeface="Calibri" panose="020F0502020204030204" pitchFamily="34" charset="0"/>
                <a:cs typeface="Calibri" panose="020F0502020204030204" pitchFamily="34" charset="0"/>
              </a:rPr>
              <a:t>SLA is a better word here.</a:t>
            </a:r>
          </a:p>
        </p:txBody>
      </p:sp>
      <p:cxnSp>
        <p:nvCxnSpPr>
          <p:cNvPr id="17" name="Straight Connector 16">
            <a:extLst>
              <a:ext uri="{FF2B5EF4-FFF2-40B4-BE49-F238E27FC236}">
                <a16:creationId xmlns:a16="http://schemas.microsoft.com/office/drawing/2014/main" id="{00E25740-F791-446A-A548-7AC47151B73F}"/>
              </a:ext>
            </a:extLst>
          </p:cNvPr>
          <p:cNvCxnSpPr>
            <a:cxnSpLocks/>
          </p:cNvCxnSpPr>
          <p:nvPr/>
        </p:nvCxnSpPr>
        <p:spPr bwMode="gray">
          <a:xfrm>
            <a:off x="7262346" y="3921421"/>
            <a:ext cx="696744" cy="0"/>
          </a:xfrm>
          <a:prstGeom prst="line">
            <a:avLst/>
          </a:prstGeom>
          <a:ln w="254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89DCF69-6B7D-4C8F-BE13-C33E6ECDE8C0}"/>
              </a:ext>
            </a:extLst>
          </p:cNvPr>
          <p:cNvSpPr txBox="1"/>
          <p:nvPr/>
        </p:nvSpPr>
        <p:spPr>
          <a:xfrm>
            <a:off x="7926528" y="3643161"/>
            <a:ext cx="120084" cy="18466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0" tIns="0" rIns="0" bIns="0" rtlCol="0">
            <a:spAutoFit/>
          </a:bodyPr>
          <a:lstStyle/>
          <a:p>
            <a:pPr algn="ctr">
              <a:spcAft>
                <a:spcPts val="600"/>
              </a:spcAft>
            </a:pPr>
            <a:r>
              <a:rPr lang="en-SG" sz="1200" b="1">
                <a:solidFill>
                  <a:srgbClr val="FF0000"/>
                </a:solidFill>
              </a:rPr>
              <a:t>2</a:t>
            </a:r>
          </a:p>
        </p:txBody>
      </p:sp>
    </p:spTree>
    <p:extLst>
      <p:ext uri="{BB962C8B-B14F-4D97-AF65-F5344CB8AC3E}">
        <p14:creationId xmlns:p14="http://schemas.microsoft.com/office/powerpoint/2010/main" val="236080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9D30A7-7EB8-8DCB-9601-7D5E3577B51E}"/>
              </a:ext>
            </a:extLst>
          </p:cNvPr>
          <p:cNvSpPr/>
          <p:nvPr/>
        </p:nvSpPr>
        <p:spPr>
          <a:xfrm>
            <a:off x="1237593" y="2908738"/>
            <a:ext cx="9695793" cy="1986455"/>
          </a:xfrm>
          <a:prstGeom prst="rect">
            <a:avLst/>
          </a:prstGeom>
          <a:noFill/>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 name="Title 1">
            <a:extLst>
              <a:ext uri="{FF2B5EF4-FFF2-40B4-BE49-F238E27FC236}">
                <a16:creationId xmlns:a16="http://schemas.microsoft.com/office/drawing/2014/main" id="{B91652BD-9CBC-9382-0507-71FEC8135245}"/>
              </a:ext>
            </a:extLst>
          </p:cNvPr>
          <p:cNvSpPr>
            <a:spLocks noGrp="1"/>
          </p:cNvSpPr>
          <p:nvPr>
            <p:ph type="title" idx="4294967295"/>
          </p:nvPr>
        </p:nvSpPr>
        <p:spPr>
          <a:xfrm>
            <a:off x="1507244" y="470269"/>
            <a:ext cx="9177512" cy="1200329"/>
          </a:xfrm>
          <a:noFill/>
        </p:spPr>
        <p:txBody>
          <a:bodyPr wrap="none" lIns="91440" tIns="45720" rIns="91440" bIns="45720">
            <a:spAutoFit/>
          </a:bodyPr>
          <a:lstStyle/>
          <a:p>
            <a:pPr algn="ctr"/>
            <a:r>
              <a:rPr lang="en-US" sz="8000" dirty="0">
                <a:ln w="0"/>
                <a:solidFill>
                  <a:schemeClr val="accent1"/>
                </a:solidFill>
                <a:effectLst>
                  <a:outerShdw blurRad="38100" dist="25400" dir="5400000" algn="ctr" rotWithShape="0">
                    <a:srgbClr val="6E747A">
                      <a:alpha val="43000"/>
                    </a:srgbClr>
                  </a:outerShdw>
                </a:effectLst>
                <a:latin typeface="+mn-lt"/>
                <a:ea typeface="+mn-ea"/>
                <a:cs typeface="+mn-cs"/>
              </a:rPr>
              <a:t>Top Requirements</a:t>
            </a:r>
          </a:p>
        </p:txBody>
      </p:sp>
      <p:sp>
        <p:nvSpPr>
          <p:cNvPr id="4" name="Rectangle 3">
            <a:extLst>
              <a:ext uri="{FF2B5EF4-FFF2-40B4-BE49-F238E27FC236}">
                <a16:creationId xmlns:a16="http://schemas.microsoft.com/office/drawing/2014/main" id="{63DBEEAE-0E61-E69A-0DA8-E8A8CA75806D}"/>
              </a:ext>
            </a:extLst>
          </p:cNvPr>
          <p:cNvSpPr/>
          <p:nvPr/>
        </p:nvSpPr>
        <p:spPr>
          <a:xfrm>
            <a:off x="2004737" y="3351417"/>
            <a:ext cx="1051890" cy="1107996"/>
          </a:xfrm>
          <a:prstGeom prst="rect">
            <a:avLst/>
          </a:prstGeom>
          <a:noFill/>
        </p:spPr>
        <p:txBody>
          <a:bodyPr wrap="none" lIns="91440" tIns="45720" rIns="91440" bIns="45720">
            <a:spAutoFit/>
          </a:bodyPr>
          <a:lstStyle/>
          <a:p>
            <a:pPr algn="ctr"/>
            <a:r>
              <a:rPr lang="en-US" sz="6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2P</a:t>
            </a:r>
          </a:p>
        </p:txBody>
      </p:sp>
      <p:sp>
        <p:nvSpPr>
          <p:cNvPr id="5" name="Rectangle 4">
            <a:extLst>
              <a:ext uri="{FF2B5EF4-FFF2-40B4-BE49-F238E27FC236}">
                <a16:creationId xmlns:a16="http://schemas.microsoft.com/office/drawing/2014/main" id="{C293D2F1-7614-0169-D2AF-EFE5222D7361}"/>
              </a:ext>
            </a:extLst>
          </p:cNvPr>
          <p:cNvSpPr/>
          <p:nvPr/>
        </p:nvSpPr>
        <p:spPr>
          <a:xfrm>
            <a:off x="6654856" y="3351417"/>
            <a:ext cx="3197029" cy="1107996"/>
          </a:xfrm>
          <a:prstGeom prst="rect">
            <a:avLst/>
          </a:prstGeom>
          <a:noFill/>
        </p:spPr>
        <p:txBody>
          <a:bodyPr wrap="none" lIns="91440" tIns="45720" rIns="91440" bIns="45720">
            <a:spAutoFit/>
          </a:bodyPr>
          <a:lstStyle/>
          <a:p>
            <a:pPr algn="ctr"/>
            <a:r>
              <a:rPr lang="en-US" sz="6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The 3</a:t>
            </a:r>
            <a:r>
              <a:rPr lang="en-US" sz="6600" baseline="30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rd</a:t>
            </a:r>
            <a:r>
              <a:rPr lang="en-US" sz="6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a:t>
            </a:r>
          </a:p>
        </p:txBody>
      </p:sp>
      <p:sp>
        <p:nvSpPr>
          <p:cNvPr id="6" name="Arrow: Right 5">
            <a:extLst>
              <a:ext uri="{FF2B5EF4-FFF2-40B4-BE49-F238E27FC236}">
                <a16:creationId xmlns:a16="http://schemas.microsoft.com/office/drawing/2014/main" id="{7482BF80-DAAF-D474-C344-FC37A63A102C}"/>
              </a:ext>
            </a:extLst>
          </p:cNvPr>
          <p:cNvSpPr/>
          <p:nvPr/>
        </p:nvSpPr>
        <p:spPr>
          <a:xfrm>
            <a:off x="3759285" y="3604087"/>
            <a:ext cx="1819329" cy="694989"/>
          </a:xfrm>
          <a:prstGeom prst="rightArrow">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Tree>
    <p:extLst>
      <p:ext uri="{BB962C8B-B14F-4D97-AF65-F5344CB8AC3E}">
        <p14:creationId xmlns:p14="http://schemas.microsoft.com/office/powerpoint/2010/main" val="2661510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52" y="1895118"/>
            <a:ext cx="2411927" cy="2794146"/>
          </a:xfrm>
          <a:prstGeom prst="rect">
            <a:avLst/>
          </a:prstGeom>
        </p:spPr>
      </p:pic>
      <p:sp>
        <p:nvSpPr>
          <p:cNvPr id="11" name="Title 10">
            <a:extLst>
              <a:ext uri="{FF2B5EF4-FFF2-40B4-BE49-F238E27FC236}">
                <a16:creationId xmlns:a16="http://schemas.microsoft.com/office/drawing/2014/main" id="{E9AB099F-86FC-4267-B047-23A14F1C8CE8}"/>
              </a:ext>
            </a:extLst>
          </p:cNvPr>
          <p:cNvSpPr>
            <a:spLocks noGrp="1"/>
          </p:cNvSpPr>
          <p:nvPr>
            <p:ph type="title" idx="4294967295"/>
          </p:nvPr>
        </p:nvSpPr>
        <p:spPr>
          <a:xfrm>
            <a:off x="3113228" y="318587"/>
            <a:ext cx="5965543" cy="1200329"/>
          </a:xfrm>
          <a:noFill/>
        </p:spPr>
        <p:txBody>
          <a:bodyPr vert="horz" wrap="none" lIns="91440" tIns="45720" rIns="91440" bIns="45720" rtlCol="0" anchor="b">
            <a:spAutoFit/>
          </a:bodyPr>
          <a:lstStyle/>
          <a:p>
            <a:pPr algn="ctr"/>
            <a:r>
              <a:rPr lang="en-US" sz="8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Why The 3</a:t>
            </a:r>
            <a:r>
              <a:rPr lang="en-US" sz="8000" baseline="30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rd</a:t>
            </a:r>
            <a:r>
              <a:rPr lang="en-US" sz="8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a:t>
            </a:r>
          </a:p>
        </p:txBody>
      </p:sp>
      <p:sp>
        <p:nvSpPr>
          <p:cNvPr id="4" name="Hexagon 3"/>
          <p:cNvSpPr/>
          <p:nvPr/>
        </p:nvSpPr>
        <p:spPr>
          <a:xfrm rot="16200000">
            <a:off x="688556" y="1931875"/>
            <a:ext cx="3090900" cy="2664572"/>
          </a:xfrm>
          <a:prstGeom prst="hexagon">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901720" y="4718618"/>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rgbClr val="FF0000"/>
                </a:solidFill>
              </a:rPr>
              <a:t>Your Customers</a:t>
            </a:r>
          </a:p>
        </p:txBody>
      </p:sp>
      <p:sp>
        <p:nvSpPr>
          <p:cNvPr id="8" name="Rectangle 7"/>
          <p:cNvSpPr/>
          <p:nvPr/>
        </p:nvSpPr>
        <p:spPr>
          <a:xfrm>
            <a:off x="9074382" y="4829363"/>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rgbClr val="FF0000"/>
                </a:solidFill>
              </a:rPr>
              <a:t>Your Boss</a:t>
            </a:r>
          </a:p>
        </p:txBody>
      </p:sp>
      <p:sp>
        <p:nvSpPr>
          <p:cNvPr id="9" name="Rectangle 8"/>
          <p:cNvSpPr/>
          <p:nvPr/>
        </p:nvSpPr>
        <p:spPr>
          <a:xfrm>
            <a:off x="5502833" y="6065215"/>
            <a:ext cx="1392718"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accent1"/>
                </a:solidFill>
              </a:rPr>
              <a:t>You</a:t>
            </a:r>
          </a:p>
        </p:txBody>
      </p:sp>
      <p:sp>
        <p:nvSpPr>
          <p:cNvPr id="10" name="Lightning Bolt 9"/>
          <p:cNvSpPr/>
          <p:nvPr/>
        </p:nvSpPr>
        <p:spPr>
          <a:xfrm rot="20651264">
            <a:off x="3772202" y="3479601"/>
            <a:ext cx="1407560" cy="998652"/>
          </a:xfrm>
          <a:prstGeom prst="lightningBol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ightning Bolt 11"/>
          <p:cNvSpPr/>
          <p:nvPr/>
        </p:nvSpPr>
        <p:spPr>
          <a:xfrm rot="948736" flipH="1">
            <a:off x="7222607" y="3479601"/>
            <a:ext cx="1407560" cy="998652"/>
          </a:xfrm>
          <a:prstGeom prst="lightningBol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B9612A9-306C-4066-AF3D-AB0D15486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8524" y="3647318"/>
            <a:ext cx="4965146" cy="2833789"/>
          </a:xfrm>
          <a:prstGeom prst="rect">
            <a:avLst/>
          </a:prstGeom>
        </p:spPr>
      </p:pic>
      <p:sp>
        <p:nvSpPr>
          <p:cNvPr id="5" name="Hexagon 4"/>
          <p:cNvSpPr/>
          <p:nvPr/>
        </p:nvSpPr>
        <p:spPr>
          <a:xfrm rot="16200000">
            <a:off x="5085302" y="4085254"/>
            <a:ext cx="2262909" cy="1959924"/>
          </a:xfrm>
          <a:prstGeom prst="hexagon">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76CA6CB6-AE24-4432-9BC0-3D394A464836}"/>
              </a:ext>
            </a:extLst>
          </p:cNvPr>
          <p:cNvSpPr txBox="1">
            <a:spLocks/>
          </p:cNvSpPr>
          <p:nvPr/>
        </p:nvSpPr>
        <p:spPr>
          <a:xfrm>
            <a:off x="539838" y="330200"/>
            <a:ext cx="10969943" cy="812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p>
        </p:txBody>
      </p:sp>
      <p:sp>
        <p:nvSpPr>
          <p:cNvPr id="20" name="Rectangle 19">
            <a:extLst>
              <a:ext uri="{FF2B5EF4-FFF2-40B4-BE49-F238E27FC236}">
                <a16:creationId xmlns:a16="http://schemas.microsoft.com/office/drawing/2014/main" id="{E0ABDFC4-7CDE-42FA-BF5F-D111EF780C3B}"/>
              </a:ext>
            </a:extLst>
          </p:cNvPr>
          <p:cNvSpPr/>
          <p:nvPr/>
        </p:nvSpPr>
        <p:spPr>
          <a:xfrm>
            <a:off x="932517" y="5353345"/>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latin typeface="Times" panose="02020603050405020304" pitchFamily="18" charset="0"/>
                <a:cs typeface="Times" panose="02020603050405020304" pitchFamily="18" charset="0"/>
              </a:rPr>
              <a:t>“Need more HW! Your infra is slow”</a:t>
            </a:r>
          </a:p>
        </p:txBody>
      </p:sp>
      <p:sp>
        <p:nvSpPr>
          <p:cNvPr id="21" name="Rectangle 20">
            <a:extLst>
              <a:ext uri="{FF2B5EF4-FFF2-40B4-BE49-F238E27FC236}">
                <a16:creationId xmlns:a16="http://schemas.microsoft.com/office/drawing/2014/main" id="{804FDE6A-A5FB-4052-863F-3C9D3CCBB11E}"/>
              </a:ext>
            </a:extLst>
          </p:cNvPr>
          <p:cNvSpPr/>
          <p:nvPr/>
        </p:nvSpPr>
        <p:spPr>
          <a:xfrm>
            <a:off x="9014847" y="5353345"/>
            <a:ext cx="2664575" cy="5239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latin typeface="Times" panose="02020603050405020304" pitchFamily="18" charset="0"/>
                <a:cs typeface="Times" panose="02020603050405020304" pitchFamily="18" charset="0"/>
              </a:rPr>
              <a:t>“Your infra is not full. Add more VM!”</a:t>
            </a:r>
          </a:p>
        </p:txBody>
      </p:sp>
      <p:pic>
        <p:nvPicPr>
          <p:cNvPr id="24" name="Picture 23">
            <a:extLst>
              <a:ext uri="{FF2B5EF4-FFF2-40B4-BE49-F238E27FC236}">
                <a16:creationId xmlns:a16="http://schemas.microsoft.com/office/drawing/2014/main" id="{D155E87A-AEA0-3674-3D5C-CDE7FD437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93" r="19288" b="14536"/>
          <a:stretch>
            <a:fillRect/>
          </a:stretch>
        </p:blipFill>
        <p:spPr bwMode="auto">
          <a:xfrm>
            <a:off x="9029023" y="2065072"/>
            <a:ext cx="2414016" cy="2624192"/>
          </a:xfrm>
          <a:custGeom>
            <a:avLst/>
            <a:gdLst>
              <a:gd name="connsiteX0" fmla="*/ 943606 w 2664570"/>
              <a:gd name="connsiteY0" fmla="*/ 0 h 2896560"/>
              <a:gd name="connsiteX1" fmla="*/ 1720965 w 2664570"/>
              <a:gd name="connsiteY1" fmla="*/ 0 h 2896560"/>
              <a:gd name="connsiteX2" fmla="*/ 2664570 w 2664570"/>
              <a:gd name="connsiteY2" fmla="*/ 471803 h 2896560"/>
              <a:gd name="connsiteX3" fmla="*/ 2664570 w 2664570"/>
              <a:gd name="connsiteY3" fmla="*/ 2230417 h 2896560"/>
              <a:gd name="connsiteX4" fmla="*/ 1332285 w 2664570"/>
              <a:gd name="connsiteY4" fmla="*/ 2896560 h 2896560"/>
              <a:gd name="connsiteX5" fmla="*/ 0 w 2664570"/>
              <a:gd name="connsiteY5" fmla="*/ 2230417 h 2896560"/>
              <a:gd name="connsiteX6" fmla="*/ 0 w 2664570"/>
              <a:gd name="connsiteY6" fmla="*/ 471803 h 28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4570" h="2896560">
                <a:moveTo>
                  <a:pt x="943606" y="0"/>
                </a:moveTo>
                <a:lnTo>
                  <a:pt x="1720965" y="0"/>
                </a:lnTo>
                <a:lnTo>
                  <a:pt x="2664570" y="471803"/>
                </a:lnTo>
                <a:lnTo>
                  <a:pt x="2664570" y="2230417"/>
                </a:lnTo>
                <a:lnTo>
                  <a:pt x="1332285" y="2896560"/>
                </a:lnTo>
                <a:lnTo>
                  <a:pt x="0" y="2230417"/>
                </a:lnTo>
                <a:lnTo>
                  <a:pt x="0" y="471803"/>
                </a:lnTo>
                <a:close/>
              </a:path>
            </a:pathLst>
          </a:custGeom>
          <a:noFill/>
          <a:extLst>
            <a:ext uri="{909E8E84-426E-40DD-AFC4-6F175D3DCCD1}">
              <a14:hiddenFill xmlns:a14="http://schemas.microsoft.com/office/drawing/2010/main">
                <a:solidFill>
                  <a:srgbClr val="FFFFFF"/>
                </a:solidFill>
              </a14:hiddenFill>
            </a:ext>
          </a:extLst>
        </p:spPr>
      </p:pic>
      <p:sp>
        <p:nvSpPr>
          <p:cNvPr id="25" name="Hexagon 24">
            <a:extLst>
              <a:ext uri="{FF2B5EF4-FFF2-40B4-BE49-F238E27FC236}">
                <a16:creationId xmlns:a16="http://schemas.microsoft.com/office/drawing/2014/main" id="{F2DFB0EF-67D9-5775-25B3-1243EB6E6649}"/>
              </a:ext>
            </a:extLst>
          </p:cNvPr>
          <p:cNvSpPr/>
          <p:nvPr/>
        </p:nvSpPr>
        <p:spPr>
          <a:xfrm rot="16200000">
            <a:off x="8689085" y="1931874"/>
            <a:ext cx="3090900" cy="2664572"/>
          </a:xfrm>
          <a:prstGeom prst="hexagon">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50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animBg="1"/>
      <p:bldP spid="12" grpId="0" animBg="1"/>
      <p:bldP spid="5" grpId="0" animBg="1"/>
      <p:bldP spid="20" grpId="0"/>
      <p:bldP spid="21"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obi wan kenobi lightsaber">
            <a:extLst>
              <a:ext uri="{FF2B5EF4-FFF2-40B4-BE49-F238E27FC236}">
                <a16:creationId xmlns:a16="http://schemas.microsoft.com/office/drawing/2014/main" id="{6DE96918-3A67-4522-AFFA-66FFA50A9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 y="-6654"/>
            <a:ext cx="12192000" cy="6858737"/>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9">
            <a:extLst>
              <a:ext uri="{FF2B5EF4-FFF2-40B4-BE49-F238E27FC236}">
                <a16:creationId xmlns:a16="http://schemas.microsoft.com/office/drawing/2014/main" id="{843A3E98-F625-533B-942E-CE89012AAD8F}"/>
              </a:ext>
            </a:extLst>
          </p:cNvPr>
          <p:cNvSpPr txBox="1">
            <a:spLocks/>
          </p:cNvSpPr>
          <p:nvPr/>
        </p:nvSpPr>
        <p:spPr>
          <a:xfrm>
            <a:off x="920619" y="-1219795"/>
            <a:ext cx="11003870" cy="381000"/>
          </a:xfrm>
          <a:prstGeom prst="rect">
            <a:avLst/>
          </a:prstGeom>
        </p:spPr>
        <p:txBody>
          <a:bodyPr vert="horz" wrap="none" lIns="0" tIns="0" rIns="0" bIns="0" rtlCol="0" anchor="b">
            <a:noAutofit/>
          </a:bodyPr>
          <a:lstStyle>
            <a:lvl1pPr algn="l" defTabSz="914400" rtl="0" eaLnBrk="1" latinLnBrk="0" hangingPunct="1">
              <a:lnSpc>
                <a:spcPct val="90000"/>
              </a:lnSpc>
              <a:spcBef>
                <a:spcPct val="0"/>
              </a:spcBef>
              <a:buNone/>
              <a:defRPr sz="2800" b="0" kern="1200">
                <a:gradFill>
                  <a:gsLst>
                    <a:gs pos="0">
                      <a:schemeClr val="accent2"/>
                    </a:gs>
                    <a:gs pos="100000">
                      <a:schemeClr val="accent4"/>
                    </a:gs>
                  </a:gsLst>
                  <a:lin ang="16200000" scaled="1"/>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gradFill>
                <a:gsLst>
                  <a:gs pos="0">
                    <a:srgbClr val="005C8A"/>
                  </a:gs>
                  <a:gs pos="100000">
                    <a:srgbClr val="61A60E"/>
                  </a:gs>
                </a:gsLst>
                <a:lin ang="16200000" scaled="1"/>
              </a:gradFill>
              <a:effectLst/>
              <a:uLnTx/>
              <a:uFillTx/>
              <a:latin typeface="Metropolis Light"/>
              <a:ea typeface="+mj-ea"/>
              <a:cs typeface="+mj-cs"/>
            </a:endParaRPr>
          </a:p>
        </p:txBody>
      </p:sp>
      <p:sp>
        <p:nvSpPr>
          <p:cNvPr id="5" name="Rectangle 4">
            <a:extLst>
              <a:ext uri="{FF2B5EF4-FFF2-40B4-BE49-F238E27FC236}">
                <a16:creationId xmlns:a16="http://schemas.microsoft.com/office/drawing/2014/main" id="{6E56D1ED-8FA7-524C-4CD4-80BE6D16C3B4}"/>
              </a:ext>
            </a:extLst>
          </p:cNvPr>
          <p:cNvSpPr/>
          <p:nvPr/>
        </p:nvSpPr>
        <p:spPr>
          <a:xfrm>
            <a:off x="1361078" y="359363"/>
            <a:ext cx="9701695" cy="1200329"/>
          </a:xfrm>
          <a:prstGeom prst="rect">
            <a:avLst/>
          </a:prstGeom>
          <a:noFill/>
        </p:spPr>
        <p:txBody>
          <a:bodyPr wrap="none" lIns="91440" tIns="45720" rIns="91440" bIns="45720">
            <a:spAutoFit/>
          </a:bodyPr>
          <a:lstStyle/>
          <a:p>
            <a:pPr algn="ctr"/>
            <a:r>
              <a:rPr lang="en-US" sz="7200" b="1" cap="none" spc="50" dirty="0">
                <a:ln w="0"/>
                <a:solidFill>
                  <a:schemeClr val="bg2"/>
                </a:solidFill>
                <a:effectLst>
                  <a:innerShdw blurRad="63500" dist="50800" dir="13500000">
                    <a:srgbClr val="000000">
                      <a:alpha val="50000"/>
                    </a:srgbClr>
                  </a:innerShdw>
                </a:effectLst>
              </a:rPr>
              <a:t>You are a Jedi Master</a:t>
            </a:r>
          </a:p>
        </p:txBody>
      </p:sp>
      <p:sp>
        <p:nvSpPr>
          <p:cNvPr id="6" name="Rectangle 5">
            <a:extLst>
              <a:ext uri="{FF2B5EF4-FFF2-40B4-BE49-F238E27FC236}">
                <a16:creationId xmlns:a16="http://schemas.microsoft.com/office/drawing/2014/main" id="{2FEFAA7D-DD5C-F7E8-5579-55337216EB8D}"/>
              </a:ext>
            </a:extLst>
          </p:cNvPr>
          <p:cNvSpPr/>
          <p:nvPr/>
        </p:nvSpPr>
        <p:spPr>
          <a:xfrm>
            <a:off x="2528067" y="2553063"/>
            <a:ext cx="7367722" cy="1015663"/>
          </a:xfrm>
          <a:prstGeom prst="rect">
            <a:avLst/>
          </a:prstGeom>
          <a:noFill/>
        </p:spPr>
        <p:txBody>
          <a:bodyPr wrap="none" lIns="91440" tIns="45720" rIns="91440" bIns="45720">
            <a:spAutoFit/>
          </a:bodyPr>
          <a:lstStyle/>
          <a:p>
            <a:pPr algn="ctr"/>
            <a:r>
              <a:rPr lang="en-US" sz="6000" b="1" cap="none" spc="50" dirty="0">
                <a:ln w="0"/>
                <a:solidFill>
                  <a:schemeClr val="bg2"/>
                </a:solidFill>
                <a:effectLst>
                  <a:innerShdw blurRad="63500" dist="50800" dir="13500000">
                    <a:srgbClr val="000000">
                      <a:alpha val="50000"/>
                    </a:srgbClr>
                  </a:innerShdw>
                </a:effectLst>
              </a:rPr>
              <a:t>Best Performance? </a:t>
            </a:r>
          </a:p>
        </p:txBody>
      </p:sp>
      <p:sp>
        <p:nvSpPr>
          <p:cNvPr id="8" name="Freeform 29">
            <a:extLst>
              <a:ext uri="{FF2B5EF4-FFF2-40B4-BE49-F238E27FC236}">
                <a16:creationId xmlns:a16="http://schemas.microsoft.com/office/drawing/2014/main" id="{61195834-CD2D-76B2-A400-B13C5D074355}"/>
              </a:ext>
            </a:extLst>
          </p:cNvPr>
          <p:cNvSpPr>
            <a:spLocks noChangeAspect="1" noEditPoints="1"/>
          </p:cNvSpPr>
          <p:nvPr/>
        </p:nvSpPr>
        <p:spPr bwMode="auto">
          <a:xfrm>
            <a:off x="9851273" y="2601654"/>
            <a:ext cx="1107295" cy="1002965"/>
          </a:xfrm>
          <a:custGeom>
            <a:avLst/>
            <a:gdLst>
              <a:gd name="T0" fmla="*/ 703 w 796"/>
              <a:gd name="T1" fmla="*/ 334 h 721"/>
              <a:gd name="T2" fmla="*/ 720 w 796"/>
              <a:gd name="T3" fmla="*/ 318 h 721"/>
              <a:gd name="T4" fmla="*/ 720 w 796"/>
              <a:gd name="T5" fmla="*/ 721 h 721"/>
              <a:gd name="T6" fmla="*/ 0 w 796"/>
              <a:gd name="T7" fmla="*/ 721 h 721"/>
              <a:gd name="T8" fmla="*/ 0 w 796"/>
              <a:gd name="T9" fmla="*/ 0 h 721"/>
              <a:gd name="T10" fmla="*/ 720 w 796"/>
              <a:gd name="T11" fmla="*/ 0 h 721"/>
              <a:gd name="T12" fmla="*/ 720 w 796"/>
              <a:gd name="T13" fmla="*/ 69 h 721"/>
              <a:gd name="T14" fmla="*/ 703 w 796"/>
              <a:gd name="T15" fmla="*/ 86 h 721"/>
              <a:gd name="T16" fmla="*/ 687 w 796"/>
              <a:gd name="T17" fmla="*/ 102 h 721"/>
              <a:gd name="T18" fmla="*/ 687 w 796"/>
              <a:gd name="T19" fmla="*/ 32 h 721"/>
              <a:gd name="T20" fmla="*/ 32 w 796"/>
              <a:gd name="T21" fmla="*/ 32 h 721"/>
              <a:gd name="T22" fmla="*/ 32 w 796"/>
              <a:gd name="T23" fmla="*/ 688 h 721"/>
              <a:gd name="T24" fmla="*/ 687 w 796"/>
              <a:gd name="T25" fmla="*/ 688 h 721"/>
              <a:gd name="T26" fmla="*/ 687 w 796"/>
              <a:gd name="T27" fmla="*/ 351 h 721"/>
              <a:gd name="T28" fmla="*/ 703 w 796"/>
              <a:gd name="T29" fmla="*/ 334 h 721"/>
              <a:gd name="T30" fmla="*/ 162 w 796"/>
              <a:gd name="T31" fmla="*/ 671 h 721"/>
              <a:gd name="T32" fmla="*/ 560 w 796"/>
              <a:gd name="T33" fmla="*/ 671 h 721"/>
              <a:gd name="T34" fmla="*/ 560 w 796"/>
              <a:gd name="T35" fmla="*/ 638 h 721"/>
              <a:gd name="T36" fmla="*/ 162 w 796"/>
              <a:gd name="T37" fmla="*/ 638 h 721"/>
              <a:gd name="T38" fmla="*/ 162 w 796"/>
              <a:gd name="T39" fmla="*/ 671 h 721"/>
              <a:gd name="T40" fmla="*/ 796 w 796"/>
              <a:gd name="T41" fmla="*/ 191 h 721"/>
              <a:gd name="T42" fmla="*/ 359 w 796"/>
              <a:gd name="T43" fmla="*/ 628 h 721"/>
              <a:gd name="T44" fmla="*/ 133 w 796"/>
              <a:gd name="T45" fmla="*/ 402 h 721"/>
              <a:gd name="T46" fmla="*/ 215 w 796"/>
              <a:gd name="T47" fmla="*/ 320 h 721"/>
              <a:gd name="T48" fmla="*/ 359 w 796"/>
              <a:gd name="T49" fmla="*/ 466 h 721"/>
              <a:gd name="T50" fmla="*/ 718 w 796"/>
              <a:gd name="T51" fmla="*/ 106 h 721"/>
              <a:gd name="T52" fmla="*/ 796 w 796"/>
              <a:gd name="T53" fmla="*/ 191 h 721"/>
              <a:gd name="T54" fmla="*/ 359 w 796"/>
              <a:gd name="T55" fmla="*/ 581 h 721"/>
              <a:gd name="T56" fmla="*/ 749 w 796"/>
              <a:gd name="T57" fmla="*/ 191 h 721"/>
              <a:gd name="T58" fmla="*/ 716 w 796"/>
              <a:gd name="T59" fmla="*/ 154 h 721"/>
              <a:gd name="T60" fmla="*/ 359 w 796"/>
              <a:gd name="T61" fmla="*/ 511 h 721"/>
              <a:gd name="T62" fmla="*/ 215 w 796"/>
              <a:gd name="T63" fmla="*/ 367 h 721"/>
              <a:gd name="T64" fmla="*/ 180 w 796"/>
              <a:gd name="T65" fmla="*/ 402 h 721"/>
              <a:gd name="T66" fmla="*/ 359 w 796"/>
              <a:gd name="T67" fmla="*/ 58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6" h="721">
                <a:moveTo>
                  <a:pt x="703" y="334"/>
                </a:moveTo>
                <a:lnTo>
                  <a:pt x="720" y="318"/>
                </a:lnTo>
                <a:lnTo>
                  <a:pt x="720" y="721"/>
                </a:lnTo>
                <a:lnTo>
                  <a:pt x="0" y="721"/>
                </a:lnTo>
                <a:lnTo>
                  <a:pt x="0" y="0"/>
                </a:lnTo>
                <a:lnTo>
                  <a:pt x="720" y="0"/>
                </a:lnTo>
                <a:lnTo>
                  <a:pt x="720" y="69"/>
                </a:lnTo>
                <a:lnTo>
                  <a:pt x="703" y="86"/>
                </a:lnTo>
                <a:lnTo>
                  <a:pt x="687" y="102"/>
                </a:lnTo>
                <a:lnTo>
                  <a:pt x="687" y="32"/>
                </a:lnTo>
                <a:lnTo>
                  <a:pt x="32" y="32"/>
                </a:lnTo>
                <a:lnTo>
                  <a:pt x="32" y="688"/>
                </a:lnTo>
                <a:lnTo>
                  <a:pt x="687" y="688"/>
                </a:lnTo>
                <a:lnTo>
                  <a:pt x="687" y="351"/>
                </a:lnTo>
                <a:lnTo>
                  <a:pt x="703" y="334"/>
                </a:lnTo>
                <a:close/>
                <a:moveTo>
                  <a:pt x="162" y="671"/>
                </a:moveTo>
                <a:lnTo>
                  <a:pt x="560" y="671"/>
                </a:lnTo>
                <a:lnTo>
                  <a:pt x="560" y="638"/>
                </a:lnTo>
                <a:lnTo>
                  <a:pt x="162" y="638"/>
                </a:lnTo>
                <a:lnTo>
                  <a:pt x="162" y="671"/>
                </a:lnTo>
                <a:close/>
                <a:moveTo>
                  <a:pt x="796" y="191"/>
                </a:moveTo>
                <a:lnTo>
                  <a:pt x="359" y="628"/>
                </a:lnTo>
                <a:lnTo>
                  <a:pt x="133" y="402"/>
                </a:lnTo>
                <a:lnTo>
                  <a:pt x="215" y="320"/>
                </a:lnTo>
                <a:lnTo>
                  <a:pt x="359" y="466"/>
                </a:lnTo>
                <a:lnTo>
                  <a:pt x="718" y="106"/>
                </a:lnTo>
                <a:lnTo>
                  <a:pt x="796" y="191"/>
                </a:lnTo>
                <a:close/>
                <a:moveTo>
                  <a:pt x="359" y="581"/>
                </a:moveTo>
                <a:lnTo>
                  <a:pt x="749" y="191"/>
                </a:lnTo>
                <a:lnTo>
                  <a:pt x="716" y="154"/>
                </a:lnTo>
                <a:lnTo>
                  <a:pt x="359" y="511"/>
                </a:lnTo>
                <a:lnTo>
                  <a:pt x="215" y="367"/>
                </a:lnTo>
                <a:lnTo>
                  <a:pt x="180" y="402"/>
                </a:lnTo>
                <a:lnTo>
                  <a:pt x="359" y="581"/>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BED77190-6C2F-F786-C32A-CB698B1A1926}"/>
              </a:ext>
            </a:extLst>
          </p:cNvPr>
          <p:cNvSpPr/>
          <p:nvPr/>
        </p:nvSpPr>
        <p:spPr>
          <a:xfrm>
            <a:off x="3637413" y="3870994"/>
            <a:ext cx="5054590" cy="1015663"/>
          </a:xfrm>
          <a:prstGeom prst="rect">
            <a:avLst/>
          </a:prstGeom>
          <a:noFill/>
        </p:spPr>
        <p:txBody>
          <a:bodyPr wrap="none" lIns="91440" tIns="45720" rIns="91440" bIns="45720">
            <a:spAutoFit/>
          </a:bodyPr>
          <a:lstStyle/>
          <a:p>
            <a:pPr algn="ctr"/>
            <a:r>
              <a:rPr lang="en-US" sz="6000" b="1" cap="none" spc="50" dirty="0">
                <a:ln w="0"/>
                <a:solidFill>
                  <a:schemeClr val="bg2"/>
                </a:solidFill>
                <a:effectLst>
                  <a:innerShdw blurRad="63500" dist="50800" dir="13500000">
                    <a:srgbClr val="000000">
                      <a:alpha val="50000"/>
                    </a:srgbClr>
                  </a:innerShdw>
                </a:effectLst>
              </a:rPr>
              <a:t>Lowest Cost?</a:t>
            </a:r>
          </a:p>
        </p:txBody>
      </p:sp>
      <p:sp>
        <p:nvSpPr>
          <p:cNvPr id="15" name="Freeform 29">
            <a:extLst>
              <a:ext uri="{FF2B5EF4-FFF2-40B4-BE49-F238E27FC236}">
                <a16:creationId xmlns:a16="http://schemas.microsoft.com/office/drawing/2014/main" id="{CDD46955-19E0-24A2-ECF1-4BA981838F01}"/>
              </a:ext>
            </a:extLst>
          </p:cNvPr>
          <p:cNvSpPr>
            <a:spLocks noChangeAspect="1" noEditPoints="1"/>
          </p:cNvSpPr>
          <p:nvPr/>
        </p:nvSpPr>
        <p:spPr bwMode="auto">
          <a:xfrm>
            <a:off x="9851273" y="3919585"/>
            <a:ext cx="1107295" cy="1002965"/>
          </a:xfrm>
          <a:custGeom>
            <a:avLst/>
            <a:gdLst>
              <a:gd name="T0" fmla="*/ 703 w 796"/>
              <a:gd name="T1" fmla="*/ 334 h 721"/>
              <a:gd name="T2" fmla="*/ 720 w 796"/>
              <a:gd name="T3" fmla="*/ 318 h 721"/>
              <a:gd name="T4" fmla="*/ 720 w 796"/>
              <a:gd name="T5" fmla="*/ 721 h 721"/>
              <a:gd name="T6" fmla="*/ 0 w 796"/>
              <a:gd name="T7" fmla="*/ 721 h 721"/>
              <a:gd name="T8" fmla="*/ 0 w 796"/>
              <a:gd name="T9" fmla="*/ 0 h 721"/>
              <a:gd name="T10" fmla="*/ 720 w 796"/>
              <a:gd name="T11" fmla="*/ 0 h 721"/>
              <a:gd name="T12" fmla="*/ 720 w 796"/>
              <a:gd name="T13" fmla="*/ 69 h 721"/>
              <a:gd name="T14" fmla="*/ 703 w 796"/>
              <a:gd name="T15" fmla="*/ 86 h 721"/>
              <a:gd name="T16" fmla="*/ 687 w 796"/>
              <a:gd name="T17" fmla="*/ 102 h 721"/>
              <a:gd name="T18" fmla="*/ 687 w 796"/>
              <a:gd name="T19" fmla="*/ 32 h 721"/>
              <a:gd name="T20" fmla="*/ 32 w 796"/>
              <a:gd name="T21" fmla="*/ 32 h 721"/>
              <a:gd name="T22" fmla="*/ 32 w 796"/>
              <a:gd name="T23" fmla="*/ 688 h 721"/>
              <a:gd name="T24" fmla="*/ 687 w 796"/>
              <a:gd name="T25" fmla="*/ 688 h 721"/>
              <a:gd name="T26" fmla="*/ 687 w 796"/>
              <a:gd name="T27" fmla="*/ 351 h 721"/>
              <a:gd name="T28" fmla="*/ 703 w 796"/>
              <a:gd name="T29" fmla="*/ 334 h 721"/>
              <a:gd name="T30" fmla="*/ 162 w 796"/>
              <a:gd name="T31" fmla="*/ 671 h 721"/>
              <a:gd name="T32" fmla="*/ 560 w 796"/>
              <a:gd name="T33" fmla="*/ 671 h 721"/>
              <a:gd name="T34" fmla="*/ 560 w 796"/>
              <a:gd name="T35" fmla="*/ 638 h 721"/>
              <a:gd name="T36" fmla="*/ 162 w 796"/>
              <a:gd name="T37" fmla="*/ 638 h 721"/>
              <a:gd name="T38" fmla="*/ 162 w 796"/>
              <a:gd name="T39" fmla="*/ 671 h 721"/>
              <a:gd name="T40" fmla="*/ 796 w 796"/>
              <a:gd name="T41" fmla="*/ 191 h 721"/>
              <a:gd name="T42" fmla="*/ 359 w 796"/>
              <a:gd name="T43" fmla="*/ 628 h 721"/>
              <a:gd name="T44" fmla="*/ 133 w 796"/>
              <a:gd name="T45" fmla="*/ 402 h 721"/>
              <a:gd name="T46" fmla="*/ 215 w 796"/>
              <a:gd name="T47" fmla="*/ 320 h 721"/>
              <a:gd name="T48" fmla="*/ 359 w 796"/>
              <a:gd name="T49" fmla="*/ 466 h 721"/>
              <a:gd name="T50" fmla="*/ 718 w 796"/>
              <a:gd name="T51" fmla="*/ 106 h 721"/>
              <a:gd name="T52" fmla="*/ 796 w 796"/>
              <a:gd name="T53" fmla="*/ 191 h 721"/>
              <a:gd name="T54" fmla="*/ 359 w 796"/>
              <a:gd name="T55" fmla="*/ 581 h 721"/>
              <a:gd name="T56" fmla="*/ 749 w 796"/>
              <a:gd name="T57" fmla="*/ 191 h 721"/>
              <a:gd name="T58" fmla="*/ 716 w 796"/>
              <a:gd name="T59" fmla="*/ 154 h 721"/>
              <a:gd name="T60" fmla="*/ 359 w 796"/>
              <a:gd name="T61" fmla="*/ 511 h 721"/>
              <a:gd name="T62" fmla="*/ 215 w 796"/>
              <a:gd name="T63" fmla="*/ 367 h 721"/>
              <a:gd name="T64" fmla="*/ 180 w 796"/>
              <a:gd name="T65" fmla="*/ 402 h 721"/>
              <a:gd name="T66" fmla="*/ 359 w 796"/>
              <a:gd name="T67" fmla="*/ 58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6" h="721">
                <a:moveTo>
                  <a:pt x="703" y="334"/>
                </a:moveTo>
                <a:lnTo>
                  <a:pt x="720" y="318"/>
                </a:lnTo>
                <a:lnTo>
                  <a:pt x="720" y="721"/>
                </a:lnTo>
                <a:lnTo>
                  <a:pt x="0" y="721"/>
                </a:lnTo>
                <a:lnTo>
                  <a:pt x="0" y="0"/>
                </a:lnTo>
                <a:lnTo>
                  <a:pt x="720" y="0"/>
                </a:lnTo>
                <a:lnTo>
                  <a:pt x="720" y="69"/>
                </a:lnTo>
                <a:lnTo>
                  <a:pt x="703" y="86"/>
                </a:lnTo>
                <a:lnTo>
                  <a:pt x="687" y="102"/>
                </a:lnTo>
                <a:lnTo>
                  <a:pt x="687" y="32"/>
                </a:lnTo>
                <a:lnTo>
                  <a:pt x="32" y="32"/>
                </a:lnTo>
                <a:lnTo>
                  <a:pt x="32" y="688"/>
                </a:lnTo>
                <a:lnTo>
                  <a:pt x="687" y="688"/>
                </a:lnTo>
                <a:lnTo>
                  <a:pt x="687" y="351"/>
                </a:lnTo>
                <a:lnTo>
                  <a:pt x="703" y="334"/>
                </a:lnTo>
                <a:close/>
                <a:moveTo>
                  <a:pt x="162" y="671"/>
                </a:moveTo>
                <a:lnTo>
                  <a:pt x="560" y="671"/>
                </a:lnTo>
                <a:lnTo>
                  <a:pt x="560" y="638"/>
                </a:lnTo>
                <a:lnTo>
                  <a:pt x="162" y="638"/>
                </a:lnTo>
                <a:lnTo>
                  <a:pt x="162" y="671"/>
                </a:lnTo>
                <a:close/>
                <a:moveTo>
                  <a:pt x="796" y="191"/>
                </a:moveTo>
                <a:lnTo>
                  <a:pt x="359" y="628"/>
                </a:lnTo>
                <a:lnTo>
                  <a:pt x="133" y="402"/>
                </a:lnTo>
                <a:lnTo>
                  <a:pt x="215" y="320"/>
                </a:lnTo>
                <a:lnTo>
                  <a:pt x="359" y="466"/>
                </a:lnTo>
                <a:lnTo>
                  <a:pt x="718" y="106"/>
                </a:lnTo>
                <a:lnTo>
                  <a:pt x="796" y="191"/>
                </a:lnTo>
                <a:close/>
                <a:moveTo>
                  <a:pt x="359" y="581"/>
                </a:moveTo>
                <a:lnTo>
                  <a:pt x="749" y="191"/>
                </a:lnTo>
                <a:lnTo>
                  <a:pt x="716" y="154"/>
                </a:lnTo>
                <a:lnTo>
                  <a:pt x="359" y="511"/>
                </a:lnTo>
                <a:lnTo>
                  <a:pt x="215" y="367"/>
                </a:lnTo>
                <a:lnTo>
                  <a:pt x="180" y="402"/>
                </a:lnTo>
                <a:lnTo>
                  <a:pt x="359" y="581"/>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7942A341-D4CE-8183-66DE-FFECF519B7DA}"/>
              </a:ext>
            </a:extLst>
          </p:cNvPr>
          <p:cNvSpPr/>
          <p:nvPr/>
        </p:nvSpPr>
        <p:spPr>
          <a:xfrm>
            <a:off x="1589" y="6103870"/>
            <a:ext cx="12188825" cy="419100"/>
          </a:xfrm>
          <a:prstGeom prst="rect">
            <a:avLst/>
          </a:prstGeom>
          <a:solidFill>
            <a:schemeClr val="tx2"/>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rPr>
              <a:t>Do you spot the solution to your problem? </a:t>
            </a:r>
          </a:p>
        </p:txBody>
      </p:sp>
    </p:spTree>
    <p:extLst>
      <p:ext uri="{BB962C8B-B14F-4D97-AF65-F5344CB8AC3E}">
        <p14:creationId xmlns:p14="http://schemas.microsoft.com/office/powerpoint/2010/main" val="120745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2"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D40A-D7F8-3E0B-2181-A66A0143B18C}"/>
              </a:ext>
            </a:extLst>
          </p:cNvPr>
          <p:cNvSpPr>
            <a:spLocks noGrp="1"/>
          </p:cNvSpPr>
          <p:nvPr>
            <p:ph type="title"/>
          </p:nvPr>
        </p:nvSpPr>
        <p:spPr/>
        <p:txBody>
          <a:bodyPr/>
          <a:lstStyle/>
          <a:p>
            <a:r>
              <a:rPr lang="en-US" dirty="0"/>
              <a:t>Mission: Build a Private Cloud</a:t>
            </a:r>
          </a:p>
        </p:txBody>
      </p:sp>
      <p:sp>
        <p:nvSpPr>
          <p:cNvPr id="3" name="Subtitle 2">
            <a:extLst>
              <a:ext uri="{FF2B5EF4-FFF2-40B4-BE49-F238E27FC236}">
                <a16:creationId xmlns:a16="http://schemas.microsoft.com/office/drawing/2014/main" id="{2251DC6F-9F11-BB17-8BAD-D02234899238}"/>
              </a:ext>
            </a:extLst>
          </p:cNvPr>
          <p:cNvSpPr>
            <a:spLocks noGrp="1"/>
          </p:cNvSpPr>
          <p:nvPr>
            <p:ph type="subTitle" idx="10"/>
          </p:nvPr>
        </p:nvSpPr>
        <p:spPr/>
        <p:txBody>
          <a:bodyPr/>
          <a:lstStyle/>
          <a:p>
            <a:endParaRPr lang="en-US"/>
          </a:p>
        </p:txBody>
      </p:sp>
      <p:sp>
        <p:nvSpPr>
          <p:cNvPr id="4" name="Rectangle 3">
            <a:extLst>
              <a:ext uri="{FF2B5EF4-FFF2-40B4-BE49-F238E27FC236}">
                <a16:creationId xmlns:a16="http://schemas.microsoft.com/office/drawing/2014/main" id="{8E0C856C-FFCF-2FE6-854F-7E6822333A57}"/>
              </a:ext>
            </a:extLst>
          </p:cNvPr>
          <p:cNvSpPr/>
          <p:nvPr/>
        </p:nvSpPr>
        <p:spPr>
          <a:xfrm>
            <a:off x="487933" y="2251774"/>
            <a:ext cx="11665373" cy="1569660"/>
          </a:xfrm>
          <a:prstGeom prst="rect">
            <a:avLst/>
          </a:prstGeom>
          <a:noFill/>
        </p:spPr>
        <p:txBody>
          <a:bodyPr wrap="non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Total Budget: $ xx millions over 5 years</a:t>
            </a:r>
          </a:p>
          <a:p>
            <a:r>
              <a:rPr lang="en-US" sz="4800" dirty="0">
                <a:ln w="0"/>
                <a:solidFill>
                  <a:schemeClr val="accent1"/>
                </a:solidFill>
                <a:effectLst>
                  <a:outerShdw blurRad="38100" dist="25400" dir="5400000" algn="ctr" rotWithShape="0">
                    <a:srgbClr val="6E747A">
                      <a:alpha val="43000"/>
                    </a:srgbClr>
                  </a:outerShdw>
                </a:effectLst>
              </a:rPr>
              <a:t>Expected Load: xxx thousands of VMs</a:t>
            </a:r>
          </a:p>
        </p:txBody>
      </p:sp>
      <p:sp>
        <p:nvSpPr>
          <p:cNvPr id="8" name="TextBox 7">
            <a:extLst>
              <a:ext uri="{FF2B5EF4-FFF2-40B4-BE49-F238E27FC236}">
                <a16:creationId xmlns:a16="http://schemas.microsoft.com/office/drawing/2014/main" id="{996D8074-4761-555A-1D26-EB908364D2E3}"/>
              </a:ext>
            </a:extLst>
          </p:cNvPr>
          <p:cNvSpPr txBox="1"/>
          <p:nvPr/>
        </p:nvSpPr>
        <p:spPr>
          <a:xfrm>
            <a:off x="579960" y="4536596"/>
            <a:ext cx="4841229" cy="1492716"/>
          </a:xfrm>
          <a:prstGeom prst="rect">
            <a:avLst/>
          </a:prstGeom>
          <a:noFill/>
        </p:spPr>
        <p:txBody>
          <a:bodyPr wrap="square" lIns="0" tIns="0" rIns="0" bIns="0" rtlCol="0">
            <a:spAutoFit/>
          </a:bodyPr>
          <a:lstStyle/>
          <a:p>
            <a:pPr algn="l">
              <a:spcBef>
                <a:spcPts val="1500"/>
              </a:spcBef>
            </a:pPr>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rPr>
              <a:t>Availability: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Always</a:t>
            </a:r>
          </a:p>
          <a:p>
            <a:pPr algn="l">
              <a:spcBef>
                <a:spcPts val="1500"/>
              </a:spcBef>
            </a:pPr>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rPr>
              <a:t>Performance: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Great</a:t>
            </a:r>
          </a:p>
          <a:p>
            <a:pPr algn="l">
              <a:spcBef>
                <a:spcPts val="1500"/>
              </a:spcBef>
            </a:pPr>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rPr>
              <a:t>Security: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No Compromise</a:t>
            </a:r>
          </a:p>
        </p:txBody>
      </p:sp>
    </p:spTree>
    <p:extLst>
      <p:ext uri="{BB962C8B-B14F-4D97-AF65-F5344CB8AC3E}">
        <p14:creationId xmlns:p14="http://schemas.microsoft.com/office/powerpoint/2010/main" val="295716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76F3EE8-590F-0CFF-3666-6ECE92683B6A}"/>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70023"/>
            <a:ext cx="12188825" cy="2087978"/>
          </a:xfrm>
          <a:prstGeom prst="rect">
            <a:avLst/>
          </a:prstGeom>
        </p:spPr>
      </p:pic>
      <p:sp>
        <p:nvSpPr>
          <p:cNvPr id="16" name="Title 15">
            <a:extLst>
              <a:ext uri="{FF2B5EF4-FFF2-40B4-BE49-F238E27FC236}">
                <a16:creationId xmlns:a16="http://schemas.microsoft.com/office/drawing/2014/main" id="{DB8094B9-B646-4279-AB91-7A316D851944}"/>
              </a:ext>
            </a:extLst>
          </p:cNvPr>
          <p:cNvSpPr>
            <a:spLocks noGrp="1"/>
          </p:cNvSpPr>
          <p:nvPr>
            <p:ph type="title"/>
          </p:nvPr>
        </p:nvSpPr>
        <p:spPr/>
        <p:txBody>
          <a:bodyPr/>
          <a:lstStyle/>
          <a:p>
            <a:r>
              <a:rPr lang="en-SG" dirty="0"/>
              <a:t>Unifying the Consumer &amp; Provider Layers</a:t>
            </a:r>
          </a:p>
        </p:txBody>
      </p:sp>
      <p:sp>
        <p:nvSpPr>
          <p:cNvPr id="4" name="Subtitle 3">
            <a:extLst>
              <a:ext uri="{FF2B5EF4-FFF2-40B4-BE49-F238E27FC236}">
                <a16:creationId xmlns:a16="http://schemas.microsoft.com/office/drawing/2014/main" id="{9BA1CB66-9F97-41D6-A881-32178B8918DE}"/>
              </a:ext>
            </a:extLst>
          </p:cNvPr>
          <p:cNvSpPr>
            <a:spLocks noGrp="1"/>
          </p:cNvSpPr>
          <p:nvPr>
            <p:ph type="subTitle" idx="10"/>
          </p:nvPr>
        </p:nvSpPr>
        <p:spPr/>
        <p:txBody>
          <a:bodyPr/>
          <a:lstStyle/>
          <a:p>
            <a:r>
              <a:rPr lang="en-US" dirty="0"/>
              <a:t>Your Message: “You get what you paid for”</a:t>
            </a:r>
          </a:p>
        </p:txBody>
      </p:sp>
      <p:cxnSp>
        <p:nvCxnSpPr>
          <p:cNvPr id="5" name="Straight Connector 4">
            <a:extLst>
              <a:ext uri="{FF2B5EF4-FFF2-40B4-BE49-F238E27FC236}">
                <a16:creationId xmlns:a16="http://schemas.microsoft.com/office/drawing/2014/main" id="{ED69BD63-81DE-B71F-D924-C088F86E4BD7}"/>
              </a:ext>
            </a:extLst>
          </p:cNvPr>
          <p:cNvCxnSpPr>
            <a:cxnSpLocks/>
          </p:cNvCxnSpPr>
          <p:nvPr/>
        </p:nvCxnSpPr>
        <p:spPr bwMode="gray">
          <a:xfrm>
            <a:off x="588651" y="3804628"/>
            <a:ext cx="5681520" cy="0"/>
          </a:xfrm>
          <a:prstGeom prst="line">
            <a:avLst/>
          </a:prstGeom>
          <a:ln w="25400">
            <a:solidFill>
              <a:schemeClr val="tx2"/>
            </a:solidFill>
            <a:miter lim="800000"/>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Arrow: Right 21">
            <a:extLst>
              <a:ext uri="{FF2B5EF4-FFF2-40B4-BE49-F238E27FC236}">
                <a16:creationId xmlns:a16="http://schemas.microsoft.com/office/drawing/2014/main" id="{08D40547-2C1B-45ED-BC3D-BEB36FCBCFF3}"/>
              </a:ext>
            </a:extLst>
          </p:cNvPr>
          <p:cNvSpPr/>
          <p:nvPr/>
        </p:nvSpPr>
        <p:spPr>
          <a:xfrm>
            <a:off x="2341178" y="2051952"/>
            <a:ext cx="1175657" cy="787282"/>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BA076D5-4A32-4E76-BEC5-F3C92FA820EB}"/>
              </a:ext>
            </a:extLst>
          </p:cNvPr>
          <p:cNvSpPr/>
          <p:nvPr/>
        </p:nvSpPr>
        <p:spPr>
          <a:xfrm>
            <a:off x="3384054" y="2153205"/>
            <a:ext cx="2665345" cy="584775"/>
          </a:xfrm>
          <a:prstGeom prst="rect">
            <a:avLst/>
          </a:prstGeom>
          <a:noFill/>
        </p:spPr>
        <p:txBody>
          <a:bodyPr wrap="non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“Performance”</a:t>
            </a:r>
          </a:p>
        </p:txBody>
      </p:sp>
      <p:pic>
        <p:nvPicPr>
          <p:cNvPr id="7" name="Graphic 6">
            <a:extLst>
              <a:ext uri="{FF2B5EF4-FFF2-40B4-BE49-F238E27FC236}">
                <a16:creationId xmlns:a16="http://schemas.microsoft.com/office/drawing/2014/main" id="{6EB9C7DD-AA27-D70D-AC25-3CF4A15968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313" y="1882735"/>
            <a:ext cx="973147" cy="973147"/>
          </a:xfrm>
          <a:prstGeom prst="rect">
            <a:avLst/>
          </a:prstGeom>
        </p:spPr>
      </p:pic>
      <p:sp>
        <p:nvSpPr>
          <p:cNvPr id="19" name="Rectangle 18">
            <a:extLst>
              <a:ext uri="{FF2B5EF4-FFF2-40B4-BE49-F238E27FC236}">
                <a16:creationId xmlns:a16="http://schemas.microsoft.com/office/drawing/2014/main" id="{AD0397FD-1BFC-415E-B5F4-B25043D3C12F}"/>
              </a:ext>
            </a:extLst>
          </p:cNvPr>
          <p:cNvSpPr/>
          <p:nvPr/>
        </p:nvSpPr>
        <p:spPr>
          <a:xfrm>
            <a:off x="3552369" y="4743458"/>
            <a:ext cx="1010212" cy="584775"/>
          </a:xfrm>
          <a:prstGeom prst="rect">
            <a:avLst/>
          </a:prstGeom>
          <a:noFill/>
        </p:spPr>
        <p:txBody>
          <a:bodyPr wrap="non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Price</a:t>
            </a:r>
          </a:p>
        </p:txBody>
      </p:sp>
      <p:pic>
        <p:nvPicPr>
          <p:cNvPr id="10" name="Graphic 9">
            <a:extLst>
              <a:ext uri="{FF2B5EF4-FFF2-40B4-BE49-F238E27FC236}">
                <a16:creationId xmlns:a16="http://schemas.microsoft.com/office/drawing/2014/main" id="{86DA84F6-60F8-FBAF-8CB9-2C164C128C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6759" y="4529960"/>
            <a:ext cx="1011770" cy="1011770"/>
          </a:xfrm>
          <a:prstGeom prst="rect">
            <a:avLst/>
          </a:prstGeom>
        </p:spPr>
      </p:pic>
      <p:sp>
        <p:nvSpPr>
          <p:cNvPr id="2" name="TextBox 1">
            <a:extLst>
              <a:ext uri="{FF2B5EF4-FFF2-40B4-BE49-F238E27FC236}">
                <a16:creationId xmlns:a16="http://schemas.microsoft.com/office/drawing/2014/main" id="{9102941B-50D1-7EB5-BD60-A3B8E87CD709}"/>
              </a:ext>
            </a:extLst>
          </p:cNvPr>
          <p:cNvSpPr txBox="1"/>
          <p:nvPr/>
        </p:nvSpPr>
        <p:spPr>
          <a:xfrm>
            <a:off x="785306" y="2921296"/>
            <a:ext cx="1473160" cy="369332"/>
          </a:xfrm>
          <a:prstGeom prst="rect">
            <a:avLst/>
          </a:prstGeom>
        </p:spPr>
        <p:txBody>
          <a:bodyPr wrap="none" lIns="0" tIns="0" rIns="0" bIns="0" rtlCol="0">
            <a:spAutoFit/>
          </a:bodyPr>
          <a:lstStyle/>
          <a:p>
            <a:pPr algn="l">
              <a:spcAft>
                <a:spcPts val="600"/>
              </a:spcAft>
            </a:pPr>
            <a:r>
              <a:rPr lang="en-US" sz="2400" b="1" dirty="0">
                <a:solidFill>
                  <a:schemeClr val="tx2"/>
                </a:solidFill>
              </a:rPr>
              <a:t>Consumer</a:t>
            </a:r>
            <a:endParaRPr lang="en-US" b="1" dirty="0">
              <a:solidFill>
                <a:schemeClr val="tx2"/>
              </a:solidFill>
            </a:endParaRPr>
          </a:p>
        </p:txBody>
      </p:sp>
      <p:sp>
        <p:nvSpPr>
          <p:cNvPr id="18" name="TextBox 17">
            <a:extLst>
              <a:ext uri="{FF2B5EF4-FFF2-40B4-BE49-F238E27FC236}">
                <a16:creationId xmlns:a16="http://schemas.microsoft.com/office/drawing/2014/main" id="{A78A2A4A-180E-1F22-6E70-527FCBE85153}"/>
              </a:ext>
            </a:extLst>
          </p:cNvPr>
          <p:cNvSpPr txBox="1"/>
          <p:nvPr/>
        </p:nvSpPr>
        <p:spPr>
          <a:xfrm>
            <a:off x="903127" y="5682093"/>
            <a:ext cx="1237518" cy="369332"/>
          </a:xfrm>
          <a:prstGeom prst="rect">
            <a:avLst/>
          </a:prstGeom>
        </p:spPr>
        <p:txBody>
          <a:bodyPr wrap="none" lIns="0" tIns="0" rIns="0" bIns="0" rtlCol="0">
            <a:spAutoFit/>
          </a:bodyPr>
          <a:lstStyle/>
          <a:p>
            <a:pPr algn="l">
              <a:spcAft>
                <a:spcPts val="600"/>
              </a:spcAft>
            </a:pPr>
            <a:r>
              <a:rPr lang="en-US" sz="2400" b="1" dirty="0">
                <a:solidFill>
                  <a:schemeClr val="tx2"/>
                </a:solidFill>
              </a:rPr>
              <a:t>Provider</a:t>
            </a:r>
          </a:p>
        </p:txBody>
      </p:sp>
      <p:sp>
        <p:nvSpPr>
          <p:cNvPr id="21" name="Arrow: Right 20">
            <a:extLst>
              <a:ext uri="{FF2B5EF4-FFF2-40B4-BE49-F238E27FC236}">
                <a16:creationId xmlns:a16="http://schemas.microsoft.com/office/drawing/2014/main" id="{6053CDC7-F4E8-3B39-4B73-7D3B4C79F7DC}"/>
              </a:ext>
            </a:extLst>
          </p:cNvPr>
          <p:cNvSpPr/>
          <p:nvPr/>
        </p:nvSpPr>
        <p:spPr>
          <a:xfrm>
            <a:off x="2341178" y="4674122"/>
            <a:ext cx="1175657" cy="787282"/>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97E7698D-C415-B1E3-52A8-F30FDB7991EA}"/>
              </a:ext>
            </a:extLst>
          </p:cNvPr>
          <p:cNvSpPr/>
          <p:nvPr/>
        </p:nvSpPr>
        <p:spPr bwMode="gray">
          <a:xfrm>
            <a:off x="6027576" y="1614268"/>
            <a:ext cx="653142" cy="4380720"/>
          </a:xfrm>
          <a:prstGeom prst="rightBrace">
            <a:avLst>
              <a:gd name="adj1" fmla="val 24762"/>
              <a:gd name="adj2" fmla="val 50000"/>
            </a:avLst>
          </a:prstGeom>
          <a:ln>
            <a:tailEnd type="non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Rectangle: Single Corner Snipped 8">
            <a:extLst>
              <a:ext uri="{FF2B5EF4-FFF2-40B4-BE49-F238E27FC236}">
                <a16:creationId xmlns:a16="http://schemas.microsoft.com/office/drawing/2014/main" id="{6324CEE2-8E66-B767-385F-FC66EAC0A59F}"/>
              </a:ext>
            </a:extLst>
          </p:cNvPr>
          <p:cNvSpPr/>
          <p:nvPr/>
        </p:nvSpPr>
        <p:spPr>
          <a:xfrm>
            <a:off x="6907254" y="1422943"/>
            <a:ext cx="5001405" cy="4763370"/>
          </a:xfrm>
          <a:prstGeom prst="snip1Rect">
            <a:avLst>
              <a:gd name="adj" fmla="val 4579"/>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dirty="0">
                <a:solidFill>
                  <a:schemeClr val="tx2"/>
                </a:solidFill>
              </a:rPr>
              <a:t>Price/Performance defines the IaaS offering. </a:t>
            </a:r>
          </a:p>
          <a:p>
            <a:pPr>
              <a:spcAft>
                <a:spcPts val="600"/>
              </a:spcAft>
            </a:pPr>
            <a:r>
              <a:rPr lang="en-US" dirty="0">
                <a:solidFill>
                  <a:schemeClr val="tx2"/>
                </a:solidFill>
              </a:rPr>
              <a:t>The reason Gold Class is 2x the price of Silver because it is 2x better. That’s the fair way to justify higher price.</a:t>
            </a:r>
          </a:p>
          <a:p>
            <a:pPr>
              <a:spcAft>
                <a:spcPts val="600"/>
              </a:spcAft>
            </a:pPr>
            <a:r>
              <a:rPr lang="en-US" dirty="0">
                <a:solidFill>
                  <a:schemeClr val="tx2"/>
                </a:solidFill>
              </a:rPr>
              <a:t>While hardware and architecture are identical, the SLA per VM is better. </a:t>
            </a:r>
          </a:p>
          <a:p>
            <a:pPr>
              <a:spcAft>
                <a:spcPts val="600"/>
              </a:spcAft>
            </a:pPr>
            <a:r>
              <a:rPr lang="en-US" dirty="0">
                <a:solidFill>
                  <a:schemeClr val="tx2"/>
                </a:solidFill>
              </a:rPr>
              <a:t>Better in all 4 aspects of SLA: </a:t>
            </a:r>
          </a:p>
          <a:p>
            <a:pPr marL="342900" indent="-342900">
              <a:spcAft>
                <a:spcPts val="600"/>
              </a:spcAft>
              <a:buFont typeface="+mj-lt"/>
              <a:buAutoNum type="arabicPeriod"/>
            </a:pPr>
            <a:r>
              <a:rPr lang="en-US" dirty="0">
                <a:solidFill>
                  <a:schemeClr val="tx2"/>
                </a:solidFill>
              </a:rPr>
              <a:t>Higher availability</a:t>
            </a:r>
          </a:p>
          <a:p>
            <a:pPr marL="342900" indent="-342900">
              <a:spcAft>
                <a:spcPts val="600"/>
              </a:spcAft>
              <a:buFont typeface="+mj-lt"/>
              <a:buAutoNum type="arabicPeriod"/>
            </a:pPr>
            <a:r>
              <a:rPr lang="en-US" dirty="0">
                <a:solidFill>
                  <a:schemeClr val="tx2"/>
                </a:solidFill>
              </a:rPr>
              <a:t>Faster performance</a:t>
            </a:r>
          </a:p>
          <a:p>
            <a:pPr marL="342900" indent="-342900">
              <a:spcAft>
                <a:spcPts val="600"/>
              </a:spcAft>
              <a:buFont typeface="+mj-lt"/>
              <a:buAutoNum type="arabicPeriod"/>
            </a:pPr>
            <a:r>
              <a:rPr lang="en-US" dirty="0">
                <a:solidFill>
                  <a:schemeClr val="tx2"/>
                </a:solidFill>
              </a:rPr>
              <a:t>More secured</a:t>
            </a:r>
          </a:p>
          <a:p>
            <a:pPr marL="342900" indent="-342900">
              <a:spcAft>
                <a:spcPts val="600"/>
              </a:spcAft>
              <a:buFont typeface="+mj-lt"/>
              <a:buAutoNum type="arabicPeriod"/>
            </a:pPr>
            <a:r>
              <a:rPr lang="en-US" dirty="0">
                <a:solidFill>
                  <a:schemeClr val="tx2"/>
                </a:solidFill>
              </a:rPr>
              <a:t>Better service</a:t>
            </a:r>
            <a:r>
              <a:rPr lang="en-US">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2855605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Class of Service</a:t>
            </a:r>
          </a:p>
        </p:txBody>
      </p:sp>
      <p:sp>
        <p:nvSpPr>
          <p:cNvPr id="3" name="Subtitle 2">
            <a:extLst>
              <a:ext uri="{FF2B5EF4-FFF2-40B4-BE49-F238E27FC236}">
                <a16:creationId xmlns:a16="http://schemas.microsoft.com/office/drawing/2014/main" id="{50BF4D76-A29A-4BEA-97B1-68C6CBFDD7FD}"/>
              </a:ext>
            </a:extLst>
          </p:cNvPr>
          <p:cNvSpPr>
            <a:spLocks noGrp="1"/>
          </p:cNvSpPr>
          <p:nvPr>
            <p:ph type="subTitle" idx="10"/>
          </p:nvPr>
        </p:nvSpPr>
        <p:spPr/>
        <p:txBody>
          <a:bodyPr/>
          <a:lstStyle/>
          <a:p>
            <a:r>
              <a:rPr lang="en-US" dirty="0"/>
              <a:t>Formally defining the Price/Performance relationship</a:t>
            </a:r>
          </a:p>
        </p:txBody>
      </p:sp>
      <p:sp>
        <p:nvSpPr>
          <p:cNvPr id="5" name="Rectangle 4"/>
          <p:cNvSpPr/>
          <p:nvPr/>
        </p:nvSpPr>
        <p:spPr>
          <a:xfrm>
            <a:off x="611031" y="5964750"/>
            <a:ext cx="9613233" cy="697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endParaRPr lang="en-US">
              <a:solidFill>
                <a:srgbClr val="FF0000"/>
              </a:solidFill>
            </a:endParaRPr>
          </a:p>
        </p:txBody>
      </p:sp>
      <p:graphicFrame>
        <p:nvGraphicFramePr>
          <p:cNvPr id="8" name="Table 7">
            <a:extLst>
              <a:ext uri="{FF2B5EF4-FFF2-40B4-BE49-F238E27FC236}">
                <a16:creationId xmlns:a16="http://schemas.microsoft.com/office/drawing/2014/main" id="{C7A7C8CE-0C1E-47EA-8A59-1B7F52817EAA}"/>
              </a:ext>
            </a:extLst>
          </p:cNvPr>
          <p:cNvGraphicFramePr>
            <a:graphicFrameLocks noGrp="1"/>
          </p:cNvGraphicFramePr>
          <p:nvPr>
            <p:extLst>
              <p:ext uri="{D42A27DB-BD31-4B8C-83A1-F6EECF244321}">
                <p14:modId xmlns:p14="http://schemas.microsoft.com/office/powerpoint/2010/main" val="3613234371"/>
              </p:ext>
            </p:extLst>
          </p:nvPr>
        </p:nvGraphicFramePr>
        <p:xfrm>
          <a:off x="594455" y="2018080"/>
          <a:ext cx="11265725" cy="1458088"/>
        </p:xfrm>
        <a:graphic>
          <a:graphicData uri="http://schemas.openxmlformats.org/drawingml/2006/table">
            <a:tbl>
              <a:tblPr firstRow="1" bandRow="1">
                <a:tableStyleId>{125E5076-3810-47DD-B79F-674D7AD40C01}</a:tableStyleId>
              </a:tblPr>
              <a:tblGrid>
                <a:gridCol w="1304025">
                  <a:extLst>
                    <a:ext uri="{9D8B030D-6E8A-4147-A177-3AD203B41FA5}">
                      <a16:colId xmlns:a16="http://schemas.microsoft.com/office/drawing/2014/main" val="2366787122"/>
                    </a:ext>
                  </a:extLst>
                </a:gridCol>
                <a:gridCol w="1886499">
                  <a:extLst>
                    <a:ext uri="{9D8B030D-6E8A-4147-A177-3AD203B41FA5}">
                      <a16:colId xmlns:a16="http://schemas.microsoft.com/office/drawing/2014/main" val="1352954258"/>
                    </a:ext>
                  </a:extLst>
                </a:gridCol>
                <a:gridCol w="2058967">
                  <a:extLst>
                    <a:ext uri="{9D8B030D-6E8A-4147-A177-3AD203B41FA5}">
                      <a16:colId xmlns:a16="http://schemas.microsoft.com/office/drawing/2014/main" val="4271562992"/>
                    </a:ext>
                  </a:extLst>
                </a:gridCol>
                <a:gridCol w="1821547">
                  <a:extLst>
                    <a:ext uri="{9D8B030D-6E8A-4147-A177-3AD203B41FA5}">
                      <a16:colId xmlns:a16="http://schemas.microsoft.com/office/drawing/2014/main" val="110743437"/>
                    </a:ext>
                  </a:extLst>
                </a:gridCol>
                <a:gridCol w="4194687">
                  <a:extLst>
                    <a:ext uri="{9D8B030D-6E8A-4147-A177-3AD203B41FA5}">
                      <a16:colId xmlns:a16="http://schemas.microsoft.com/office/drawing/2014/main" val="3389637471"/>
                    </a:ext>
                  </a:extLst>
                </a:gridCol>
              </a:tblGrid>
              <a:tr h="729044">
                <a:tc>
                  <a:txBody>
                    <a:bodyPr/>
                    <a:lstStyle/>
                    <a:p>
                      <a:pPr algn="l"/>
                      <a:r>
                        <a:rPr lang="en-US" sz="1800" dirty="0"/>
                        <a:t>Tier</a:t>
                      </a:r>
                      <a:endParaRPr lang="en-US" sz="1800" dirty="0">
                        <a:solidFill>
                          <a:schemeClr val="tx2"/>
                        </a:solidFill>
                        <a:latin typeface="Calibri" panose="020F0502020204030204" pitchFamily="34" charset="0"/>
                        <a:cs typeface="Calibri" panose="020F0502020204030204" pitchFamily="34" charset="0"/>
                      </a:endParaRPr>
                    </a:p>
                  </a:txBody>
                  <a:tcPr anchor="ctr"/>
                </a:tc>
                <a:tc>
                  <a:txBody>
                    <a:bodyPr/>
                    <a:lstStyle/>
                    <a:p>
                      <a:pPr algn="l"/>
                      <a:r>
                        <a:rPr lang="en-US" sz="1800" dirty="0"/>
                        <a:t>Price</a:t>
                      </a:r>
                      <a:endParaRPr lang="en-US" sz="1800" dirty="0">
                        <a:solidFill>
                          <a:schemeClr val="tx2"/>
                        </a:solidFill>
                        <a:latin typeface="Calibri" panose="020F0502020204030204" pitchFamily="34" charset="0"/>
                        <a:cs typeface="Calibri" panose="020F0502020204030204" pitchFamily="34" charset="0"/>
                      </a:endParaRPr>
                    </a:p>
                  </a:txBody>
                  <a:tcPr anchor="ctr"/>
                </a:tc>
                <a:tc>
                  <a:txBody>
                    <a:bodyPr/>
                    <a:lstStyle/>
                    <a:p>
                      <a:pPr algn="l"/>
                      <a:r>
                        <a:rPr lang="en-US" sz="1800" dirty="0"/>
                        <a:t>Overcommit</a:t>
                      </a:r>
                      <a:endParaRPr lang="en-US" sz="1800" dirty="0">
                        <a:solidFill>
                          <a:schemeClr val="tx2"/>
                        </a:solidFill>
                        <a:latin typeface="Calibri" panose="020F0502020204030204" pitchFamily="34" charset="0"/>
                        <a:cs typeface="Calibri" panose="020F0502020204030204" pitchFamily="34" charset="0"/>
                      </a:endParaRPr>
                    </a:p>
                  </a:txBody>
                  <a:tcPr anchor="ctr"/>
                </a:tc>
                <a:tc>
                  <a:txBody>
                    <a:bodyPr/>
                    <a:lstStyle/>
                    <a:p>
                      <a:pPr algn="l"/>
                      <a:r>
                        <a:rPr lang="en-US" sz="1800" dirty="0"/>
                        <a:t>“Performance”</a:t>
                      </a:r>
                      <a:endParaRPr lang="en-US" sz="1800" dirty="0">
                        <a:solidFill>
                          <a:schemeClr val="tx2"/>
                        </a:solidFill>
                        <a:latin typeface="Calibri" panose="020F0502020204030204" pitchFamily="34" charset="0"/>
                        <a:cs typeface="Calibri" panose="020F0502020204030204" pitchFamily="34" charset="0"/>
                      </a:endParaRPr>
                    </a:p>
                  </a:txBody>
                  <a:tcPr anchor="ctr"/>
                </a:tc>
                <a:tc>
                  <a:txBody>
                    <a:bodyPr/>
                    <a:lstStyle/>
                    <a:p>
                      <a:pPr algn="l"/>
                      <a:r>
                        <a:rPr lang="en-US" sz="1800" dirty="0"/>
                        <a:t>Positioning</a:t>
                      </a:r>
                      <a:endParaRPr lang="en-US" sz="1800" dirty="0">
                        <a:solidFill>
                          <a:schemeClr val="tx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67528149"/>
                  </a:ext>
                </a:extLst>
              </a:tr>
              <a:tr h="729044">
                <a:tc>
                  <a:txBody>
                    <a:bodyPr/>
                    <a:lstStyle/>
                    <a:p>
                      <a:r>
                        <a:rPr lang="en-US" sz="1600" dirty="0"/>
                        <a:t>Gold</a:t>
                      </a:r>
                      <a:endParaRPr lang="en-US" sz="1600" b="0" dirty="0">
                        <a:latin typeface="Calibri" panose="020F0502020204030204" pitchFamily="34" charset="0"/>
                        <a:cs typeface="Calibri" panose="020F0502020204030204" pitchFamily="34" charset="0"/>
                      </a:endParaRPr>
                    </a:p>
                  </a:txBody>
                  <a:tcPr anchor="ctr"/>
                </a:tc>
                <a:tc>
                  <a:txBody>
                    <a:bodyPr/>
                    <a:lstStyle/>
                    <a:p>
                      <a:r>
                        <a:rPr lang="en-US" sz="1600" dirty="0"/>
                        <a:t>Highest</a:t>
                      </a:r>
                      <a:endParaRPr lang="en-US" sz="1600" b="0" dirty="0">
                        <a:latin typeface="Calibri" panose="020F0502020204030204" pitchFamily="34" charset="0"/>
                        <a:cs typeface="Calibri" panose="020F0502020204030204" pitchFamily="34" charset="0"/>
                      </a:endParaRPr>
                    </a:p>
                  </a:txBody>
                  <a:tcPr anchor="ctr"/>
                </a:tc>
                <a:tc>
                  <a:txBody>
                    <a:bodyPr/>
                    <a:lstStyle/>
                    <a:p>
                      <a:pPr algn="ctr"/>
                      <a:r>
                        <a:rPr lang="en-US" sz="1600" dirty="0"/>
                        <a:t>1:1</a:t>
                      </a:r>
                      <a:endParaRPr lang="en-US" sz="1600" b="0" dirty="0">
                        <a:latin typeface="Calibri" panose="020F0502020204030204" pitchFamily="34" charset="0"/>
                        <a:cs typeface="Calibri" panose="020F0502020204030204" pitchFamily="34" charset="0"/>
                      </a:endParaRPr>
                    </a:p>
                  </a:txBody>
                  <a:tcPr anchor="ctr"/>
                </a:tc>
                <a:tc>
                  <a:txBody>
                    <a:bodyPr/>
                    <a:lstStyle/>
                    <a:p>
                      <a:r>
                        <a:rPr lang="en-US" sz="1600" dirty="0">
                          <a:solidFill>
                            <a:schemeClr val="bg1"/>
                          </a:solidFill>
                        </a:rPr>
                        <a:t>Perfect (100%)</a:t>
                      </a:r>
                      <a:endParaRPr lang="en-US" sz="1600" b="1" dirty="0">
                        <a:solidFill>
                          <a:schemeClr val="bg1"/>
                        </a:solidFill>
                        <a:latin typeface="Calibri" panose="020F0502020204030204" pitchFamily="34" charset="0"/>
                        <a:cs typeface="Calibri" panose="020F0502020204030204" pitchFamily="34" charset="0"/>
                      </a:endParaRPr>
                    </a:p>
                  </a:txBody>
                  <a:tcPr anchor="ctr"/>
                </a:tc>
                <a:tc>
                  <a:txBody>
                    <a:bodyPr/>
                    <a:lstStyle/>
                    <a:p>
                      <a:pPr>
                        <a:spcBef>
                          <a:spcPts val="600"/>
                        </a:spcBef>
                      </a:pPr>
                      <a:r>
                        <a:rPr lang="en-US" sz="1600" dirty="0">
                          <a:solidFill>
                            <a:srgbClr val="FFFF00"/>
                          </a:solidFill>
                        </a:rPr>
                        <a:t>Performance Guarantee</a:t>
                      </a:r>
                      <a:r>
                        <a:rPr lang="en-US" sz="1600" dirty="0"/>
                        <a:t>. Suitable for mission critical </a:t>
                      </a:r>
                      <a:r>
                        <a:rPr lang="en-US" sz="1600" baseline="0" dirty="0"/>
                        <a:t>applications.</a:t>
                      </a:r>
                      <a:endParaRPr lang="en-US" sz="1600" baseline="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5820672"/>
                  </a:ext>
                </a:extLst>
              </a:tr>
            </a:tbl>
          </a:graphicData>
        </a:graphic>
      </p:graphicFrame>
      <p:graphicFrame>
        <p:nvGraphicFramePr>
          <p:cNvPr id="9" name="Table 8">
            <a:extLst>
              <a:ext uri="{FF2B5EF4-FFF2-40B4-BE49-F238E27FC236}">
                <a16:creationId xmlns:a16="http://schemas.microsoft.com/office/drawing/2014/main" id="{37A8EE49-B5C2-4DED-ABD9-50B9A7D13567}"/>
              </a:ext>
            </a:extLst>
          </p:cNvPr>
          <p:cNvGraphicFramePr>
            <a:graphicFrameLocks noGrp="1"/>
          </p:cNvGraphicFramePr>
          <p:nvPr>
            <p:extLst>
              <p:ext uri="{D42A27DB-BD31-4B8C-83A1-F6EECF244321}">
                <p14:modId xmlns:p14="http://schemas.microsoft.com/office/powerpoint/2010/main" val="246836819"/>
              </p:ext>
            </p:extLst>
          </p:nvPr>
        </p:nvGraphicFramePr>
        <p:xfrm>
          <a:off x="593020" y="4477259"/>
          <a:ext cx="11265725" cy="834243"/>
        </p:xfrm>
        <a:graphic>
          <a:graphicData uri="http://schemas.openxmlformats.org/drawingml/2006/table">
            <a:tbl>
              <a:tblPr bandRow="1">
                <a:tableStyleId>{125E5076-3810-47DD-B79F-674D7AD40C01}</a:tableStyleId>
              </a:tblPr>
              <a:tblGrid>
                <a:gridCol w="1304025">
                  <a:extLst>
                    <a:ext uri="{9D8B030D-6E8A-4147-A177-3AD203B41FA5}">
                      <a16:colId xmlns:a16="http://schemas.microsoft.com/office/drawing/2014/main" val="2366787122"/>
                    </a:ext>
                  </a:extLst>
                </a:gridCol>
                <a:gridCol w="1846991">
                  <a:extLst>
                    <a:ext uri="{9D8B030D-6E8A-4147-A177-3AD203B41FA5}">
                      <a16:colId xmlns:a16="http://schemas.microsoft.com/office/drawing/2014/main" val="1352954258"/>
                    </a:ext>
                  </a:extLst>
                </a:gridCol>
                <a:gridCol w="2098475">
                  <a:extLst>
                    <a:ext uri="{9D8B030D-6E8A-4147-A177-3AD203B41FA5}">
                      <a16:colId xmlns:a16="http://schemas.microsoft.com/office/drawing/2014/main" val="4271562992"/>
                    </a:ext>
                  </a:extLst>
                </a:gridCol>
                <a:gridCol w="1845728">
                  <a:extLst>
                    <a:ext uri="{9D8B030D-6E8A-4147-A177-3AD203B41FA5}">
                      <a16:colId xmlns:a16="http://schemas.microsoft.com/office/drawing/2014/main" val="110743437"/>
                    </a:ext>
                  </a:extLst>
                </a:gridCol>
                <a:gridCol w="4170506">
                  <a:extLst>
                    <a:ext uri="{9D8B030D-6E8A-4147-A177-3AD203B41FA5}">
                      <a16:colId xmlns:a16="http://schemas.microsoft.com/office/drawing/2014/main" val="3389637471"/>
                    </a:ext>
                  </a:extLst>
                </a:gridCol>
              </a:tblGrid>
              <a:tr h="834243">
                <a:tc>
                  <a:txBody>
                    <a:bodyPr/>
                    <a:lstStyle/>
                    <a:p>
                      <a:r>
                        <a:rPr lang="en-US" sz="1600" dirty="0"/>
                        <a:t>Bronze</a:t>
                      </a:r>
                      <a:endParaRPr lang="en-US" sz="1600" b="0" dirty="0">
                        <a:latin typeface="Calibri" panose="020F0502020204030204" pitchFamily="34" charset="0"/>
                        <a:cs typeface="Calibri" panose="020F0502020204030204" pitchFamily="34" charset="0"/>
                      </a:endParaRPr>
                    </a:p>
                  </a:txBody>
                  <a:tcPr anchor="ctr"/>
                </a:tc>
                <a:tc>
                  <a:txBody>
                    <a:bodyPr/>
                    <a:lstStyle/>
                    <a:p>
                      <a:r>
                        <a:rPr lang="en-US" sz="1600" dirty="0"/>
                        <a:t>Low </a:t>
                      </a:r>
                      <a:br>
                        <a:rPr lang="en-US" sz="1600" dirty="0"/>
                      </a:br>
                      <a:r>
                        <a:rPr lang="en-US" sz="1600" dirty="0"/>
                        <a:t>(25%</a:t>
                      </a:r>
                      <a:r>
                        <a:rPr lang="en-US" sz="1600" baseline="0" dirty="0"/>
                        <a:t> of Gold)</a:t>
                      </a:r>
                      <a:endParaRPr lang="en-US" sz="1600" b="0" dirty="0">
                        <a:latin typeface="Calibri" panose="020F0502020204030204" pitchFamily="34" charset="0"/>
                        <a:cs typeface="Calibri" panose="020F0502020204030204" pitchFamily="34" charset="0"/>
                      </a:endParaRPr>
                    </a:p>
                  </a:txBody>
                  <a:tcPr anchor="ctr"/>
                </a:tc>
                <a:tc>
                  <a:txBody>
                    <a:bodyPr/>
                    <a:lstStyle/>
                    <a:p>
                      <a:pPr algn="ctr"/>
                      <a:r>
                        <a:rPr lang="en-US" sz="1600" dirty="0"/>
                        <a:t>1:4</a:t>
                      </a:r>
                      <a:endParaRPr lang="en-US" sz="1600" b="0" dirty="0">
                        <a:latin typeface="Calibri" panose="020F0502020204030204" pitchFamily="34" charset="0"/>
                        <a:cs typeface="Calibri" panose="020F0502020204030204" pitchFamily="34" charset="0"/>
                      </a:endParaRPr>
                    </a:p>
                  </a:txBody>
                  <a:tcPr anchor="ctr"/>
                </a:tc>
                <a:tc>
                  <a:txBody>
                    <a:bodyPr/>
                    <a:lstStyle/>
                    <a:p>
                      <a:r>
                        <a:rPr lang="en-US" sz="1600" dirty="0"/>
                        <a:t>Good (90%)</a:t>
                      </a:r>
                      <a:endParaRPr lang="en-US" sz="1600" b="1" dirty="0">
                        <a:solidFill>
                          <a:srgbClr val="FFC000"/>
                        </a:solidFill>
                        <a:latin typeface="Calibri" panose="020F0502020204030204" pitchFamily="34" charset="0"/>
                        <a:cs typeface="Calibri" panose="020F0502020204030204" pitchFamily="34" charset="0"/>
                      </a:endParaRPr>
                    </a:p>
                  </a:txBody>
                  <a:tcPr anchor="ctr"/>
                </a:tc>
                <a:tc>
                  <a:txBody>
                    <a:bodyPr/>
                    <a:lstStyle/>
                    <a:p>
                      <a:pPr>
                        <a:spcBef>
                          <a:spcPts val="600"/>
                        </a:spcBef>
                      </a:pPr>
                      <a:r>
                        <a:rPr lang="en-US" sz="1600" dirty="0">
                          <a:solidFill>
                            <a:srgbClr val="FFFF00"/>
                          </a:solidFill>
                        </a:rPr>
                        <a:t>75% discount for only 10% penalty. </a:t>
                      </a:r>
                      <a:r>
                        <a:rPr lang="en-US" sz="1600" dirty="0"/>
                        <a:t>Suitable for Test &amp; Dev workload. </a:t>
                      </a:r>
                      <a:endParaRPr lang="en-US"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3780549"/>
                  </a:ext>
                </a:extLst>
              </a:tr>
            </a:tbl>
          </a:graphicData>
        </a:graphic>
      </p:graphicFrame>
      <p:graphicFrame>
        <p:nvGraphicFramePr>
          <p:cNvPr id="4" name="Table 3">
            <a:extLst>
              <a:ext uri="{FF2B5EF4-FFF2-40B4-BE49-F238E27FC236}">
                <a16:creationId xmlns:a16="http://schemas.microsoft.com/office/drawing/2014/main" id="{7BCD654A-6854-01B2-B627-1BD714C375B5}"/>
              </a:ext>
            </a:extLst>
          </p:cNvPr>
          <p:cNvGraphicFramePr>
            <a:graphicFrameLocks noGrp="1"/>
          </p:cNvGraphicFramePr>
          <p:nvPr>
            <p:extLst>
              <p:ext uri="{D42A27DB-BD31-4B8C-83A1-F6EECF244321}">
                <p14:modId xmlns:p14="http://schemas.microsoft.com/office/powerpoint/2010/main" val="1212864752"/>
              </p:ext>
            </p:extLst>
          </p:nvPr>
        </p:nvGraphicFramePr>
        <p:xfrm>
          <a:off x="593021" y="3476168"/>
          <a:ext cx="11265725" cy="1001091"/>
        </p:xfrm>
        <a:graphic>
          <a:graphicData uri="http://schemas.openxmlformats.org/drawingml/2006/table">
            <a:tbl>
              <a:tblPr bandRow="1">
                <a:tableStyleId>{125E5076-3810-47DD-B79F-674D7AD40C01}</a:tableStyleId>
              </a:tblPr>
              <a:tblGrid>
                <a:gridCol w="1304025">
                  <a:extLst>
                    <a:ext uri="{9D8B030D-6E8A-4147-A177-3AD203B41FA5}">
                      <a16:colId xmlns:a16="http://schemas.microsoft.com/office/drawing/2014/main" val="2366787122"/>
                    </a:ext>
                  </a:extLst>
                </a:gridCol>
                <a:gridCol w="1878835">
                  <a:extLst>
                    <a:ext uri="{9D8B030D-6E8A-4147-A177-3AD203B41FA5}">
                      <a16:colId xmlns:a16="http://schemas.microsoft.com/office/drawing/2014/main" val="1352954258"/>
                    </a:ext>
                  </a:extLst>
                </a:gridCol>
                <a:gridCol w="2066631">
                  <a:extLst>
                    <a:ext uri="{9D8B030D-6E8A-4147-A177-3AD203B41FA5}">
                      <a16:colId xmlns:a16="http://schemas.microsoft.com/office/drawing/2014/main" val="4271562992"/>
                    </a:ext>
                  </a:extLst>
                </a:gridCol>
                <a:gridCol w="1845727">
                  <a:extLst>
                    <a:ext uri="{9D8B030D-6E8A-4147-A177-3AD203B41FA5}">
                      <a16:colId xmlns:a16="http://schemas.microsoft.com/office/drawing/2014/main" val="110743437"/>
                    </a:ext>
                  </a:extLst>
                </a:gridCol>
                <a:gridCol w="4170507">
                  <a:extLst>
                    <a:ext uri="{9D8B030D-6E8A-4147-A177-3AD203B41FA5}">
                      <a16:colId xmlns:a16="http://schemas.microsoft.com/office/drawing/2014/main" val="3389637471"/>
                    </a:ext>
                  </a:extLst>
                </a:gridCol>
              </a:tblGrid>
              <a:tr h="1001091">
                <a:tc>
                  <a:txBody>
                    <a:bodyPr/>
                    <a:lstStyle/>
                    <a:p>
                      <a:r>
                        <a:rPr lang="en-US" sz="1600" dirty="0"/>
                        <a:t>Silver</a:t>
                      </a:r>
                      <a:endParaRPr lang="en-US" sz="1600" b="0" dirty="0">
                        <a:latin typeface="Calibri" panose="020F0502020204030204" pitchFamily="34" charset="0"/>
                        <a:cs typeface="Calibri" panose="020F0502020204030204" pitchFamily="34" charset="0"/>
                      </a:endParaRPr>
                    </a:p>
                  </a:txBody>
                  <a:tcPr anchor="ctr"/>
                </a:tc>
                <a:tc>
                  <a:txBody>
                    <a:bodyPr/>
                    <a:lstStyle/>
                    <a:p>
                      <a:r>
                        <a:rPr lang="en-US" sz="1600" dirty="0"/>
                        <a:t>Moderate </a:t>
                      </a:r>
                      <a:br>
                        <a:rPr lang="en-US" sz="1600" dirty="0"/>
                      </a:br>
                      <a:r>
                        <a:rPr lang="en-US" sz="1600" dirty="0"/>
                        <a:t>(50%</a:t>
                      </a:r>
                      <a:r>
                        <a:rPr lang="en-US" sz="1600" baseline="0" dirty="0"/>
                        <a:t> of Gold)</a:t>
                      </a:r>
                      <a:endParaRPr lang="en-US" sz="1600" b="0" dirty="0">
                        <a:latin typeface="Calibri" panose="020F0502020204030204" pitchFamily="34" charset="0"/>
                        <a:cs typeface="Calibri" panose="020F0502020204030204" pitchFamily="34" charset="0"/>
                      </a:endParaRPr>
                    </a:p>
                  </a:txBody>
                  <a:tcPr anchor="ctr"/>
                </a:tc>
                <a:tc>
                  <a:txBody>
                    <a:bodyPr/>
                    <a:lstStyle/>
                    <a:p>
                      <a:pPr algn="ctr"/>
                      <a:r>
                        <a:rPr lang="en-US" sz="1600" dirty="0"/>
                        <a:t>1:2</a:t>
                      </a:r>
                      <a:endParaRPr lang="en-US" sz="1600" b="0" dirty="0">
                        <a:solidFill>
                          <a:srgbClr val="00B0F0"/>
                        </a:solidFill>
                        <a:latin typeface="Calibri" panose="020F0502020204030204" pitchFamily="34" charset="0"/>
                        <a:cs typeface="Calibri" panose="020F0502020204030204" pitchFamily="34" charset="0"/>
                      </a:endParaRPr>
                    </a:p>
                  </a:txBody>
                  <a:tcPr anchor="ctr"/>
                </a:tc>
                <a:tc>
                  <a:txBody>
                    <a:bodyPr/>
                    <a:lstStyle/>
                    <a:p>
                      <a:r>
                        <a:rPr lang="en-US" sz="1600" dirty="0"/>
                        <a:t>Great (95%)</a:t>
                      </a:r>
                      <a:endParaRPr lang="en-US" sz="1600" b="1" dirty="0">
                        <a:solidFill>
                          <a:srgbClr val="FFFF00"/>
                        </a:solidFill>
                        <a:latin typeface="Calibri" panose="020F0502020204030204" pitchFamily="34" charset="0"/>
                        <a:cs typeface="Calibri" panose="020F0502020204030204" pitchFamily="34" charset="0"/>
                      </a:endParaRPr>
                    </a:p>
                  </a:txBody>
                  <a:tcPr anchor="ctr"/>
                </a:tc>
                <a:tc>
                  <a:txBody>
                    <a:bodyPr/>
                    <a:lstStyle/>
                    <a:p>
                      <a:pPr>
                        <a:spcBef>
                          <a:spcPts val="600"/>
                        </a:spcBef>
                      </a:pPr>
                      <a:r>
                        <a:rPr lang="en-US" sz="1600" dirty="0">
                          <a:solidFill>
                            <a:srgbClr val="FFFF00"/>
                          </a:solidFill>
                        </a:rPr>
                        <a:t>50% discount for</a:t>
                      </a:r>
                      <a:r>
                        <a:rPr lang="en-US" sz="1600" baseline="0" dirty="0">
                          <a:solidFill>
                            <a:srgbClr val="FFFF00"/>
                          </a:solidFill>
                        </a:rPr>
                        <a:t> only</a:t>
                      </a:r>
                      <a:r>
                        <a:rPr lang="en-US" sz="1600" dirty="0">
                          <a:solidFill>
                            <a:srgbClr val="FFFF00"/>
                          </a:solidFill>
                        </a:rPr>
                        <a:t> 5% penalty</a:t>
                      </a:r>
                      <a:r>
                        <a:rPr lang="en-US" sz="1600" dirty="0"/>
                        <a:t>. Suitable for most Production workload. </a:t>
                      </a:r>
                      <a:endParaRPr lang="en-US"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53385596"/>
                  </a:ext>
                </a:extLst>
              </a:tr>
            </a:tbl>
          </a:graphicData>
        </a:graphic>
      </p:graphicFrame>
      <p:graphicFrame>
        <p:nvGraphicFramePr>
          <p:cNvPr id="7" name="Table 6">
            <a:extLst>
              <a:ext uri="{FF2B5EF4-FFF2-40B4-BE49-F238E27FC236}">
                <a16:creationId xmlns:a16="http://schemas.microsoft.com/office/drawing/2014/main" id="{11158055-7EAE-B51B-27C9-690D0858ECF2}"/>
              </a:ext>
            </a:extLst>
          </p:cNvPr>
          <p:cNvGraphicFramePr>
            <a:graphicFrameLocks noGrp="1"/>
          </p:cNvGraphicFramePr>
          <p:nvPr>
            <p:extLst>
              <p:ext uri="{D42A27DB-BD31-4B8C-83A1-F6EECF244321}">
                <p14:modId xmlns:p14="http://schemas.microsoft.com/office/powerpoint/2010/main" val="382344299"/>
              </p:ext>
            </p:extLst>
          </p:nvPr>
        </p:nvGraphicFramePr>
        <p:xfrm>
          <a:off x="593019" y="5311502"/>
          <a:ext cx="11265725" cy="762000"/>
        </p:xfrm>
        <a:graphic>
          <a:graphicData uri="http://schemas.openxmlformats.org/drawingml/2006/table">
            <a:tbl>
              <a:tblPr bandRow="1">
                <a:tableStyleId>{125E5076-3810-47DD-B79F-674D7AD40C01}</a:tableStyleId>
              </a:tblPr>
              <a:tblGrid>
                <a:gridCol w="1304025">
                  <a:extLst>
                    <a:ext uri="{9D8B030D-6E8A-4147-A177-3AD203B41FA5}">
                      <a16:colId xmlns:a16="http://schemas.microsoft.com/office/drawing/2014/main" val="2366787122"/>
                    </a:ext>
                  </a:extLst>
                </a:gridCol>
                <a:gridCol w="1846991">
                  <a:extLst>
                    <a:ext uri="{9D8B030D-6E8A-4147-A177-3AD203B41FA5}">
                      <a16:colId xmlns:a16="http://schemas.microsoft.com/office/drawing/2014/main" val="1352954258"/>
                    </a:ext>
                  </a:extLst>
                </a:gridCol>
                <a:gridCol w="2098475">
                  <a:extLst>
                    <a:ext uri="{9D8B030D-6E8A-4147-A177-3AD203B41FA5}">
                      <a16:colId xmlns:a16="http://schemas.microsoft.com/office/drawing/2014/main" val="4271562992"/>
                    </a:ext>
                  </a:extLst>
                </a:gridCol>
                <a:gridCol w="1845728">
                  <a:extLst>
                    <a:ext uri="{9D8B030D-6E8A-4147-A177-3AD203B41FA5}">
                      <a16:colId xmlns:a16="http://schemas.microsoft.com/office/drawing/2014/main" val="110743437"/>
                    </a:ext>
                  </a:extLst>
                </a:gridCol>
                <a:gridCol w="4170506">
                  <a:extLst>
                    <a:ext uri="{9D8B030D-6E8A-4147-A177-3AD203B41FA5}">
                      <a16:colId xmlns:a16="http://schemas.microsoft.com/office/drawing/2014/main" val="3389637471"/>
                    </a:ext>
                  </a:extLst>
                </a:gridCol>
              </a:tblGrid>
              <a:tr h="729044">
                <a:tc>
                  <a:txBody>
                    <a:bodyPr/>
                    <a:lstStyle/>
                    <a:p>
                      <a:r>
                        <a:rPr lang="en-US" sz="1600" dirty="0"/>
                        <a:t>Free</a:t>
                      </a:r>
                      <a:endParaRPr lang="en-US" sz="1600" b="0" dirty="0">
                        <a:latin typeface="Calibri" panose="020F0502020204030204" pitchFamily="34" charset="0"/>
                        <a:cs typeface="Calibri" panose="020F0502020204030204" pitchFamily="34" charset="0"/>
                      </a:endParaRPr>
                    </a:p>
                  </a:txBody>
                  <a:tcPr anchor="ctr"/>
                </a:tc>
                <a:tc>
                  <a:txBody>
                    <a:bodyPr/>
                    <a:lstStyle/>
                    <a:p>
                      <a:r>
                        <a:rPr lang="en-US" sz="1600" dirty="0"/>
                        <a:t>Free!</a:t>
                      </a:r>
                    </a:p>
                    <a:p>
                      <a:r>
                        <a:rPr lang="en-US" sz="1400" dirty="0"/>
                        <a:t>(funded by higher tiers</a:t>
                      </a:r>
                      <a:r>
                        <a:rPr lang="en-US" sz="1400" baseline="0" dirty="0"/>
                        <a:t>)</a:t>
                      </a:r>
                      <a:endParaRPr lang="en-US" sz="1400" b="0" dirty="0">
                        <a:solidFill>
                          <a:srgbClr val="00B050"/>
                        </a:solidFill>
                        <a:latin typeface="Calibri" panose="020F0502020204030204" pitchFamily="34" charset="0"/>
                        <a:cs typeface="Calibri" panose="020F0502020204030204" pitchFamily="34" charset="0"/>
                      </a:endParaRPr>
                    </a:p>
                  </a:txBody>
                  <a:tcPr anchor="ctr"/>
                </a:tc>
                <a:tc>
                  <a:txBody>
                    <a:bodyPr/>
                    <a:lstStyle/>
                    <a:p>
                      <a:pPr algn="ctr"/>
                      <a:r>
                        <a:rPr lang="en-US" sz="1600"/>
                        <a:t>95% Utilization</a:t>
                      </a:r>
                      <a:endParaRPr lang="en-US" sz="1600" b="0">
                        <a:latin typeface="Calibri" panose="020F0502020204030204" pitchFamily="34" charset="0"/>
                        <a:cs typeface="Calibri" panose="020F0502020204030204" pitchFamily="34" charset="0"/>
                      </a:endParaRPr>
                    </a:p>
                  </a:txBody>
                  <a:tcPr anchor="ctr"/>
                </a:tc>
                <a:tc>
                  <a:txBody>
                    <a:bodyPr/>
                    <a:lstStyle/>
                    <a:p>
                      <a:r>
                        <a:rPr lang="en-US" sz="1600" dirty="0"/>
                        <a:t>Best Effort (~85%)</a:t>
                      </a:r>
                      <a:endParaRPr lang="en-US" sz="1600" b="1" dirty="0">
                        <a:solidFill>
                          <a:srgbClr val="FF0000"/>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t>Suitable for temporary project.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t>No Availability</a:t>
                      </a:r>
                      <a:r>
                        <a:rPr lang="en-US" sz="1600" baseline="0" dirty="0"/>
                        <a:t> SLA, no Performance SLA</a:t>
                      </a:r>
                      <a:endParaRPr lang="en-US"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90330912"/>
                  </a:ext>
                </a:extLst>
              </a:tr>
            </a:tbl>
          </a:graphicData>
        </a:graphic>
      </p:graphicFrame>
    </p:spTree>
    <p:extLst>
      <p:ext uri="{BB962C8B-B14F-4D97-AF65-F5344CB8AC3E}">
        <p14:creationId xmlns:p14="http://schemas.microsoft.com/office/powerpoint/2010/main" val="6564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Class of Service</a:t>
            </a:r>
          </a:p>
        </p:txBody>
      </p:sp>
      <p:graphicFrame>
        <p:nvGraphicFramePr>
          <p:cNvPr id="7" name="Table 6"/>
          <p:cNvGraphicFramePr>
            <a:graphicFrameLocks noGrp="1"/>
          </p:cNvGraphicFramePr>
          <p:nvPr/>
        </p:nvGraphicFramePr>
        <p:xfrm>
          <a:off x="611031" y="2099083"/>
          <a:ext cx="11279674" cy="3588023"/>
        </p:xfrm>
        <a:graphic>
          <a:graphicData uri="http://schemas.openxmlformats.org/drawingml/2006/table">
            <a:tbl>
              <a:tblPr firstRow="1" bandRow="1">
                <a:tableStyleId>{5940675A-B579-460E-94D1-54222C63F5DA}</a:tableStyleId>
              </a:tblPr>
              <a:tblGrid>
                <a:gridCol w="1107029">
                  <a:extLst>
                    <a:ext uri="{9D8B030D-6E8A-4147-A177-3AD203B41FA5}">
                      <a16:colId xmlns:a16="http://schemas.microsoft.com/office/drawing/2014/main" val="2366787122"/>
                    </a:ext>
                  </a:extLst>
                </a:gridCol>
                <a:gridCol w="1441700">
                  <a:extLst>
                    <a:ext uri="{9D8B030D-6E8A-4147-A177-3AD203B41FA5}">
                      <a16:colId xmlns:a16="http://schemas.microsoft.com/office/drawing/2014/main" val="1352954258"/>
                    </a:ext>
                  </a:extLst>
                </a:gridCol>
                <a:gridCol w="1216049">
                  <a:extLst>
                    <a:ext uri="{9D8B030D-6E8A-4147-A177-3AD203B41FA5}">
                      <a16:colId xmlns:a16="http://schemas.microsoft.com/office/drawing/2014/main" val="4271562992"/>
                    </a:ext>
                  </a:extLst>
                </a:gridCol>
                <a:gridCol w="1170152">
                  <a:extLst>
                    <a:ext uri="{9D8B030D-6E8A-4147-A177-3AD203B41FA5}">
                      <a16:colId xmlns:a16="http://schemas.microsoft.com/office/drawing/2014/main" val="1832970663"/>
                    </a:ext>
                  </a:extLst>
                </a:gridCol>
                <a:gridCol w="1436413">
                  <a:extLst>
                    <a:ext uri="{9D8B030D-6E8A-4147-A177-3AD203B41FA5}">
                      <a16:colId xmlns:a16="http://schemas.microsoft.com/office/drawing/2014/main" val="110743437"/>
                    </a:ext>
                  </a:extLst>
                </a:gridCol>
                <a:gridCol w="4908331">
                  <a:extLst>
                    <a:ext uri="{9D8B030D-6E8A-4147-A177-3AD203B41FA5}">
                      <a16:colId xmlns:a16="http://schemas.microsoft.com/office/drawing/2014/main" val="3389637471"/>
                    </a:ext>
                  </a:extLst>
                </a:gridCol>
              </a:tblGrid>
              <a:tr h="313579">
                <a:tc>
                  <a:txBody>
                    <a:bodyPr/>
                    <a:lstStyle/>
                    <a:p>
                      <a:pPr algn="ct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Tier</a:t>
                      </a:r>
                    </a:p>
                  </a:txBody>
                  <a:tcPr anchor="ctr">
                    <a:gradFill flip="none" rotWithShape="1">
                      <a:gsLst>
                        <a:gs pos="0">
                          <a:schemeClr val="bg1">
                            <a:lumMod val="85000"/>
                          </a:schemeClr>
                        </a:gs>
                        <a:gs pos="59000">
                          <a:schemeClr val="bg1"/>
                        </a:gs>
                        <a:gs pos="100000">
                          <a:schemeClr val="bg1">
                            <a:lumMod val="85000"/>
                          </a:schemeClr>
                        </a:gs>
                      </a:gsLst>
                      <a:lin ang="5400000" scaled="1"/>
                      <a:tileRect/>
                    </a:gradFill>
                  </a:tcPr>
                </a:tc>
                <a:tc>
                  <a:txBody>
                    <a:bodyPr/>
                    <a:lstStyle/>
                    <a:p>
                      <a:pPr algn="ct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Price</a:t>
                      </a:r>
                    </a:p>
                  </a:txBody>
                  <a:tcPr anchor="ctr">
                    <a:gradFill flip="none" rotWithShape="1">
                      <a:gsLst>
                        <a:gs pos="0">
                          <a:schemeClr val="bg1">
                            <a:lumMod val="85000"/>
                          </a:schemeClr>
                        </a:gs>
                        <a:gs pos="59000">
                          <a:schemeClr val="bg1"/>
                        </a:gs>
                        <a:gs pos="100000">
                          <a:schemeClr val="bg1">
                            <a:lumMod val="85000"/>
                          </a:schemeClr>
                        </a:gs>
                      </a:gsLst>
                      <a:lin ang="5400000" scaled="1"/>
                      <a:tileRect/>
                    </a:gradFill>
                  </a:tcPr>
                </a:tc>
                <a:tc>
                  <a:txBody>
                    <a:bodyPr/>
                    <a:lstStyle/>
                    <a:p>
                      <a:pPr algn="ct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Compute</a:t>
                      </a:r>
                    </a:p>
                  </a:txBody>
                  <a:tcPr anchor="ctr">
                    <a:gradFill flip="none" rotWithShape="1">
                      <a:gsLst>
                        <a:gs pos="0">
                          <a:schemeClr val="bg1">
                            <a:lumMod val="85000"/>
                          </a:schemeClr>
                        </a:gs>
                        <a:gs pos="59000">
                          <a:schemeClr val="bg1"/>
                        </a:gs>
                        <a:gs pos="100000">
                          <a:schemeClr val="bg1">
                            <a:lumMod val="85000"/>
                          </a:schemeClr>
                        </a:gs>
                      </a:gsLst>
                      <a:lin ang="5400000" scaled="1"/>
                      <a:tileRect/>
                    </a:gradFill>
                  </a:tcPr>
                </a:tc>
                <a:tc>
                  <a:txBody>
                    <a:bodyPr/>
                    <a:lstStyle/>
                    <a:p>
                      <a:pPr algn="ct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Storage</a:t>
                      </a:r>
                    </a:p>
                  </a:txBody>
                  <a:tcPr anchor="ctr">
                    <a:gradFill flip="none" rotWithShape="1">
                      <a:gsLst>
                        <a:gs pos="0">
                          <a:schemeClr val="bg1">
                            <a:lumMod val="85000"/>
                          </a:schemeClr>
                        </a:gs>
                        <a:gs pos="59000">
                          <a:schemeClr val="bg1"/>
                        </a:gs>
                        <a:gs pos="100000">
                          <a:schemeClr val="bg1">
                            <a:lumMod val="85000"/>
                          </a:schemeClr>
                        </a:gs>
                      </a:gsLst>
                      <a:lin ang="5400000" scaled="1"/>
                      <a:tileRect/>
                    </a:gradFill>
                  </a:tcPr>
                </a:tc>
                <a:tc>
                  <a:txBody>
                    <a:bodyPr/>
                    <a:lstStyle/>
                    <a:p>
                      <a:pPr algn="ct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Performance</a:t>
                      </a:r>
                    </a:p>
                  </a:txBody>
                  <a:tcPr anchor="ctr">
                    <a:gradFill flip="none" rotWithShape="1">
                      <a:gsLst>
                        <a:gs pos="0">
                          <a:schemeClr val="bg1">
                            <a:lumMod val="85000"/>
                          </a:schemeClr>
                        </a:gs>
                        <a:gs pos="59000">
                          <a:schemeClr val="bg1"/>
                        </a:gs>
                        <a:gs pos="100000">
                          <a:schemeClr val="bg1">
                            <a:lumMod val="85000"/>
                          </a:schemeClr>
                        </a:gs>
                      </a:gsLst>
                      <a:lin ang="5400000" scaled="1"/>
                      <a:tileRect/>
                    </a:gradFill>
                  </a:tcPr>
                </a:tc>
                <a:tc>
                  <a:txBody>
                    <a:bodyPr/>
                    <a:lstStyle/>
                    <a:p>
                      <a:pPr algn="ct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Remarks</a:t>
                      </a:r>
                    </a:p>
                  </a:txBody>
                  <a:tcPr anchor="ctr">
                    <a:gradFill flip="none" rotWithShape="1">
                      <a:gsLst>
                        <a:gs pos="0">
                          <a:schemeClr val="bg1">
                            <a:lumMod val="85000"/>
                          </a:schemeClr>
                        </a:gs>
                        <a:gs pos="59000">
                          <a:schemeClr val="bg1"/>
                        </a:gs>
                        <a:gs pos="100000">
                          <a:schemeClr val="bg1">
                            <a:lumMod val="85000"/>
                          </a:schemeClr>
                        </a:gs>
                      </a:gsLst>
                      <a:lin ang="5400000" scaled="1"/>
                      <a:tileRect/>
                    </a:gradFill>
                  </a:tcPr>
                </a:tc>
                <a:extLst>
                  <a:ext uri="{0D108BD9-81ED-4DB2-BD59-A6C34878D82A}">
                    <a16:rowId xmlns:a16="http://schemas.microsoft.com/office/drawing/2014/main" val="4193475705"/>
                  </a:ext>
                </a:extLst>
              </a:tr>
              <a:tr h="496500">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1 (Platinum)</a:t>
                      </a:r>
                    </a:p>
                  </a:txBody>
                  <a:tcPr anchor="ctr">
                    <a:solidFill>
                      <a:schemeClr val="bg1">
                        <a:lumMod val="95000"/>
                      </a:schemeClr>
                    </a:solidFill>
                  </a:tcPr>
                </a:tc>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Highest</a:t>
                      </a:r>
                    </a:p>
                  </a:txBody>
                  <a:tcPr anchor="ctr">
                    <a:solidFill>
                      <a:schemeClr val="bg1">
                        <a:lumMod val="95000"/>
                      </a:schemeClr>
                    </a:solidFill>
                  </a:tcPr>
                </a:tc>
                <a:tc>
                  <a:txBody>
                    <a:bodyPr/>
                    <a:lstStyle/>
                    <a:p>
                      <a:pPr algn="ctr"/>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1:1</a:t>
                      </a:r>
                    </a:p>
                  </a:txBody>
                  <a:tcPr anchor="ctr">
                    <a:solidFill>
                      <a:schemeClr val="bg1">
                        <a:lumMod val="95000"/>
                      </a:schemeClr>
                    </a:solidFill>
                  </a:tcPr>
                </a:tc>
                <a:tc rowSpan="4">
                  <a:txBody>
                    <a:bodyPr/>
                    <a:lstStyle/>
                    <a:p>
                      <a:pPr algn="ctr"/>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N/A</a:t>
                      </a:r>
                    </a:p>
                    <a:p>
                      <a:pPr algn="ctr"/>
                      <a:endPar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gn="ct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(allocation is not applicable as it does not impact performance and carries capacity risk)</a:t>
                      </a:r>
                    </a:p>
                  </a:txBody>
                  <a:tcPr anchor="ctr">
                    <a:solidFill>
                      <a:schemeClr val="bg1">
                        <a:lumMod val="95000"/>
                      </a:schemeClr>
                    </a:solidFill>
                  </a:tcPr>
                </a:tc>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Perfect (100%)</a:t>
                      </a:r>
                    </a:p>
                  </a:txBody>
                  <a:tcPr anchor="ctr">
                    <a:solidFill>
                      <a:schemeClr val="bg1">
                        <a:lumMod val="95000"/>
                      </a:schemeClr>
                    </a:solidFill>
                  </a:tcPr>
                </a:tc>
                <a:tc>
                  <a:txBody>
                    <a:bodyPr/>
                    <a:lstStyle/>
                    <a:p>
                      <a:pPr>
                        <a:spcBef>
                          <a:spcPts val="600"/>
                        </a:spcBef>
                      </a:pPr>
                      <a:r>
                        <a:rPr lang="en-US" sz="1200" b="0" baseline="0" dirty="0">
                          <a:solidFill>
                            <a:schemeClr val="tx2"/>
                          </a:solidFill>
                          <a:latin typeface="Calibri" panose="020F0502020204030204" pitchFamily="34" charset="0"/>
                          <a:ea typeface="Calibri" panose="020F0502020204030204" pitchFamily="34" charset="0"/>
                          <a:cs typeface="Calibri" panose="020F0502020204030204" pitchFamily="34" charset="0"/>
                        </a:rPr>
                        <a:t>CIO decided not to offer, as no business wants to pay the price. They want it, but unable to justify the price</a:t>
                      </a:r>
                    </a:p>
                  </a:txBody>
                  <a:tcPr anchor="ctr">
                    <a:solidFill>
                      <a:schemeClr val="bg1">
                        <a:lumMod val="95000"/>
                      </a:schemeClr>
                    </a:solidFill>
                  </a:tcPr>
                </a:tc>
                <a:extLst>
                  <a:ext uri="{0D108BD9-81ED-4DB2-BD59-A6C34878D82A}">
                    <a16:rowId xmlns:a16="http://schemas.microsoft.com/office/drawing/2014/main" val="115820672"/>
                  </a:ext>
                </a:extLst>
              </a:tr>
              <a:tr h="923721">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2 (Gold)</a:t>
                      </a:r>
                    </a:p>
                  </a:txBody>
                  <a:tcPr anchor="ctr">
                    <a:solidFill>
                      <a:schemeClr val="bg1">
                        <a:lumMod val="95000"/>
                      </a:schemeClr>
                    </a:solidFill>
                  </a:tcPr>
                </a:tc>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Moderate </a:t>
                      </a:r>
                      <a:b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(33%</a:t>
                      </a:r>
                      <a:r>
                        <a:rPr lang="en-US" sz="1400" b="0" baseline="0" dirty="0">
                          <a:solidFill>
                            <a:schemeClr val="tx2"/>
                          </a:solidFill>
                          <a:latin typeface="Calibri" panose="020F0502020204030204" pitchFamily="34" charset="0"/>
                          <a:ea typeface="Calibri" panose="020F0502020204030204" pitchFamily="34" charset="0"/>
                          <a:cs typeface="Calibri" panose="020F0502020204030204" pitchFamily="34" charset="0"/>
                        </a:rPr>
                        <a:t> of Gold)</a:t>
                      </a:r>
                      <a:endPar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algn="ctr"/>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CPU 1:3</a:t>
                      </a:r>
                    </a:p>
                    <a:p>
                      <a:pPr algn="ctr"/>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RAM 1:1</a:t>
                      </a:r>
                    </a:p>
                  </a:txBody>
                  <a:tcPr anchor="ctr">
                    <a:solidFill>
                      <a:schemeClr val="bg1">
                        <a:lumMod val="95000"/>
                      </a:schemeClr>
                    </a:solidFill>
                  </a:tcPr>
                </a:tc>
                <a:tc vMerge="1">
                  <a:txBody>
                    <a:bodyPr/>
                    <a:lstStyle/>
                    <a:p>
                      <a:r>
                        <a:rPr lang="en-US" sz="1400" b="0" dirty="0">
                          <a:solidFill>
                            <a:schemeClr val="tx2"/>
                          </a:solidFill>
                          <a:latin typeface="Calibri" panose="020F0502020204030204" pitchFamily="34" charset="0"/>
                          <a:cs typeface="Calibri" panose="020F0502020204030204" pitchFamily="34" charset="0"/>
                        </a:rPr>
                        <a:t>All Flash</a:t>
                      </a:r>
                    </a:p>
                  </a:txBody>
                  <a:tcPr anchor="ctr">
                    <a:solidFill>
                      <a:schemeClr val="lt1">
                        <a:alpha val="60000"/>
                      </a:schemeClr>
                    </a:solidFill>
                  </a:tcPr>
                </a:tc>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Great (95%)</a:t>
                      </a:r>
                    </a:p>
                  </a:txBody>
                  <a:tcPr anchor="ctr">
                    <a:solidFill>
                      <a:schemeClr val="bg1">
                        <a:lumMod val="95000"/>
                      </a:schemeClr>
                    </a:solidFill>
                  </a:tcPr>
                </a:tc>
                <a:tc>
                  <a:txBody>
                    <a:bodyPr/>
                    <a:lstStyle/>
                    <a:p>
                      <a:pPr>
                        <a:spcBef>
                          <a:spcPts val="600"/>
                        </a:spcBef>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Based on 50/50 split between CPU &amp; RAM. 0% discount on PCU and 67% discount on RAM results in 33% overall discount</a:t>
                      </a:r>
                    </a:p>
                    <a:p>
                      <a:pPr>
                        <a:spcBef>
                          <a:spcPts val="600"/>
                        </a:spcBef>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Hardware sizing should maximize consumption.</a:t>
                      </a:r>
                    </a:p>
                    <a:p>
                      <a:pPr marL="171450" indent="-171450">
                        <a:spcBef>
                          <a:spcPts val="600"/>
                        </a:spcBef>
                        <a:buFont typeface="Arial" panose="020B0604020202020204" pitchFamily="34" charset="0"/>
                        <a:buChar char="•"/>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Based on 1 vCPU 4 GB RAM. Typical standard.</a:t>
                      </a:r>
                    </a:p>
                    <a:p>
                      <a:pPr marL="171450" indent="-171450">
                        <a:spcBef>
                          <a:spcPts val="600"/>
                        </a:spcBef>
                        <a:buFont typeface="Arial" panose="020B0604020202020204" pitchFamily="34" charset="0"/>
                        <a:buChar char="•"/>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48 core X 3x overcommit X 4 GB RAM per vCPU = 576 GB. </a:t>
                      </a:r>
                    </a:p>
                    <a:p>
                      <a:pPr marL="171450" indent="-171450">
                        <a:spcBef>
                          <a:spcPts val="600"/>
                        </a:spcBef>
                        <a:buFont typeface="Arial" panose="020B0604020202020204" pitchFamily="34" charset="0"/>
                        <a:buChar char="•"/>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Add additional CPU and RAM for vSAN and NSX as appropriate</a:t>
                      </a:r>
                    </a:p>
                  </a:txBody>
                  <a:tcPr anchor="ctr">
                    <a:solidFill>
                      <a:schemeClr val="bg1">
                        <a:lumMod val="95000"/>
                      </a:schemeClr>
                    </a:solidFill>
                  </a:tcPr>
                </a:tc>
                <a:extLst>
                  <a:ext uri="{0D108BD9-81ED-4DB2-BD59-A6C34878D82A}">
                    <a16:rowId xmlns:a16="http://schemas.microsoft.com/office/drawing/2014/main" val="753385596"/>
                  </a:ext>
                </a:extLst>
              </a:tr>
              <a:tr h="568144">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3 (Silver)</a:t>
                      </a:r>
                    </a:p>
                  </a:txBody>
                  <a:tcPr anchor="ctr">
                    <a:solidFill>
                      <a:schemeClr val="bg1">
                        <a:lumMod val="95000"/>
                      </a:schemeClr>
                    </a:solidFill>
                  </a:tcPr>
                </a:tc>
                <a:tc>
                  <a:txBody>
                    <a:bodyPr/>
                    <a:lstStyle/>
                    <a:p>
                      <a:r>
                        <a:rPr lang="en-US" sz="1400" b="0">
                          <a:solidFill>
                            <a:schemeClr val="tx2"/>
                          </a:solidFill>
                          <a:latin typeface="Calibri" panose="020F0502020204030204" pitchFamily="34" charset="0"/>
                          <a:ea typeface="Calibri" panose="020F0502020204030204" pitchFamily="34" charset="0"/>
                          <a:cs typeface="Calibri" panose="020F0502020204030204" pitchFamily="34" charset="0"/>
                        </a:rPr>
                        <a:t>Low </a:t>
                      </a:r>
                      <a:br>
                        <a:rPr lang="en-US" sz="1400" b="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1400" b="0">
                          <a:solidFill>
                            <a:schemeClr val="tx2"/>
                          </a:solidFill>
                          <a:latin typeface="Calibri" panose="020F0502020204030204" pitchFamily="34" charset="0"/>
                          <a:ea typeface="Calibri" panose="020F0502020204030204" pitchFamily="34" charset="0"/>
                          <a:cs typeface="Calibri" panose="020F0502020204030204" pitchFamily="34" charset="0"/>
                        </a:rPr>
                        <a:t>(67%</a:t>
                      </a:r>
                      <a:r>
                        <a:rPr lang="en-US" sz="1400" b="0" baseline="0">
                          <a:solidFill>
                            <a:schemeClr val="tx2"/>
                          </a:solidFill>
                          <a:latin typeface="Calibri" panose="020F0502020204030204" pitchFamily="34" charset="0"/>
                          <a:ea typeface="Calibri" panose="020F0502020204030204" pitchFamily="34" charset="0"/>
                          <a:cs typeface="Calibri" panose="020F0502020204030204" pitchFamily="34" charset="0"/>
                        </a:rPr>
                        <a:t> of Gold)</a:t>
                      </a:r>
                      <a:endParaRPr lang="en-US" sz="1400" b="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algn="ctr"/>
                      <a:r>
                        <a:rPr lang="en-US" sz="1400" b="0">
                          <a:solidFill>
                            <a:schemeClr val="tx2"/>
                          </a:solidFill>
                          <a:latin typeface="Calibri" panose="020F0502020204030204" pitchFamily="34" charset="0"/>
                          <a:ea typeface="Calibri" panose="020F0502020204030204" pitchFamily="34" charset="0"/>
                          <a:cs typeface="Calibri" panose="020F0502020204030204" pitchFamily="34" charset="0"/>
                        </a:rPr>
                        <a:t>CPU 1:6</a:t>
                      </a:r>
                    </a:p>
                    <a:p>
                      <a:pPr algn="ctr"/>
                      <a:r>
                        <a:rPr lang="en-US" sz="1400" b="0">
                          <a:solidFill>
                            <a:schemeClr val="tx2"/>
                          </a:solidFill>
                          <a:latin typeface="Calibri" panose="020F0502020204030204" pitchFamily="34" charset="0"/>
                          <a:ea typeface="Calibri" panose="020F0502020204030204" pitchFamily="34" charset="0"/>
                          <a:cs typeface="Calibri" panose="020F0502020204030204" pitchFamily="34" charset="0"/>
                        </a:rPr>
                        <a:t>RAM 1:2</a:t>
                      </a:r>
                    </a:p>
                  </a:txBody>
                  <a:tcPr anchor="ctr">
                    <a:solidFill>
                      <a:schemeClr val="bg1">
                        <a:lumMod val="95000"/>
                      </a:schemeClr>
                    </a:solidFill>
                  </a:tcPr>
                </a:tc>
                <a:tc vMerge="1">
                  <a:txBody>
                    <a:bodyPr/>
                    <a:lstStyle/>
                    <a:p>
                      <a:r>
                        <a:rPr lang="en-US" sz="1400" b="0" dirty="0">
                          <a:solidFill>
                            <a:schemeClr val="tx2"/>
                          </a:solidFill>
                          <a:latin typeface="Calibri" panose="020F0502020204030204" pitchFamily="34" charset="0"/>
                          <a:cs typeface="Calibri" panose="020F0502020204030204" pitchFamily="34" charset="0"/>
                        </a:rPr>
                        <a:t>All Flash</a:t>
                      </a:r>
                    </a:p>
                  </a:txBody>
                  <a:tcPr anchor="ctr">
                    <a:solidFill>
                      <a:schemeClr val="dk1">
                        <a:tint val="20000"/>
                        <a:alpha val="60000"/>
                      </a:schemeClr>
                    </a:solidFill>
                  </a:tcPr>
                </a:tc>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Good (90%)</a:t>
                      </a:r>
                    </a:p>
                  </a:txBody>
                  <a:tcPr anchor="ctr">
                    <a:solidFill>
                      <a:schemeClr val="bg1">
                        <a:lumMod val="95000"/>
                      </a:schemeClr>
                    </a:solidFill>
                  </a:tcPr>
                </a:tc>
                <a:tc>
                  <a:txBody>
                    <a:bodyPr/>
                    <a:lstStyle/>
                    <a:p>
                      <a:pPr>
                        <a:spcBef>
                          <a:spcPts val="600"/>
                        </a:spcBef>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Gold SLA (99.95%) vs Silver SLA (99.9%)</a:t>
                      </a:r>
                    </a:p>
                    <a:p>
                      <a:pPr>
                        <a:spcBef>
                          <a:spcPts val="600"/>
                        </a:spcBef>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Viewing from 0.05% vs 0.10%, the Silver SLA is 2x lower. This maps to 5% and 10%</a:t>
                      </a:r>
                    </a:p>
                  </a:txBody>
                  <a:tcPr anchor="ctr">
                    <a:solidFill>
                      <a:schemeClr val="bg1">
                        <a:lumMod val="95000"/>
                      </a:schemeClr>
                    </a:solidFill>
                  </a:tcPr>
                </a:tc>
                <a:extLst>
                  <a:ext uri="{0D108BD9-81ED-4DB2-BD59-A6C34878D82A}">
                    <a16:rowId xmlns:a16="http://schemas.microsoft.com/office/drawing/2014/main" val="353780549"/>
                  </a:ext>
                </a:extLst>
              </a:tr>
              <a:tr h="568144">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4 (Free)</a:t>
                      </a:r>
                    </a:p>
                  </a:txBody>
                  <a:tcPr anchor="ctr">
                    <a:solidFill>
                      <a:schemeClr val="bg1">
                        <a:lumMod val="95000"/>
                      </a:schemeClr>
                    </a:solidFill>
                  </a:tcPr>
                </a:tc>
                <a:tc>
                  <a:txBody>
                    <a:bodyPr/>
                    <a:lstStyle/>
                    <a:p>
                      <a:r>
                        <a:rPr lang="en-US" sz="1400" b="0">
                          <a:solidFill>
                            <a:schemeClr val="tx2"/>
                          </a:solidFill>
                          <a:latin typeface="Calibri" panose="020F0502020204030204" pitchFamily="34" charset="0"/>
                          <a:ea typeface="Calibri" panose="020F0502020204030204" pitchFamily="34" charset="0"/>
                          <a:cs typeface="Calibri" panose="020F0502020204030204" pitchFamily="34" charset="0"/>
                        </a:rPr>
                        <a:t>Free</a:t>
                      </a:r>
                    </a:p>
                  </a:txBody>
                  <a:tcPr anchor="ctr">
                    <a:solidFill>
                      <a:schemeClr val="bg1">
                        <a:lumMod val="95000"/>
                      </a:schemeClr>
                    </a:solidFill>
                  </a:tcPr>
                </a:tc>
                <a:tc>
                  <a:txBody>
                    <a:bodyPr/>
                    <a:lstStyle/>
                    <a:p>
                      <a:pPr algn="ctr"/>
                      <a:r>
                        <a:rPr lang="en-US" sz="1400" b="0">
                          <a:solidFill>
                            <a:schemeClr val="tx2"/>
                          </a:solidFill>
                          <a:latin typeface="Calibri" panose="020F0502020204030204" pitchFamily="34" charset="0"/>
                          <a:ea typeface="Calibri" panose="020F0502020204030204" pitchFamily="34" charset="0"/>
                          <a:cs typeface="Calibri" panose="020F0502020204030204" pitchFamily="34" charset="0"/>
                        </a:rPr>
                        <a:t>n/a</a:t>
                      </a:r>
                    </a:p>
                  </a:txBody>
                  <a:tcPr anchor="ctr">
                    <a:solidFill>
                      <a:schemeClr val="bg1">
                        <a:lumMod val="95000"/>
                      </a:schemeClr>
                    </a:solidFill>
                  </a:tcPr>
                </a:tc>
                <a:tc vMerge="1">
                  <a:txBody>
                    <a:bodyPr/>
                    <a:lstStyle/>
                    <a:p>
                      <a:r>
                        <a:rPr lang="en-US" sz="1400" b="0" dirty="0">
                          <a:solidFill>
                            <a:schemeClr val="tx2"/>
                          </a:solidFill>
                          <a:latin typeface="Calibri" panose="020F0502020204030204" pitchFamily="34" charset="0"/>
                          <a:cs typeface="Calibri" panose="020F0502020204030204" pitchFamily="34" charset="0"/>
                        </a:rPr>
                        <a:t>Hybrid</a:t>
                      </a:r>
                    </a:p>
                  </a:txBody>
                  <a:tcPr anchor="ctr">
                    <a:solidFill>
                      <a:schemeClr val="dk1">
                        <a:tint val="20000"/>
                        <a:alpha val="60000"/>
                      </a:schemeClr>
                    </a:solidFill>
                  </a:tcPr>
                </a:tc>
                <a:tc>
                  <a:txBody>
                    <a:bodyPr/>
                    <a:lstStyle/>
                    <a:p>
                      <a:r>
                        <a:rPr lang="en-US" sz="1400" b="0" dirty="0">
                          <a:solidFill>
                            <a:schemeClr val="tx2"/>
                          </a:solidFill>
                          <a:latin typeface="Calibri" panose="020F0502020204030204" pitchFamily="34" charset="0"/>
                          <a:ea typeface="Calibri" panose="020F0502020204030204" pitchFamily="34" charset="0"/>
                          <a:cs typeface="Calibri" panose="020F0502020204030204" pitchFamily="34" charset="0"/>
                        </a:rPr>
                        <a:t>n/a</a:t>
                      </a:r>
                    </a:p>
                  </a:txBody>
                  <a:tcPr anchor="ctr">
                    <a:solidFill>
                      <a:schemeClr val="bg1">
                        <a:lumMod val="95000"/>
                      </a:schemeClr>
                    </a:solidFill>
                  </a:tcPr>
                </a:tc>
                <a:tc>
                  <a:txBody>
                    <a:bodyPr/>
                    <a:lstStyle/>
                    <a:p>
                      <a:pPr>
                        <a:spcBef>
                          <a:spcPts val="600"/>
                        </a:spcBef>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VM size capped to 2 vCPU 8 GB RAM.</a:t>
                      </a:r>
                    </a:p>
                    <a:p>
                      <a:pPr>
                        <a:spcBef>
                          <a:spcPts val="600"/>
                        </a:spcBef>
                      </a:pPr>
                      <a:r>
                        <a:rPr lang="en-US" sz="1200" b="0" dirty="0">
                          <a:solidFill>
                            <a:schemeClr val="tx2"/>
                          </a:solidFill>
                          <a:latin typeface="Calibri" panose="020F0502020204030204" pitchFamily="34" charset="0"/>
                          <a:ea typeface="Calibri" panose="020F0502020204030204" pitchFamily="34" charset="0"/>
                          <a:cs typeface="Calibri" panose="020F0502020204030204" pitchFamily="34" charset="0"/>
                        </a:rPr>
                        <a:t>No performance consideration. Drive utilization high.</a:t>
                      </a:r>
                    </a:p>
                  </a:txBody>
                  <a:tcPr anchor="ctr">
                    <a:solidFill>
                      <a:schemeClr val="bg1">
                        <a:lumMod val="95000"/>
                      </a:schemeClr>
                    </a:solidFill>
                  </a:tcPr>
                </a:tc>
                <a:extLst>
                  <a:ext uri="{0D108BD9-81ED-4DB2-BD59-A6C34878D82A}">
                    <a16:rowId xmlns:a16="http://schemas.microsoft.com/office/drawing/2014/main" val="246770331"/>
                  </a:ext>
                </a:extLst>
              </a:tr>
            </a:tbl>
          </a:graphicData>
        </a:graphic>
      </p:graphicFrame>
      <p:sp>
        <p:nvSpPr>
          <p:cNvPr id="5" name="Rectangle 4"/>
          <p:cNvSpPr/>
          <p:nvPr/>
        </p:nvSpPr>
        <p:spPr>
          <a:xfrm>
            <a:off x="611031" y="5964750"/>
            <a:ext cx="9613233" cy="697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endParaRPr lang="en-US">
              <a:solidFill>
                <a:srgbClr val="FF0000"/>
              </a:solidFill>
            </a:endParaRPr>
          </a:p>
        </p:txBody>
      </p:sp>
      <p:sp>
        <p:nvSpPr>
          <p:cNvPr id="9" name="Rectangle 8">
            <a:extLst>
              <a:ext uri="{FF2B5EF4-FFF2-40B4-BE49-F238E27FC236}">
                <a16:creationId xmlns:a16="http://schemas.microsoft.com/office/drawing/2014/main" id="{11100C0C-C0D2-4422-AE8F-33325A0E5272}"/>
              </a:ext>
            </a:extLst>
          </p:cNvPr>
          <p:cNvSpPr/>
          <p:nvPr/>
        </p:nvSpPr>
        <p:spPr>
          <a:xfrm>
            <a:off x="531292" y="1143000"/>
            <a:ext cx="11359412" cy="646331"/>
          </a:xfrm>
          <a:prstGeom prst="rect">
            <a:avLst/>
          </a:prstGeom>
        </p:spPr>
        <p:txBody>
          <a:bodyPr wrap="square">
            <a:spAutoFit/>
          </a:bodyPr>
          <a:lstStyle/>
          <a:p>
            <a:r>
              <a:rPr lang="en-US" dirty="0">
                <a:solidFill>
                  <a:schemeClr val="tx2"/>
                </a:solidFill>
              </a:rPr>
              <a:t>Agree with CIO on the business model </a:t>
            </a:r>
            <a:r>
              <a:rPr lang="en-US" dirty="0">
                <a:solidFill>
                  <a:srgbClr val="FF0000"/>
                </a:solidFill>
              </a:rPr>
              <a:t>before</a:t>
            </a:r>
            <a:r>
              <a:rPr lang="en-US" dirty="0">
                <a:solidFill>
                  <a:schemeClr val="tx2"/>
                </a:solidFill>
              </a:rPr>
              <a:t> deciding on hardware. </a:t>
            </a:r>
            <a:r>
              <a:rPr lang="en-SG" dirty="0">
                <a:solidFill>
                  <a:schemeClr val="tx2"/>
                </a:solidFill>
              </a:rPr>
              <a:t>Quantify the Service, then choose the Hardware</a:t>
            </a:r>
            <a:endParaRPr lang="en-US" dirty="0">
              <a:solidFill>
                <a:schemeClr val="tx2"/>
              </a:solidFill>
            </a:endParaRPr>
          </a:p>
        </p:txBody>
      </p:sp>
      <p:sp>
        <p:nvSpPr>
          <p:cNvPr id="10" name="TextBox 9">
            <a:extLst>
              <a:ext uri="{FF2B5EF4-FFF2-40B4-BE49-F238E27FC236}">
                <a16:creationId xmlns:a16="http://schemas.microsoft.com/office/drawing/2014/main" id="{A88150B2-D899-89CD-4302-A67AC9D5C492}"/>
              </a:ext>
            </a:extLst>
          </p:cNvPr>
          <p:cNvSpPr txBox="1"/>
          <p:nvPr/>
        </p:nvSpPr>
        <p:spPr>
          <a:xfrm>
            <a:off x="0" y="5867318"/>
            <a:ext cx="12192000" cy="369332"/>
          </a:xfrm>
          <a:prstGeom prst="rect">
            <a:avLst/>
          </a:prstGeom>
          <a:solidFill>
            <a:schemeClr val="tx2"/>
          </a:solidFill>
        </p:spPr>
        <p:txBody>
          <a:bodyPr wrap="square">
            <a:spAutoFit/>
          </a:bodyPr>
          <a:lstStyle/>
          <a:p>
            <a:pPr algn="ctr"/>
            <a:r>
              <a:rPr lang="en-US" sz="1800" b="0" dirty="0">
                <a:solidFill>
                  <a:schemeClr val="bg1"/>
                </a:solidFill>
              </a:rPr>
              <a:t>Identical hardware &amp; infrastructure for ease of operations. Difference is in SLA, which is at VM level</a:t>
            </a:r>
            <a:endParaRPr lang="en-US" sz="1800" b="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687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1_VMware_white_16x9">
  <a:themeElements>
    <a:clrScheme name="Custom 1">
      <a:dk1>
        <a:srgbClr val="000001"/>
      </a:dk1>
      <a:lt1>
        <a:srgbClr val="FFFFFF"/>
      </a:lt1>
      <a:dk2>
        <a:srgbClr val="1B1E35"/>
      </a:dk2>
      <a:lt2>
        <a:srgbClr val="F2F2F2"/>
      </a:lt2>
      <a:accent1>
        <a:srgbClr val="007B8C"/>
      </a:accent1>
      <a:accent2>
        <a:srgbClr val="005C8A"/>
      </a:accent2>
      <a:accent3>
        <a:srgbClr val="0098C7"/>
      </a:accent3>
      <a:accent4>
        <a:srgbClr val="61A60E"/>
      </a:accent4>
      <a:accent5>
        <a:srgbClr val="6C4B93"/>
      </a:accent5>
      <a:accent6>
        <a:srgbClr val="EDB516"/>
      </a:accent6>
      <a:hlink>
        <a:srgbClr val="005B83"/>
      </a:hlink>
      <a:folHlink>
        <a:srgbClr val="005B83"/>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30000"/>
          </a:lnSpc>
          <a:defRPr sz="1800" dirty="0" err="1" smtClean="0">
            <a:solidFill>
              <a:schemeClr val="tx2"/>
            </a:solidFill>
          </a:defRPr>
        </a:defPPr>
      </a:lstStyle>
    </a:txDef>
  </a:objectDefaults>
  <a:extraClrSchemeLst/>
  <a:custClrLst>
    <a:custClr name="Orange">
      <a:srgbClr val="E18728"/>
    </a:custClr>
    <a:custClr name="Red">
      <a:srgbClr val="B72835"/>
    </a:custClr>
    <a:custClr name="Light Grey">
      <a:srgbClr val="E8E8EA"/>
    </a:custClr>
    <a:custClr name="Dark Grey">
      <a:srgbClr val="53565A"/>
    </a:custClr>
  </a:custClrLst>
  <a:extLst>
    <a:ext uri="{05A4C25C-085E-4340-85A3-A5531E510DB2}">
      <thm15:themeFamily xmlns:thm15="http://schemas.microsoft.com/office/thememl/2012/main" name="skinny-PPT-Light-June-2020-ACCESSIBLE" id="{0CECDBDA-90D1-134F-87E2-EE3800325540}" vid="{7B09F0D8-43AA-FF47-8B59-F16F1FFE8153}"/>
    </a:ext>
  </a:extLst>
</a:theme>
</file>

<file path=ppt/theme/theme2.xml><?xml version="1.0" encoding="utf-8"?>
<a:theme xmlns:a="http://schemas.openxmlformats.org/drawingml/2006/main" name="VMware_white_16x9">
  <a:themeElements>
    <a:clrScheme name="VMware 2019">
      <a:dk1>
        <a:srgbClr val="717074"/>
      </a:dk1>
      <a:lt1>
        <a:sysClr val="window" lastClr="FFFFFF"/>
      </a:lt1>
      <a:dk2>
        <a:srgbClr val="3F3F3F"/>
      </a:dk2>
      <a:lt2>
        <a:srgbClr val="F2F2F2"/>
      </a:lt2>
      <a:accent1>
        <a:srgbClr val="0091DA"/>
      </a:accent1>
      <a:accent2>
        <a:srgbClr val="1A428A"/>
      </a:accent2>
      <a:accent3>
        <a:srgbClr val="00C1D5"/>
      </a:accent3>
      <a:accent4>
        <a:srgbClr val="78BE20"/>
      </a:accent4>
      <a:accent5>
        <a:srgbClr val="7F35B2"/>
      </a:accent5>
      <a:accent6>
        <a:srgbClr val="387C2C"/>
      </a:accent6>
      <a:hlink>
        <a:srgbClr val="006990"/>
      </a:hlink>
      <a:folHlink>
        <a:srgbClr val="006990"/>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lgn="l">
          <a:spcAft>
            <a:spcPts val="600"/>
          </a:spcAft>
          <a:defRPr sz="1200" smtClean="0"/>
        </a:defPPr>
      </a:lstStyle>
    </a:txDef>
  </a:objectDefaults>
  <a:extraClrSchemeLst/>
  <a:custClrLst>
    <a:custClr name="Orange">
      <a:srgbClr val="F8981D"/>
    </a:custClr>
    <a:custClr name="Red">
      <a:srgbClr val="820024"/>
    </a:custClr>
  </a:custClrLst>
  <a:extLst>
    <a:ext uri="{05A4C25C-085E-4340-85A3-A5531E510DB2}">
      <thm15:themeFamily xmlns:thm15="http://schemas.microsoft.com/office/thememl/2012/main" name="VMWR_CorpTempRefresh_Light_07_21_hr.potx" id="{05DAF37D-AD21-46CA-8327-AA29D585B2C3}" vid="{AA349161-A6C3-488A-A8B7-7A2D5F4915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13789</TotalTime>
  <Words>5005</Words>
  <Application>Microsoft Office PowerPoint</Application>
  <PresentationFormat>Widescreen</PresentationFormat>
  <Paragraphs>479</Paragraphs>
  <Slides>23</Slides>
  <Notes>18</Notes>
  <HiddenSlides>2</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Aptos</vt:lpstr>
      <vt:lpstr>Arial</vt:lpstr>
      <vt:lpstr>Calibri</vt:lpstr>
      <vt:lpstr>Camphor Std</vt:lpstr>
      <vt:lpstr>Metropolis</vt:lpstr>
      <vt:lpstr>Metropolis Light</vt:lpstr>
      <vt:lpstr>Metropolis-Regular</vt:lpstr>
      <vt:lpstr>Open Sans</vt:lpstr>
      <vt:lpstr>System Font Regular</vt:lpstr>
      <vt:lpstr>Times</vt:lpstr>
      <vt:lpstr>Wingdings</vt:lpstr>
      <vt:lpstr>1_VMware_white_16x9</vt:lpstr>
      <vt:lpstr>VMware_white_16x9</vt:lpstr>
      <vt:lpstr>India VMUG</vt:lpstr>
      <vt:lpstr>PowerPoint Presentation</vt:lpstr>
      <vt:lpstr>Top Requirements</vt:lpstr>
      <vt:lpstr>Why The 3rd P</vt:lpstr>
      <vt:lpstr>PowerPoint Presentation</vt:lpstr>
      <vt:lpstr>Mission: Build a Private Cloud</vt:lpstr>
      <vt:lpstr>Unifying the Consumer &amp; Provider Layers</vt:lpstr>
      <vt:lpstr>Class of Service</vt:lpstr>
      <vt:lpstr>Example: Class of Service</vt:lpstr>
      <vt:lpstr>PowerPoint Presentation</vt:lpstr>
      <vt:lpstr>VM Cost?</vt:lpstr>
      <vt:lpstr>“Performance” SLA</vt:lpstr>
      <vt:lpstr>KPI as Stepping Stone</vt:lpstr>
      <vt:lpstr>Purpose-driven Architecture</vt:lpstr>
      <vt:lpstr>PowerPoint Presentation</vt:lpstr>
      <vt:lpstr>PowerPoint Presentation</vt:lpstr>
      <vt:lpstr>PowerPoint Presentation</vt:lpstr>
      <vt:lpstr>The Rise and Fall of Infrastructure Architect</vt:lpstr>
      <vt:lpstr>Terminology</vt:lpstr>
      <vt:lpstr>SLI vs SLO vs SLA vs KPI</vt:lpstr>
      <vt:lpstr>SLO is not a “looser objective” than SLA</vt:lpstr>
      <vt:lpstr>PCMCIA: Example 2</vt:lpstr>
      <vt:lpstr>PCMCIA: Example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Iwan Rahabok</dc:creator>
  <cp:lastModifiedBy>Iwan Rahabok</cp:lastModifiedBy>
  <cp:revision>91</cp:revision>
  <dcterms:created xsi:type="dcterms:W3CDTF">2025-02-11T14:44:25Z</dcterms:created>
  <dcterms:modified xsi:type="dcterms:W3CDTF">2025-02-24T13:48:40Z</dcterms:modified>
</cp:coreProperties>
</file>