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ink/ink1.xml" ContentType="application/inkml+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5" r:id="rId4"/>
  </p:sldMasterIdLst>
  <p:notesMasterIdLst>
    <p:notesMasterId r:id="rId18"/>
  </p:notesMasterIdLst>
  <p:handoutMasterIdLst>
    <p:handoutMasterId r:id="rId19"/>
  </p:handoutMasterIdLst>
  <p:sldIdLst>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Lst>
  <p:sldSz cx="12192000" cy="6858000"/>
  <p:notesSz cx="7315200" cy="9601200"/>
  <p:embeddedFontLst>
    <p:embeddedFont>
      <p:font typeface="Verdana" panose="020B0604030504040204"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Metropolis Semi Bold" panose="020B0604020202020204" charset="0"/>
      <p:bold r:id="rId28"/>
    </p:embeddedFont>
    <p:embeddedFont>
      <p:font typeface="Metropolis" panose="020B0604020202020204" charset="0"/>
      <p:regular r:id="rId29"/>
    </p:embeddedFont>
  </p:embeddedFontLst>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9"/>
    <a:srgbClr val="006990"/>
    <a:srgbClr val="F89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2"/>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86047" autoAdjust="0"/>
  </p:normalViewPr>
  <p:slideViewPr>
    <p:cSldViewPr snapToGrid="0">
      <p:cViewPr varScale="1">
        <p:scale>
          <a:sx n="115" d="100"/>
          <a:sy n="115" d="100"/>
        </p:scale>
        <p:origin x="43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showGuides="1">
      <p:cViewPr varScale="1">
        <p:scale>
          <a:sx n="63" d="100"/>
          <a:sy n="63" d="100"/>
        </p:scale>
        <p:origin x="2698" y="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3.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027" tIns="48513" rIns="97027" bIns="48513"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7027" tIns="48513" rIns="97027" bIns="48513" rtlCol="0"/>
          <a:lstStyle>
            <a:lvl1pPr algn="r">
              <a:defRPr sz="1300"/>
            </a:lvl1pPr>
          </a:lstStyle>
          <a:p>
            <a:fld id="{FB004553-04C5-4BB3-AD4E-8B2EF3CDDAF9}" type="datetimeFigureOut">
              <a:rPr lang="en-US" smtClean="0"/>
              <a:t>1/21/2023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7027" tIns="48513" rIns="97027" bIns="4851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7027" tIns="48513" rIns="97027" bIns="48513" rtlCol="0" anchor="b"/>
          <a:lstStyle>
            <a:lvl1pPr algn="r">
              <a:defRPr sz="1300"/>
            </a:lvl1pPr>
          </a:lstStyle>
          <a:p>
            <a:fld id="{2E6A881F-0910-47D3-BD01-4F68834EC353}" type="slidenum">
              <a:rPr lang="en-US" smtClean="0"/>
              <a:t>‹#›</a:t>
            </a:fld>
            <a:endParaRPr lang="en-US" dirty="0"/>
          </a:p>
        </p:txBody>
      </p:sp>
    </p:spTree>
    <p:custDataLst>
      <p:tags r:id="rId2"/>
    </p:custDataLst>
    <p:extLst>
      <p:ext uri="{BB962C8B-B14F-4D97-AF65-F5344CB8AC3E}">
        <p14:creationId xmlns:p14="http://schemas.microsoft.com/office/powerpoint/2010/main" val="32686676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3-09T12:32:52.089"/>
    </inkml:context>
    <inkml:brush xml:id="br0">
      <inkml:brushProperty name="width" value="0.03333" units="cm"/>
      <inkml:brushProperty name="height" value="0.03333" units="cm"/>
    </inkml:brush>
  </inkml:definitions>
  <inkml:trace contextRef="#ctx0" brushRef="#br0">13866 7577 4258 0 0,'0'0'-944'0'0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027" tIns="48513" rIns="97027" bIns="48513"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7027" tIns="48513" rIns="97027" bIns="48513" rtlCol="0"/>
          <a:lstStyle>
            <a:lvl1pPr algn="r">
              <a:defRPr sz="1300"/>
            </a:lvl1pPr>
          </a:lstStyle>
          <a:p>
            <a:fld id="{3CB6F0DB-E055-41D0-9102-627A646E4242}" type="datetimeFigureOut">
              <a:rPr lang="en-US" smtClean="0"/>
              <a:t>1/21/2023</a:t>
            </a:fld>
            <a:endParaRPr lang="en-US" dirty="0"/>
          </a:p>
        </p:txBody>
      </p:sp>
      <p:sp>
        <p:nvSpPr>
          <p:cNvPr id="4" name="Slide Image Placeholder 3"/>
          <p:cNvSpPr>
            <a:spLocks noGrp="1" noRot="1" noChangeAspect="1"/>
          </p:cNvSpPr>
          <p:nvPr>
            <p:ph type="sldImg" idx="2"/>
          </p:nvPr>
        </p:nvSpPr>
        <p:spPr>
          <a:xfrm>
            <a:off x="884238" y="639763"/>
            <a:ext cx="5546725" cy="3121025"/>
          </a:xfrm>
          <a:prstGeom prst="rect">
            <a:avLst/>
          </a:prstGeom>
          <a:noFill/>
          <a:ln w="12700">
            <a:solidFill>
              <a:prstClr val="black"/>
            </a:solidFill>
          </a:ln>
        </p:spPr>
        <p:txBody>
          <a:bodyPr vert="horz" lIns="97027" tIns="48513" rIns="97027" bIns="48513" rtlCol="0" anchor="ctr"/>
          <a:lstStyle/>
          <a:p>
            <a:endParaRPr lang="en-US" dirty="0"/>
          </a:p>
        </p:txBody>
      </p:sp>
      <p:sp>
        <p:nvSpPr>
          <p:cNvPr id="5" name="Notes Placeholder 4"/>
          <p:cNvSpPr>
            <a:spLocks noGrp="1"/>
          </p:cNvSpPr>
          <p:nvPr>
            <p:ph type="body" sz="quarter" idx="3"/>
          </p:nvPr>
        </p:nvSpPr>
        <p:spPr>
          <a:xfrm>
            <a:off x="487680" y="4000500"/>
            <a:ext cx="6339840" cy="512064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7027" tIns="48513" rIns="97027" bIns="4851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7027" tIns="48513" rIns="97027" bIns="48513" rtlCol="0" anchor="b"/>
          <a:lstStyle>
            <a:lvl1pPr algn="r">
              <a:defRPr sz="1300"/>
            </a:lvl1pPr>
          </a:lstStyle>
          <a:p>
            <a:fld id="{9F4FBC3A-A12C-40F9-BB8D-BC30C7901396}" type="slidenum">
              <a:rPr lang="en-US" smtClean="0"/>
              <a:t>‹#›</a:t>
            </a:fld>
            <a:endParaRPr lang="en-US" dirty="0"/>
          </a:p>
        </p:txBody>
      </p:sp>
    </p:spTree>
    <p:extLst>
      <p:ext uri="{BB962C8B-B14F-4D97-AF65-F5344CB8AC3E}">
        <p14:creationId xmlns:p14="http://schemas.microsoft.com/office/powerpoint/2010/main" val="201290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vmware.com/learning/connect-learn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mware.com/certific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earsonvue.com/vmware/badg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1" name="Slide preview"/>
          <p:cNvSpPr>
            <a:spLocks noGrp="1" noRot="1" noChangeAspect="1"/>
          </p:cNvSpPr>
          <p:nvPr>
            <p:ph type="sldImg"/>
          </p:nvPr>
        </p:nvSpPr>
        <p:spPr/>
      </p:sp>
      <p:sp>
        <p:nvSpPr>
          <p:cNvPr id="10002" name="Notes"/>
          <p:cNvSpPr>
            <a:spLocks noGrp="1"/>
          </p:cNvSpPr>
          <p:nvPr>
            <p:ph type="body" idx="1"/>
          </p:nvPr>
        </p:nvSpPr>
        <p:spPr/>
        <p:txBody>
          <a:bodyPr wrap="square" rtlCol="0"/>
          <a:lstStyle/>
          <a:p>
            <a:pPr marL="0" indent="0">
              <a:buNone/>
            </a:pPr>
            <a:endParaRPr/>
          </a:p>
        </p:txBody>
      </p:sp>
      <p:sp>
        <p:nvSpPr>
          <p:cNvPr id="10003" name="Slide number"/>
          <p:cNvSpPr>
            <a:spLocks noGrp="1"/>
          </p:cNvSpPr>
          <p:nvPr>
            <p:ph type="sldNum" sz="quarter" idx="10"/>
          </p:nvPr>
        </p:nvSpPr>
        <p:spPr/>
        <p:txBody>
          <a:bodyPr/>
          <a:lstStyle/>
          <a:p>
            <a:fld id="{C18812F0-6685-476B-B832-AFB48F091983}" type="slidenum">
              <a:t>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7" name="Slide preview"/>
          <p:cNvSpPr>
            <a:spLocks noGrp="1" noRot="1" noChangeAspect="1"/>
          </p:cNvSpPr>
          <p:nvPr>
            <p:ph type="sldImg"/>
          </p:nvPr>
        </p:nvSpPr>
        <p:spPr/>
      </p:sp>
      <p:sp>
        <p:nvSpPr>
          <p:cNvPr id="10008" name="Notes"/>
          <p:cNvSpPr>
            <a:spLocks noGrp="1"/>
          </p:cNvSpPr>
          <p:nvPr>
            <p:ph type="body" idx="1"/>
          </p:nvPr>
        </p:nvSpPr>
        <p:spPr/>
        <p:txBody>
          <a:bodyPr wrap="square" rtlCol="0"/>
          <a:lstStyle/>
          <a:p>
            <a:pPr marL="0" indent="0">
              <a:buNone/>
            </a:pPr>
            <a:endParaRPr/>
          </a:p>
        </p:txBody>
      </p:sp>
      <p:sp>
        <p:nvSpPr>
          <p:cNvPr id="10009" name="Slide number"/>
          <p:cNvSpPr>
            <a:spLocks noGrp="1"/>
          </p:cNvSpPr>
          <p:nvPr>
            <p:ph type="sldNum" sz="quarter" idx="10"/>
          </p:nvPr>
        </p:nvSpPr>
        <p:spPr/>
        <p:txBody>
          <a:bodyPr/>
          <a:lstStyle/>
          <a:p>
            <a:fld id="{C18812F0-6685-476B-B832-AFB48F091983}" type="slidenum">
              <a:t>10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0" name="Slide preview"/>
          <p:cNvSpPr>
            <a:spLocks noGrp="1" noRot="1" noChangeAspect="1"/>
          </p:cNvSpPr>
          <p:nvPr>
            <p:ph type="sldImg"/>
          </p:nvPr>
        </p:nvSpPr>
        <p:spPr/>
      </p:sp>
      <p:sp>
        <p:nvSpPr>
          <p:cNvPr id="10011"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VMware Customer Connect Learning offers different subscriptions. For a comparison of the subscriptions, go to </a:t>
            </a:r>
            <a:r>
              <a:rPr sz="1000">
                <a:hlinkClick r:id="rId3"/>
              </a:rPr>
              <a:t>https://vmware.com/learning/connect-learning</a:t>
            </a:r>
            <a:r>
              <a:rPr lang="en-GB" sz="1000" dirty="0">
                <a:solidFill>
                  <a:schemeClr val="tx2"/>
                </a:solidFill>
                <a:latin typeface="Metropolis" panose="00000500000000000000" pitchFamily="2" charset="0"/>
                <a:cs typeface="Times New Roman" panose="02020603050405020304" pitchFamily="18" charset="0"/>
              </a:rPr>
              <a:t> and click </a:t>
            </a:r>
            <a:r>
              <a:rPr lang="en-US" sz="1000" b="1" dirty="0">
                <a:solidFill>
                  <a:srgbClr val="000000"/>
                </a:solidFill>
                <a:latin typeface="Metropolis Semi Bold" panose="00000700000000000000" pitchFamily="2" charset="0"/>
                <a:cs typeface="Courier New" pitchFamily="49" charset="0"/>
              </a:rPr>
              <a:t>WHICH SUBSCRIPTION IS RIGHT FOR YOU?</a:t>
            </a:r>
            <a:r>
              <a:rPr lang="en-GB" sz="1000" dirty="0">
                <a:solidFill>
                  <a:schemeClr val="tx2"/>
                </a:solidFill>
                <a:latin typeface="Metropolis" panose="00000500000000000000" pitchFamily="2" charset="0"/>
                <a:cs typeface="Times New Roman" panose="02020603050405020304" pitchFamily="18" charset="0"/>
              </a:rPr>
              <a:t>.</a:t>
            </a:r>
          </a:p>
        </p:txBody>
      </p:sp>
      <p:sp>
        <p:nvSpPr>
          <p:cNvPr id="10012" name="Slide number"/>
          <p:cNvSpPr>
            <a:spLocks noGrp="1"/>
          </p:cNvSpPr>
          <p:nvPr>
            <p:ph type="sldNum" sz="quarter" idx="10"/>
          </p:nvPr>
        </p:nvSpPr>
        <p:spPr/>
        <p:txBody>
          <a:bodyPr/>
          <a:lstStyle/>
          <a:p>
            <a:fld id="{C18812F0-6685-476B-B832-AFB48F091983}" type="slidenum">
              <a:t>11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 name="Slide preview"/>
          <p:cNvSpPr>
            <a:spLocks noGrp="1" noRot="1" noChangeAspect="1"/>
          </p:cNvSpPr>
          <p:nvPr>
            <p:ph type="sldImg"/>
          </p:nvPr>
        </p:nvSpPr>
        <p:spPr/>
      </p:sp>
      <p:sp>
        <p:nvSpPr>
          <p:cNvPr id="10015"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VMware certification sets the standards for IT professionals who work with VMware technology. Certifications are grouped into technology tracks. Each track offers one or more levels of certification (up to four levels).</a:t>
            </a:r>
          </a:p>
          <a:p>
            <a:pPr marL="0" indent="0">
              <a:buNone/>
            </a:pPr>
            <a:r>
              <a:rPr lang="en-GB" sz="1000" dirty="0">
                <a:solidFill>
                  <a:schemeClr val="tx2"/>
                </a:solidFill>
                <a:latin typeface="Metropolis" panose="00000500000000000000" pitchFamily="2" charset="0"/>
                <a:cs typeface="Times New Roman" panose="02020603050405020304" pitchFamily="18" charset="0"/>
              </a:rPr>
              <a:t>For the complete list of certifications and details about how to attain these certifications, see </a:t>
            </a:r>
            <a:r>
              <a:rPr sz="1000">
                <a:hlinkClick r:id="rId3"/>
              </a:rPr>
              <a:t>https://vmware.com/certification</a:t>
            </a:r>
            <a:r>
              <a:rPr lang="en-GB" sz="1000" dirty="0">
                <a:solidFill>
                  <a:schemeClr val="tx2"/>
                </a:solidFill>
                <a:latin typeface="Metropolis" panose="00000500000000000000" pitchFamily="2" charset="0"/>
                <a:cs typeface="Times New Roman" panose="02020603050405020304" pitchFamily="18" charset="0"/>
              </a:rPr>
              <a:t>.</a:t>
            </a:r>
          </a:p>
        </p:txBody>
      </p:sp>
      <p:sp>
        <p:nvSpPr>
          <p:cNvPr id="10016" name="Slide number"/>
          <p:cNvSpPr>
            <a:spLocks noGrp="1"/>
          </p:cNvSpPr>
          <p:nvPr>
            <p:ph type="sldNum" sz="quarter" idx="10"/>
          </p:nvPr>
        </p:nvSpPr>
        <p:spPr/>
        <p:txBody>
          <a:bodyPr/>
          <a:lstStyle/>
          <a:p>
            <a:fld id="{C18812F0-6685-476B-B832-AFB48F091983}" type="slidenum">
              <a:t>12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9" name="Slide preview"/>
          <p:cNvSpPr>
            <a:spLocks noGrp="1" noRot="1" noChangeAspect="1"/>
          </p:cNvSpPr>
          <p:nvPr>
            <p:ph type="sldImg"/>
          </p:nvPr>
        </p:nvSpPr>
        <p:spPr/>
      </p:sp>
      <p:sp>
        <p:nvSpPr>
          <p:cNvPr id="10020" name="Notes"/>
          <p:cNvSpPr>
            <a:spLocks noGrp="1"/>
          </p:cNvSpPr>
          <p:nvPr>
            <p:ph type="body" idx="1"/>
          </p:nvPr>
        </p:nvSpPr>
        <p:spPr/>
        <p:txBody>
          <a:bodyPr wrap="square" rtlCol="0"/>
          <a:lstStyle/>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Digital badges have the following features:</a:t>
            </a:r>
          </a:p>
          <a:p>
            <a:pPr>
              <a:buFont typeface="Arial" pitchFamily="34" charset="0"/>
              <a:buChar char="•"/>
            </a:pPr>
            <a:r>
              <a:rPr/>
              <a:t>Easy to share in social media</a:t>
            </a:r>
          </a:p>
          <a:p>
            <a:pPr>
              <a:buFont typeface="Arial" pitchFamily="34" charset="0"/>
              <a:buChar char="•"/>
            </a:pPr>
            <a:r>
              <a:rPr/>
              <a:t>Validate and verify achievement</a:t>
            </a:r>
          </a:p>
          <a:p>
            <a:pPr>
              <a:buFont typeface="Arial" pitchFamily="34" charset="0"/>
              <a:buChar char="•"/>
            </a:pPr>
            <a:r>
              <a:rPr/>
              <a:t>Contain metadata with skill tags and accomplishments</a:t>
            </a:r>
          </a:p>
          <a:p>
            <a:pPr>
              <a:buFont typeface="Arial" pitchFamily="34" charset="0"/>
              <a:buChar char="•"/>
            </a:pPr>
            <a:r>
              <a:rPr/>
              <a:t>Based on Mozilla's Open Badges standard</a:t>
            </a:r>
          </a:p>
          <a:p>
            <a:pPr marL="0" indent="0">
              <a:buNone/>
            </a:pPr>
            <a:r>
              <a:rPr lang="en-GB" sz="1000" dirty="0">
                <a:solidFill>
                  <a:schemeClr val="tx2"/>
                </a:solidFill>
                <a:latin typeface="Metropolis" panose="00000500000000000000" pitchFamily="2" charset="0"/>
                <a:cs typeface="Times New Roman" panose="02020603050405020304" pitchFamily="18" charset="0"/>
              </a:rPr>
              <a:t>For the complete list of digital badges, see </a:t>
            </a:r>
            <a:r>
              <a:rPr sz="1000">
                <a:hlinkClick r:id="rId3"/>
              </a:rPr>
              <a:t>https://www.pearsonvue.com/vmware/badging</a:t>
            </a:r>
            <a:r>
              <a:rPr lang="en-GB" sz="1000" dirty="0">
                <a:solidFill>
                  <a:schemeClr val="tx2"/>
                </a:solidFill>
                <a:latin typeface="Metropolis" panose="00000500000000000000" pitchFamily="2" charset="0"/>
                <a:cs typeface="Times New Roman" panose="02020603050405020304" pitchFamily="18" charset="0"/>
              </a:rPr>
              <a:t>.</a:t>
            </a:r>
          </a:p>
        </p:txBody>
      </p:sp>
      <p:sp>
        <p:nvSpPr>
          <p:cNvPr id="10021" name="Slide number"/>
          <p:cNvSpPr>
            <a:spLocks noGrp="1"/>
          </p:cNvSpPr>
          <p:nvPr>
            <p:ph type="sldNum" sz="quarter" idx="10"/>
          </p:nvPr>
        </p:nvSpPr>
        <p:spPr/>
        <p:txBody>
          <a:bodyPr/>
          <a:lstStyle/>
          <a:p>
            <a:fld id="{C18812F0-6685-476B-B832-AFB48F091983}" type="slidenum">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p:spTree>
      <p:nvGrpSpPr>
        <p:cNvPr id="1" name=""/>
        <p:cNvGrpSpPr/>
        <p:nvPr/>
      </p:nvGrpSpPr>
      <p:grpSpPr>
        <a:xfrm>
          <a:off x="0" y="0"/>
          <a:ext cx="0" cy="0"/>
          <a:chOff x="0" y="0"/>
          <a:chExt cx="0" cy="0"/>
        </a:xfrm>
      </p:grpSpPr>
      <p:grpSp>
        <p:nvGrpSpPr>
          <p:cNvPr id="28" name="parallelogram graphics">
            <a:extLst>
              <a:ext uri="{FF2B5EF4-FFF2-40B4-BE49-F238E27FC236}">
                <a16:creationId xmlns:a16="http://schemas.microsoft.com/office/drawing/2014/main" id="{C3DD2351-D1CA-47A3-8487-FA7F85ED06C0}"/>
              </a:ext>
              <a:ext uri="{C183D7F6-B498-43B3-948B-1728B52AA6E4}">
                <adec:decorative xmlns="" xmlns:a16="http://schemas.microsoft.com/office/drawing/2014/main" xmlns:a14="http://schemas.microsoft.com/office/drawing/2010/main" xmlns:mc="http://schemas.openxmlformats.org/markup-compatibility/2006" xmlns:p14="http://schemas.microsoft.com/office/powerpoint/2010/main" xmlns:adec="http://schemas.microsoft.com/office/drawing/2017/decorative" val="1"/>
              </a:ext>
            </a:extLst>
          </p:cNvPr>
          <p:cNvGrpSpPr/>
          <p:nvPr userDrawn="1"/>
        </p:nvGrpSpPr>
        <p:grpSpPr>
          <a:xfrm>
            <a:off x="-1488217" y="1084671"/>
            <a:ext cx="9623529" cy="5494609"/>
            <a:chOff x="-1488217" y="1084671"/>
            <a:chExt cx="9623529" cy="5494609"/>
          </a:xfrm>
        </p:grpSpPr>
        <p:sp>
          <p:nvSpPr>
            <p:cNvPr id="29" name="Freeform 34">
              <a:extLst>
                <a:ext uri="{FF2B5EF4-FFF2-40B4-BE49-F238E27FC236}">
                  <a16:creationId xmlns:a16="http://schemas.microsoft.com/office/drawing/2014/main" id="{4153883E-5B63-41FF-9365-5A1D4F9742B6}"/>
                </a:ext>
                <a:ext uri="{C183D7F6-B498-43B3-948B-1728B52AA6E4}">
                  <adec:decorative xmlns="" xmlns:a16="http://schemas.microsoft.com/office/drawing/2014/main" xmlns:a14="http://schemas.microsoft.com/office/drawing/2010/main" xmlns:mc="http://schemas.openxmlformats.org/markup-compatibility/2006" xmlns:p14="http://schemas.microsoft.com/office/powerpoint/2010/main" xmlns:adec="http://schemas.microsoft.com/office/drawing/2017/decorative" val="1"/>
                </a:ext>
              </a:extLst>
            </p:cNvPr>
            <p:cNvSpPr/>
            <p:nvPr userDrawn="1"/>
          </p:nvSpPr>
          <p:spPr>
            <a:xfrm rot="2700000">
              <a:off x="2061554" y="1519285"/>
              <a:ext cx="2801109" cy="7318881"/>
            </a:xfrm>
            <a:custGeom>
              <a:avLst/>
              <a:gdLst>
                <a:gd name="connsiteX0" fmla="*/ 0 w 2801109"/>
                <a:gd name="connsiteY0" fmla="*/ 0 h 7318881"/>
                <a:gd name="connsiteX1" fmla="*/ 2801109 w 2801109"/>
                <a:gd name="connsiteY1" fmla="*/ 0 h 7318881"/>
                <a:gd name="connsiteX2" fmla="*/ 2801109 w 2801109"/>
                <a:gd name="connsiteY2" fmla="*/ 4642648 h 7318881"/>
                <a:gd name="connsiteX3" fmla="*/ 163834 w 2801109"/>
                <a:gd name="connsiteY3" fmla="*/ 7318881 h 7318881"/>
                <a:gd name="connsiteX4" fmla="*/ 0 w 2801109"/>
                <a:gd name="connsiteY4" fmla="*/ 7155046 h 7318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109" h="7318881">
                  <a:moveTo>
                    <a:pt x="0" y="0"/>
                  </a:moveTo>
                  <a:lnTo>
                    <a:pt x="2801109" y="0"/>
                  </a:lnTo>
                  <a:lnTo>
                    <a:pt x="2801109" y="4642648"/>
                  </a:lnTo>
                  <a:lnTo>
                    <a:pt x="163834" y="7318881"/>
                  </a:lnTo>
                  <a:lnTo>
                    <a:pt x="0" y="7155046"/>
                  </a:lnTo>
                  <a:close/>
                </a:path>
              </a:pathLst>
            </a:custGeom>
            <a:gradFill>
              <a:gsLst>
                <a:gs pos="25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30" name="Freeform 33">
              <a:extLst>
                <a:ext uri="{FF2B5EF4-FFF2-40B4-BE49-F238E27FC236}">
                  <a16:creationId xmlns:a16="http://schemas.microsoft.com/office/drawing/2014/main" id="{9DBEF94E-4B36-4EFA-B091-E33335E64804}"/>
                </a:ext>
                <a:ext uri="{C183D7F6-B498-43B3-948B-1728B52AA6E4}">
                  <adec:decorative xmlns="" xmlns:a16="http://schemas.microsoft.com/office/drawing/2014/main" xmlns:a14="http://schemas.microsoft.com/office/drawing/2010/main" xmlns:mc="http://schemas.openxmlformats.org/markup-compatibility/2006" xmlns:p14="http://schemas.microsoft.com/office/powerpoint/2010/main" xmlns:adec="http://schemas.microsoft.com/office/drawing/2017/decorative" val="1"/>
                </a:ext>
              </a:extLst>
            </p:cNvPr>
            <p:cNvSpPr/>
            <p:nvPr userDrawn="1"/>
          </p:nvSpPr>
          <p:spPr>
            <a:xfrm rot="2700000">
              <a:off x="1987453" y="-2390999"/>
              <a:ext cx="2672190" cy="9623529"/>
            </a:xfrm>
            <a:custGeom>
              <a:avLst/>
              <a:gdLst>
                <a:gd name="connsiteX0" fmla="*/ 0 w 2672190"/>
                <a:gd name="connsiteY0" fmla="*/ 2669635 h 9623529"/>
                <a:gd name="connsiteX1" fmla="*/ 2669635 w 2672190"/>
                <a:gd name="connsiteY1" fmla="*/ 0 h 9623529"/>
                <a:gd name="connsiteX2" fmla="*/ 2669635 w 2672190"/>
                <a:gd name="connsiteY2" fmla="*/ 8389488 h 9623529"/>
                <a:gd name="connsiteX3" fmla="*/ 2671345 w 2672190"/>
                <a:gd name="connsiteY3" fmla="*/ 8407448 h 9623529"/>
                <a:gd name="connsiteX4" fmla="*/ 2671258 w 2672190"/>
                <a:gd name="connsiteY4" fmla="*/ 9386208 h 9623529"/>
                <a:gd name="connsiteX5" fmla="*/ 1437129 w 2672190"/>
                <a:gd name="connsiteY5" fmla="*/ 9623529 h 9623529"/>
                <a:gd name="connsiteX6" fmla="*/ 0 w 2672190"/>
                <a:gd name="connsiteY6" fmla="*/ 8186399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190" h="9623529">
                  <a:moveTo>
                    <a:pt x="0" y="2669635"/>
                  </a:moveTo>
                  <a:lnTo>
                    <a:pt x="2669635" y="0"/>
                  </a:lnTo>
                  <a:lnTo>
                    <a:pt x="2669635" y="8389488"/>
                  </a:lnTo>
                  <a:lnTo>
                    <a:pt x="2671345" y="8407448"/>
                  </a:lnTo>
                  <a:cubicBezTo>
                    <a:pt x="2674309" y="8739688"/>
                    <a:pt x="2668294" y="9053968"/>
                    <a:pt x="2671258" y="9386208"/>
                  </a:cubicBezTo>
                  <a:lnTo>
                    <a:pt x="1437129" y="9623529"/>
                  </a:lnTo>
                  <a:lnTo>
                    <a:pt x="0" y="8186399"/>
                  </a:lnTo>
                  <a:close/>
                </a:path>
              </a:pathLst>
            </a:custGeom>
            <a:gradFill>
              <a:gsLst>
                <a:gs pos="33000">
                  <a:schemeClr val="accent4"/>
                </a:gs>
                <a:gs pos="78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grpSp>
      <p:sp>
        <p:nvSpPr>
          <p:cNvPr id="16" name="Title 1">
            <a:extLst>
              <a:ext uri="{FF2B5EF4-FFF2-40B4-BE49-F238E27FC236}">
                <a16:creationId xmlns:a16="http://schemas.microsoft.com/office/drawing/2014/main" id="{2951C415-1758-4709-B881-2226BDD77675}"/>
              </a:ext>
            </a:extLst>
          </p:cNvPr>
          <p:cNvSpPr>
            <a:spLocks noGrp="1"/>
          </p:cNvSpPr>
          <p:nvPr>
            <p:ph type="title"/>
          </p:nvPr>
        </p:nvSpPr>
        <p:spPr>
          <a:xfrm>
            <a:off x="6096000" y="2215803"/>
            <a:ext cx="5187381" cy="1234440"/>
          </a:xfrm>
        </p:spPr>
        <p:txBody>
          <a:bodyPr wrap="square" anchor="b" anchorCtr="0"/>
          <a:lstStyle>
            <a:lvl1pPr algn="r">
              <a:lnSpc>
                <a:spcPts val="3400"/>
              </a:lnSpc>
              <a:defRPr sz="3200" b="0" cap="none" baseline="0"/>
            </a:lvl1pPr>
          </a:lstStyle>
          <a:p>
            <a:r>
              <a:rPr lang="en-US" dirty="0"/>
              <a:t>Click to edit Master title style</a:t>
            </a:r>
          </a:p>
        </p:txBody>
      </p:sp>
      <p:grpSp>
        <p:nvGrpSpPr>
          <p:cNvPr id="19" name="Group 18">
            <a:extLst>
              <a:ext uri="{FF2B5EF4-FFF2-40B4-BE49-F238E27FC236}">
                <a16:creationId xmlns:a16="http://schemas.microsoft.com/office/drawing/2014/main" id="{F662A218-7EC5-4C26-90F9-4C8166F3EF66}"/>
              </a:ext>
            </a:extLst>
          </p:cNvPr>
          <p:cNvGrpSpPr/>
          <p:nvPr userDrawn="1"/>
        </p:nvGrpSpPr>
        <p:grpSpPr>
          <a:xfrm>
            <a:off x="608171" y="6447600"/>
            <a:ext cx="1424756" cy="224518"/>
            <a:chOff x="863272" y="6563918"/>
            <a:chExt cx="861082" cy="135727"/>
          </a:xfrm>
          <a:solidFill>
            <a:schemeClr val="bg1"/>
          </a:solidFill>
        </p:grpSpPr>
        <p:sp>
          <p:nvSpPr>
            <p:cNvPr id="20" name="Freeform 6">
              <a:extLst>
                <a:ext uri="{FF2B5EF4-FFF2-40B4-BE49-F238E27FC236}">
                  <a16:creationId xmlns:a16="http://schemas.microsoft.com/office/drawing/2014/main" id="{D2B61455-20AC-4408-9D87-B04FFD7905DC}"/>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1" name="Freeform 7">
              <a:extLst>
                <a:ext uri="{FF2B5EF4-FFF2-40B4-BE49-F238E27FC236}">
                  <a16:creationId xmlns:a16="http://schemas.microsoft.com/office/drawing/2014/main" id="{C8CD4FF6-3DC6-4615-AB39-3DF7C9ED209E}"/>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2" name="Freeform 8">
              <a:extLst>
                <a:ext uri="{FF2B5EF4-FFF2-40B4-BE49-F238E27FC236}">
                  <a16:creationId xmlns:a16="http://schemas.microsoft.com/office/drawing/2014/main" id="{93ED9EF2-B0A3-4080-80FF-D8D0974E9498}"/>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3" name="Freeform 9">
              <a:extLst>
                <a:ext uri="{FF2B5EF4-FFF2-40B4-BE49-F238E27FC236}">
                  <a16:creationId xmlns:a16="http://schemas.microsoft.com/office/drawing/2014/main" id="{2AB7AA43-11EE-4E56-A876-EA235A60D5FC}"/>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4" name="Freeform 10">
              <a:extLst>
                <a:ext uri="{FF2B5EF4-FFF2-40B4-BE49-F238E27FC236}">
                  <a16:creationId xmlns:a16="http://schemas.microsoft.com/office/drawing/2014/main" id="{18C906CE-6B18-4A24-B6F3-37C2D07E9914}"/>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5" name="Freeform 11">
              <a:extLst>
                <a:ext uri="{FF2B5EF4-FFF2-40B4-BE49-F238E27FC236}">
                  <a16:creationId xmlns:a16="http://schemas.microsoft.com/office/drawing/2014/main" id="{43859B0A-3053-4B1E-BBEF-AD11EABDF4CF}"/>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6" name="Freeform 12">
              <a:extLst>
                <a:ext uri="{FF2B5EF4-FFF2-40B4-BE49-F238E27FC236}">
                  <a16:creationId xmlns:a16="http://schemas.microsoft.com/office/drawing/2014/main" id="{480957FB-BCF1-411D-91E8-D3CB10A9BBF6}"/>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grpSp>
      <p:sp>
        <p:nvSpPr>
          <p:cNvPr id="36" name="TextBox 35">
            <a:extLst>
              <a:ext uri="{FF2B5EF4-FFF2-40B4-BE49-F238E27FC236}">
                <a16:creationId xmlns:a16="http://schemas.microsoft.com/office/drawing/2014/main" id="{39FC8472-2F9C-4390-AD12-2DEC71630743}"/>
              </a:ext>
            </a:extLst>
          </p:cNvPr>
          <p:cNvSpPr txBox="1"/>
          <p:nvPr userDrawn="1"/>
        </p:nvSpPr>
        <p:spPr bwMode="white">
          <a:xfrm flipH="1">
            <a:off x="2301169" y="6513824"/>
            <a:ext cx="1729338" cy="186690"/>
          </a:xfrm>
          <a:prstGeom prst="rect">
            <a:avLst/>
          </a:prstGeom>
          <a:noFill/>
        </p:spPr>
        <p:txBody>
          <a:bodyPr wrap="none" lIns="0" tIns="0" rIns="0" bIns="0" rtlCol="0" anchor="ctr">
            <a:noAutofit/>
          </a:bodyPr>
          <a:lstStyle/>
          <a:p>
            <a:pPr>
              <a:lnSpc>
                <a:spcPct val="90000"/>
              </a:lnSpc>
            </a:pPr>
            <a:r>
              <a:rPr lang="en-US" sz="1000" dirty="0">
                <a:solidFill>
                  <a:schemeClr val="bg1"/>
                </a:solidFill>
                <a:latin typeface="+mj-lt"/>
                <a:ea typeface="Verdana" panose="020B0604030504040204" pitchFamily="34" charset="0"/>
                <a:cs typeface="Verdana" panose="020B0604030504040204" pitchFamily="34" charset="0"/>
              </a:rPr>
              <a:t> © 2022 VMware, Inc.</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CFEB676F-F7B5-4486-A265-8D3830C84F4C}"/>
                  </a:ext>
                </a:extLst>
              </p14:cNvPr>
              <p14:cNvContentPartPr/>
              <p14:nvPr userDrawn="1"/>
            </p14:nvContentPartPr>
            <p14:xfrm>
              <a:off x="9862161" y="4881179"/>
              <a:ext cx="240" cy="240"/>
            </p14:xfrm>
          </p:contentPart>
        </mc:Choice>
        <mc:Fallback xmlns="" xmlns:a16="http://schemas.microsoft.com/office/drawing/2014/main" xmlns:adec="http://schemas.microsoft.com/office/drawing/2017/decorative" xmlns:a14="http://schemas.microsoft.com/office/drawing/2010/main">
          <p:pic>
            <p:nvPicPr>
              <p:cNvPr id="37" name="Ink 36">
                <a:extLst>
                  <a:ext uri="{FF2B5EF4-FFF2-40B4-BE49-F238E27FC236}">
                    <a16:creationId xmlns:a16="http://schemas.microsoft.com/office/drawing/2014/main" id="{CFEB676F-F7B5-4486-A265-8D3830C84F4C}"/>
                  </a:ext>
                </a:extLst>
              </p:cNvPr>
              <p:cNvPicPr/>
              <p:nvPr/>
            </p:nvPicPr>
            <p:blipFill>
              <a:blip r:embed="rId5"/>
              <a:stretch>
                <a:fillRect/>
              </a:stretch>
            </p:blipFill>
            <p:spPr>
              <a:xfrm>
                <a:off x="9858081" y="4877099"/>
                <a:ext cx="7920" cy="7920"/>
              </a:xfrm>
              <a:prstGeom prst="rect">
                <a:avLst/>
              </a:prstGeom>
            </p:spPr>
          </p:pic>
        </mc:Fallback>
      </mc:AlternateContent>
      <p:sp>
        <p:nvSpPr>
          <p:cNvPr id="3" name="Content Placeholder 2"/>
          <p:cNvSpPr>
            <a:spLocks noGrp="1"/>
          </p:cNvSpPr>
          <p:nvPr>
            <p:ph sz="quarter" idx="11" hasCustomPrompt="1"/>
          </p:nvPr>
        </p:nvSpPr>
        <p:spPr>
          <a:xfrm>
            <a:off x="6096000" y="3965135"/>
            <a:ext cx="5181409" cy="692625"/>
          </a:xfrm>
          <a:prstGeom prst="rect">
            <a:avLst/>
          </a:prstGeom>
        </p:spPr>
        <p:txBody>
          <a:bodyPr anchor="b" anchorCtr="0"/>
          <a:lstStyle>
            <a:lvl1pPr marL="0" marR="0" indent="1614488" algn="r" defTabSz="808038" rtl="0" eaLnBrk="1" fontAlgn="auto" latinLnBrk="0" hangingPunct="1">
              <a:lnSpc>
                <a:spcPct val="90000"/>
              </a:lnSpc>
              <a:spcBef>
                <a:spcPts val="1200"/>
              </a:spcBef>
              <a:spcAft>
                <a:spcPts val="0"/>
              </a:spcAft>
              <a:buClrTx/>
              <a:buSzPct val="90000"/>
              <a:buFontTx/>
              <a:buNone/>
              <a:tabLst/>
              <a:defRPr lang="en-GB" sz="2400" kern="1200" baseline="0" dirty="0">
                <a:solidFill>
                  <a:schemeClr val="tx1"/>
                </a:solidFill>
                <a:latin typeface="+mj-lt"/>
                <a:ea typeface="+mn-ea"/>
                <a:cs typeface="+mn-cs"/>
              </a:defRPr>
            </a:lvl1pPr>
          </a:lstStyle>
          <a:p>
            <a:pPr marL="0" marR="0" lvl="0" indent="0" algn="l" defTabSz="914400" rtl="0" eaLnBrk="1" fontAlgn="auto" latinLnBrk="0" hangingPunct="1">
              <a:lnSpc>
                <a:spcPct val="90000"/>
              </a:lnSpc>
              <a:spcBef>
                <a:spcPts val="1200"/>
              </a:spcBef>
              <a:spcAft>
                <a:spcPts val="0"/>
              </a:spcAft>
              <a:buClrTx/>
              <a:buSzPct val="90000"/>
              <a:buFontTx/>
              <a:buNone/>
              <a:tabLst/>
              <a:defRPr/>
            </a:pPr>
            <a:r>
              <a:rPr lang="en-US" dirty="0"/>
              <a:t>Module #</a:t>
            </a:r>
            <a:endParaRPr lang="en-GB" dirty="0"/>
          </a:p>
        </p:txBody>
      </p:sp>
    </p:spTree>
    <p:custDataLst>
      <p:tags r:id="rId1"/>
    </p:custDataLst>
    <p:extLst>
      <p:ext uri="{BB962C8B-B14F-4D97-AF65-F5344CB8AC3E}">
        <p14:creationId xmlns:p14="http://schemas.microsoft.com/office/powerpoint/2010/main" val="3383309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xZ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9" name="Footer Placeholder 8">
            <a:extLst>
              <a:ext uri="{FF2B5EF4-FFF2-40B4-BE49-F238E27FC236}">
                <a16:creationId xmlns:a16="http://schemas.microsoft.com/office/drawing/2014/main" id="{10AAE179-ACC5-47B4-993F-CFFC46783022}"/>
              </a:ext>
            </a:extLst>
          </p:cNvPr>
          <p:cNvSpPr>
            <a:spLocks noGrp="1"/>
          </p:cNvSpPr>
          <p:nvPr>
            <p:ph type="ftr" sz="quarter" idx="14"/>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5" name="Content Placeholder 14">
            <a:extLst>
              <a:ext uri="{FF2B5EF4-FFF2-40B4-BE49-F238E27FC236}">
                <a16:creationId xmlns:a16="http://schemas.microsoft.com/office/drawing/2014/main" id="{BCCE028A-A024-47D3-A4FE-A7B77B0B8583}"/>
              </a:ext>
            </a:extLst>
          </p:cNvPr>
          <p:cNvSpPr>
            <a:spLocks noGrp="1"/>
          </p:cNvSpPr>
          <p:nvPr>
            <p:ph sz="quarter" idx="15"/>
          </p:nvPr>
        </p:nvSpPr>
        <p:spPr>
          <a:xfrm>
            <a:off x="609600" y="914400"/>
            <a:ext cx="3592513" cy="245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077976A5-AB63-4421-B7C0-5E3B9DD2CBEF}"/>
              </a:ext>
            </a:extLst>
          </p:cNvPr>
          <p:cNvSpPr>
            <a:spLocks noGrp="1"/>
          </p:cNvSpPr>
          <p:nvPr>
            <p:ph sz="quarter" idx="16"/>
          </p:nvPr>
        </p:nvSpPr>
        <p:spPr>
          <a:xfrm>
            <a:off x="4340225" y="914400"/>
            <a:ext cx="3538537" cy="245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6284450F-5DF1-4BE6-BCFB-D995651D84A8}"/>
              </a:ext>
            </a:extLst>
          </p:cNvPr>
          <p:cNvSpPr>
            <a:spLocks noGrp="1"/>
          </p:cNvSpPr>
          <p:nvPr>
            <p:ph sz="quarter" idx="17"/>
          </p:nvPr>
        </p:nvSpPr>
        <p:spPr>
          <a:xfrm>
            <a:off x="7999256" y="914400"/>
            <a:ext cx="3583144" cy="245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76C1DCA6-9676-4D2A-9A39-934A4CB5991C}"/>
              </a:ext>
            </a:extLst>
          </p:cNvPr>
          <p:cNvSpPr>
            <a:spLocks noGrp="1"/>
          </p:cNvSpPr>
          <p:nvPr>
            <p:ph sz="quarter" idx="18"/>
          </p:nvPr>
        </p:nvSpPr>
        <p:spPr>
          <a:xfrm>
            <a:off x="609600" y="3507200"/>
            <a:ext cx="3592512" cy="2874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124739A5-AC9B-435B-84D5-3C3D5606F3A9}"/>
              </a:ext>
            </a:extLst>
          </p:cNvPr>
          <p:cNvSpPr>
            <a:spLocks noGrp="1"/>
          </p:cNvSpPr>
          <p:nvPr>
            <p:ph sz="quarter" idx="19"/>
          </p:nvPr>
        </p:nvSpPr>
        <p:spPr>
          <a:xfrm>
            <a:off x="4340225" y="3506788"/>
            <a:ext cx="3538538" cy="287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9F49D82A-1E28-425B-B8CF-AC94311AB72F}"/>
              </a:ext>
            </a:extLst>
          </p:cNvPr>
          <p:cNvSpPr>
            <a:spLocks noGrp="1"/>
          </p:cNvSpPr>
          <p:nvPr>
            <p:ph sz="quarter" idx="20"/>
          </p:nvPr>
        </p:nvSpPr>
        <p:spPr>
          <a:xfrm>
            <a:off x="7966075" y="3506788"/>
            <a:ext cx="3616325" cy="287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619407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Z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7" name="Footer Placeholder 6">
            <a:extLst>
              <a:ext uri="{FF2B5EF4-FFF2-40B4-BE49-F238E27FC236}">
                <a16:creationId xmlns:a16="http://schemas.microsoft.com/office/drawing/2014/main" id="{FEF8E274-A9A5-414C-9A38-2C70B85B4A76}"/>
              </a:ext>
            </a:extLst>
          </p:cNvPr>
          <p:cNvSpPr>
            <a:spLocks noGrp="1"/>
          </p:cNvSpPr>
          <p:nvPr>
            <p:ph type="ftr" sz="quarter" idx="12"/>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2" name="Content Placeholder 11">
            <a:extLst>
              <a:ext uri="{FF2B5EF4-FFF2-40B4-BE49-F238E27FC236}">
                <a16:creationId xmlns:a16="http://schemas.microsoft.com/office/drawing/2014/main" id="{2E346702-588E-4F03-9EEB-E703ACD3CA2D}"/>
              </a:ext>
            </a:extLst>
          </p:cNvPr>
          <p:cNvSpPr>
            <a:spLocks noGrp="1"/>
          </p:cNvSpPr>
          <p:nvPr>
            <p:ph sz="quarter" idx="13"/>
          </p:nvPr>
        </p:nvSpPr>
        <p:spPr>
          <a:xfrm>
            <a:off x="609600" y="918583"/>
            <a:ext cx="5421689" cy="24505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id="{EF30A3E4-39ED-4B95-8078-DADA4A648770}"/>
              </a:ext>
            </a:extLst>
          </p:cNvPr>
          <p:cNvSpPr>
            <a:spLocks noGrp="1"/>
          </p:cNvSpPr>
          <p:nvPr>
            <p:ph sz="quarter" idx="14"/>
          </p:nvPr>
        </p:nvSpPr>
        <p:spPr>
          <a:xfrm>
            <a:off x="6169401" y="919162"/>
            <a:ext cx="5412999" cy="2449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053813AD-733A-4F6A-8177-2E6613C04BF8}"/>
              </a:ext>
            </a:extLst>
          </p:cNvPr>
          <p:cNvSpPr>
            <a:spLocks noGrp="1"/>
          </p:cNvSpPr>
          <p:nvPr>
            <p:ph sz="quarter" idx="15"/>
          </p:nvPr>
        </p:nvSpPr>
        <p:spPr>
          <a:xfrm>
            <a:off x="609600" y="3506788"/>
            <a:ext cx="5421688" cy="2874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a:extLst>
              <a:ext uri="{FF2B5EF4-FFF2-40B4-BE49-F238E27FC236}">
                <a16:creationId xmlns:a16="http://schemas.microsoft.com/office/drawing/2014/main" id="{FB1B0973-6DD0-4BAA-9E78-D1951C2DC08C}"/>
              </a:ext>
            </a:extLst>
          </p:cNvPr>
          <p:cNvSpPr>
            <a:spLocks noGrp="1"/>
          </p:cNvSpPr>
          <p:nvPr>
            <p:ph sz="quarter" idx="16"/>
          </p:nvPr>
        </p:nvSpPr>
        <p:spPr>
          <a:xfrm>
            <a:off x="6169025" y="3506788"/>
            <a:ext cx="5413375" cy="287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212714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OneThirdTwoThi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377837" y="914400"/>
            <a:ext cx="7204563" cy="5467350"/>
          </a:xfrm>
        </p:spPr>
        <p:txBody>
          <a:bodyPr/>
          <a:lstStyle>
            <a:lvl1pPr>
              <a:defRPr sz="1800"/>
            </a:lvl1pPr>
            <a:lvl2pPr>
              <a:defRPr sz="1800"/>
            </a:lvl2pPr>
            <a:lvl3pPr>
              <a:defRPr sz="1800"/>
            </a:lvl3pPr>
            <a:lvl4pPr>
              <a:defRPr sz="1800"/>
            </a:lvl4pPr>
            <a:lvl5pPr>
              <a:defRPr sz="1800"/>
            </a:lvl5pPr>
            <a:lvl6pPr>
              <a:defRPr sz="1400"/>
            </a:lvl6pPr>
            <a:lvl7pPr>
              <a:defRPr sz="20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 y="914400"/>
            <a:ext cx="3592800" cy="5467350"/>
          </a:xfrm>
        </p:spPr>
        <p:txBody>
          <a:bodyPr/>
          <a:lstStyle>
            <a:lvl1pPr>
              <a:defRPr sz="1800"/>
            </a:lvl1pPr>
            <a:lvl2pPr>
              <a:defRPr sz="1800"/>
            </a:lvl2pPr>
            <a:lvl3pPr>
              <a:defRPr sz="1800"/>
            </a:lvl3pPr>
            <a:lvl4pPr>
              <a:defRPr sz="1800"/>
            </a:lvl4pPr>
            <a:lvl5pPr>
              <a:defRPr sz="1800"/>
            </a:lvl5pPr>
            <a:lvl6pPr>
              <a:defRPr sz="1400"/>
            </a:lvl6pPr>
            <a:lvl7pPr>
              <a:defRPr sz="20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48F23CA-9C87-4559-89F8-42A3CC9D03F3}"/>
              </a:ext>
            </a:extLst>
          </p:cNvPr>
          <p:cNvSpPr>
            <a:spLocks noGrp="1"/>
          </p:cNvSpPr>
          <p:nvPr>
            <p:ph type="ftr" sz="quarter" idx="10"/>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Tree>
    <p:custDataLst>
      <p:tags r:id="rId1"/>
    </p:custDataLst>
    <p:extLst>
      <p:ext uri="{BB962C8B-B14F-4D97-AF65-F5344CB8AC3E}">
        <p14:creationId xmlns:p14="http://schemas.microsoft.com/office/powerpoint/2010/main" val="321187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ThirdOneThi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5" name="Footer Placeholder 4">
            <a:extLst>
              <a:ext uri="{FF2B5EF4-FFF2-40B4-BE49-F238E27FC236}">
                <a16:creationId xmlns:a16="http://schemas.microsoft.com/office/drawing/2014/main" id="{F58FAB0E-4E3B-4A40-BCA8-03219A34BD9D}"/>
              </a:ext>
            </a:extLst>
          </p:cNvPr>
          <p:cNvSpPr>
            <a:spLocks noGrp="1"/>
          </p:cNvSpPr>
          <p:nvPr>
            <p:ph type="ftr" sz="quarter" idx="10"/>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2" name="Content Placeholder 11">
            <a:extLst>
              <a:ext uri="{FF2B5EF4-FFF2-40B4-BE49-F238E27FC236}">
                <a16:creationId xmlns:a16="http://schemas.microsoft.com/office/drawing/2014/main" id="{A4A39F82-4F84-4F7C-A7E0-574DD4A2D2EF}"/>
              </a:ext>
            </a:extLst>
          </p:cNvPr>
          <p:cNvSpPr>
            <a:spLocks noGrp="1"/>
          </p:cNvSpPr>
          <p:nvPr>
            <p:ph sz="quarter" idx="11"/>
          </p:nvPr>
        </p:nvSpPr>
        <p:spPr>
          <a:xfrm>
            <a:off x="609600" y="914400"/>
            <a:ext cx="7264400" cy="546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A5807AFE-9169-4709-B0F3-68880FE5EBF5}"/>
              </a:ext>
            </a:extLst>
          </p:cNvPr>
          <p:cNvSpPr>
            <a:spLocks noGrp="1"/>
          </p:cNvSpPr>
          <p:nvPr>
            <p:ph sz="quarter" idx="12"/>
          </p:nvPr>
        </p:nvSpPr>
        <p:spPr>
          <a:xfrm>
            <a:off x="8011855" y="914400"/>
            <a:ext cx="3570545" cy="546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873863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And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5" name="Footer Placeholder 4">
            <a:extLst>
              <a:ext uri="{FF2B5EF4-FFF2-40B4-BE49-F238E27FC236}">
                <a16:creationId xmlns:a16="http://schemas.microsoft.com/office/drawing/2014/main" id="{F58FAB0E-4E3B-4A40-BCA8-03219A34BD9D}"/>
              </a:ext>
            </a:extLst>
          </p:cNvPr>
          <p:cNvSpPr>
            <a:spLocks noGrp="1"/>
          </p:cNvSpPr>
          <p:nvPr>
            <p:ph type="ftr" sz="quarter" idx="10"/>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1" name="Content Placeholder 10">
            <a:extLst>
              <a:ext uri="{FF2B5EF4-FFF2-40B4-BE49-F238E27FC236}">
                <a16:creationId xmlns:a16="http://schemas.microsoft.com/office/drawing/2014/main" id="{459E8C1A-0B0D-49C0-B0FA-E7519E73C77C}"/>
              </a:ext>
            </a:extLst>
          </p:cNvPr>
          <p:cNvSpPr>
            <a:spLocks noGrp="1"/>
          </p:cNvSpPr>
          <p:nvPr>
            <p:ph sz="quarter" idx="11"/>
          </p:nvPr>
        </p:nvSpPr>
        <p:spPr>
          <a:xfrm>
            <a:off x="609600" y="914400"/>
            <a:ext cx="7981144" cy="546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F006E961-0735-4D61-9836-6F2D3FB72447}"/>
              </a:ext>
            </a:extLst>
          </p:cNvPr>
          <p:cNvSpPr>
            <a:spLocks noGrp="1"/>
          </p:cNvSpPr>
          <p:nvPr>
            <p:ph sz="quarter" idx="14"/>
          </p:nvPr>
        </p:nvSpPr>
        <p:spPr>
          <a:xfrm>
            <a:off x="8750809" y="914400"/>
            <a:ext cx="2831592"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627748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TextAndTwo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113682-DB3B-41F9-9E40-9743882FDAB3}"/>
              </a:ext>
            </a:extLst>
          </p:cNvPr>
          <p:cNvSpPr>
            <a:spLocks noGrp="1"/>
          </p:cNvSpPr>
          <p:nvPr>
            <p:ph type="title"/>
          </p:nvPr>
        </p:nvSpPr>
        <p:spPr>
          <a:xfrm>
            <a:off x="609600" y="330200"/>
            <a:ext cx="10972800" cy="355600"/>
          </a:xfrm>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6" name="Footer Placeholder 4">
            <a:extLst>
              <a:ext uri="{FF2B5EF4-FFF2-40B4-BE49-F238E27FC236}">
                <a16:creationId xmlns:a16="http://schemas.microsoft.com/office/drawing/2014/main" id="{9FA4EACB-49C2-416E-B993-25DB8CB2D458}"/>
              </a:ext>
            </a:extLst>
          </p:cNvPr>
          <p:cNvSpPr>
            <a:spLocks noGrp="1"/>
          </p:cNvSpPr>
          <p:nvPr>
            <p:ph type="ftr" sz="quarter" idx="10"/>
          </p:nvPr>
        </p:nvSpPr>
        <p:spPr>
          <a:xfrm>
            <a:off x="3327662" y="6464899"/>
            <a:ext cx="8254738" cy="301661"/>
          </a:xfrm>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2" name="Content Placeholder 11">
            <a:extLst>
              <a:ext uri="{FF2B5EF4-FFF2-40B4-BE49-F238E27FC236}">
                <a16:creationId xmlns:a16="http://schemas.microsoft.com/office/drawing/2014/main" id="{F9B60763-18B5-48EC-B33D-D7068C9A9941}"/>
              </a:ext>
            </a:extLst>
          </p:cNvPr>
          <p:cNvSpPr>
            <a:spLocks noGrp="1"/>
          </p:cNvSpPr>
          <p:nvPr>
            <p:ph sz="quarter" idx="11"/>
          </p:nvPr>
        </p:nvSpPr>
        <p:spPr>
          <a:xfrm>
            <a:off x="609600" y="914401"/>
            <a:ext cx="10972800" cy="6061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id="{5ECCAB4E-AD7D-4739-B86C-ADAC5395DDD8}"/>
              </a:ext>
            </a:extLst>
          </p:cNvPr>
          <p:cNvSpPr>
            <a:spLocks noGrp="1"/>
          </p:cNvSpPr>
          <p:nvPr>
            <p:ph sz="quarter" idx="12"/>
          </p:nvPr>
        </p:nvSpPr>
        <p:spPr>
          <a:xfrm>
            <a:off x="609600" y="1670050"/>
            <a:ext cx="10972800" cy="228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a:extLst>
              <a:ext uri="{FF2B5EF4-FFF2-40B4-BE49-F238E27FC236}">
                <a16:creationId xmlns:a16="http://schemas.microsoft.com/office/drawing/2014/main" id="{C85FD018-B5ED-41A7-B9D1-3D7BB3AA188A}"/>
              </a:ext>
            </a:extLst>
          </p:cNvPr>
          <p:cNvSpPr>
            <a:spLocks noGrp="1"/>
          </p:cNvSpPr>
          <p:nvPr>
            <p:ph sz="quarter" idx="13"/>
          </p:nvPr>
        </p:nvSpPr>
        <p:spPr>
          <a:xfrm>
            <a:off x="609600" y="4094924"/>
            <a:ext cx="10972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934883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DoubleTextAnd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C866F9-C46F-4FAC-BD0F-64A8B64BA1F6}"/>
              </a:ext>
            </a:extLst>
          </p:cNvPr>
          <p:cNvSpPr>
            <a:spLocks noGrp="1"/>
          </p:cNvSpPr>
          <p:nvPr>
            <p:ph type="title"/>
          </p:nvPr>
        </p:nvSpPr>
        <p:spPr>
          <a:xfrm>
            <a:off x="609600" y="330200"/>
            <a:ext cx="10972800" cy="355600"/>
          </a:xfrm>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7" name="Footer Placeholder 4">
            <a:extLst>
              <a:ext uri="{FF2B5EF4-FFF2-40B4-BE49-F238E27FC236}">
                <a16:creationId xmlns:a16="http://schemas.microsoft.com/office/drawing/2014/main" id="{F5717891-C086-478F-80C7-829FA89B5E45}"/>
              </a:ext>
            </a:extLst>
          </p:cNvPr>
          <p:cNvSpPr>
            <a:spLocks noGrp="1"/>
          </p:cNvSpPr>
          <p:nvPr>
            <p:ph type="ftr" sz="quarter" idx="10"/>
          </p:nvPr>
        </p:nvSpPr>
        <p:spPr>
          <a:xfrm>
            <a:off x="3327662" y="6464899"/>
            <a:ext cx="8254738" cy="301661"/>
          </a:xfrm>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3" name="Content Placeholder 12">
            <a:extLst>
              <a:ext uri="{FF2B5EF4-FFF2-40B4-BE49-F238E27FC236}">
                <a16:creationId xmlns:a16="http://schemas.microsoft.com/office/drawing/2014/main" id="{E03BDCEB-7DE3-41AD-8CB7-3DE4D8A0E3F1}"/>
              </a:ext>
            </a:extLst>
          </p:cNvPr>
          <p:cNvSpPr>
            <a:spLocks noGrp="1"/>
          </p:cNvSpPr>
          <p:nvPr>
            <p:ph sz="quarter" idx="11"/>
          </p:nvPr>
        </p:nvSpPr>
        <p:spPr>
          <a:xfrm>
            <a:off x="609600" y="914400"/>
            <a:ext cx="10972800" cy="5953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0">
            <a:extLst>
              <a:ext uri="{FF2B5EF4-FFF2-40B4-BE49-F238E27FC236}">
                <a16:creationId xmlns:a16="http://schemas.microsoft.com/office/drawing/2014/main" id="{C62B7808-8002-4C0D-83F6-9268D0875CA4}"/>
              </a:ext>
            </a:extLst>
          </p:cNvPr>
          <p:cNvSpPr>
            <a:spLocks noGrp="1"/>
          </p:cNvSpPr>
          <p:nvPr>
            <p:ph sz="quarter" idx="12"/>
          </p:nvPr>
        </p:nvSpPr>
        <p:spPr>
          <a:xfrm>
            <a:off x="609600" y="1681163"/>
            <a:ext cx="10972800" cy="1905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2">
            <a:extLst>
              <a:ext uri="{FF2B5EF4-FFF2-40B4-BE49-F238E27FC236}">
                <a16:creationId xmlns:a16="http://schemas.microsoft.com/office/drawing/2014/main" id="{261C5819-0F16-4F70-B5C1-8018B6FE3D95}"/>
              </a:ext>
            </a:extLst>
          </p:cNvPr>
          <p:cNvSpPr>
            <a:spLocks noGrp="1"/>
          </p:cNvSpPr>
          <p:nvPr>
            <p:ph sz="quarter" idx="13"/>
          </p:nvPr>
        </p:nvSpPr>
        <p:spPr>
          <a:xfrm>
            <a:off x="609600" y="3744151"/>
            <a:ext cx="10972800" cy="594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4">
            <a:extLst>
              <a:ext uri="{FF2B5EF4-FFF2-40B4-BE49-F238E27FC236}">
                <a16:creationId xmlns:a16="http://schemas.microsoft.com/office/drawing/2014/main" id="{F91C310B-1E1B-489D-BE58-5A26F49ACBC8}"/>
              </a:ext>
            </a:extLst>
          </p:cNvPr>
          <p:cNvSpPr>
            <a:spLocks noGrp="1"/>
          </p:cNvSpPr>
          <p:nvPr>
            <p:ph sz="quarter" idx="14"/>
          </p:nvPr>
        </p:nvSpPr>
        <p:spPr>
          <a:xfrm>
            <a:off x="609600" y="4483730"/>
            <a:ext cx="10972800" cy="18980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989003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HalfHalf">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00445-D9A2-4DE6-9028-E5C6963BD15C}"/>
              </a:ext>
            </a:extLst>
          </p:cNvPr>
          <p:cNvSpPr>
            <a:spLocks noGrp="1"/>
          </p:cNvSpPr>
          <p:nvPr>
            <p:ph type="title"/>
          </p:nvPr>
        </p:nvSpPr>
        <p:spPr>
          <a:xfrm>
            <a:off x="609600" y="330200"/>
            <a:ext cx="10972800" cy="355600"/>
          </a:xfrm>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5" name="Footer Placeholder 4">
            <a:extLst>
              <a:ext uri="{FF2B5EF4-FFF2-40B4-BE49-F238E27FC236}">
                <a16:creationId xmlns:a16="http://schemas.microsoft.com/office/drawing/2014/main" id="{690CD7B5-1413-4504-818E-42D4BAAF2CD8}"/>
              </a:ext>
            </a:extLst>
          </p:cNvPr>
          <p:cNvSpPr>
            <a:spLocks noGrp="1"/>
          </p:cNvSpPr>
          <p:nvPr>
            <p:ph type="ftr" sz="quarter" idx="10"/>
          </p:nvPr>
        </p:nvSpPr>
        <p:spPr>
          <a:xfrm>
            <a:off x="3327662" y="6464899"/>
            <a:ext cx="8254738" cy="301661"/>
          </a:xfrm>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5" name="Content Placeholder 14">
            <a:extLst>
              <a:ext uri="{FF2B5EF4-FFF2-40B4-BE49-F238E27FC236}">
                <a16:creationId xmlns:a16="http://schemas.microsoft.com/office/drawing/2014/main" id="{24EBDB0D-B085-4510-8561-DD5222D13F40}"/>
              </a:ext>
            </a:extLst>
          </p:cNvPr>
          <p:cNvSpPr>
            <a:spLocks noGrp="1"/>
          </p:cNvSpPr>
          <p:nvPr>
            <p:ph sz="quarter" idx="11"/>
          </p:nvPr>
        </p:nvSpPr>
        <p:spPr>
          <a:xfrm>
            <a:off x="609600" y="914399"/>
            <a:ext cx="10972800" cy="267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F1A5B1A8-ACF7-44A1-92DB-AE8378552D9F}"/>
              </a:ext>
            </a:extLst>
          </p:cNvPr>
          <p:cNvSpPr>
            <a:spLocks noGrp="1"/>
          </p:cNvSpPr>
          <p:nvPr>
            <p:ph sz="quarter" idx="12"/>
          </p:nvPr>
        </p:nvSpPr>
        <p:spPr>
          <a:xfrm>
            <a:off x="609600" y="3702622"/>
            <a:ext cx="10972800" cy="2679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14757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ThreeThir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7182B34-166A-48D1-B388-A2DD16484A09}"/>
              </a:ext>
            </a:extLst>
          </p:cNvPr>
          <p:cNvSpPr>
            <a:spLocks noGrp="1"/>
          </p:cNvSpPr>
          <p:nvPr>
            <p:ph type="title"/>
          </p:nvPr>
        </p:nvSpPr>
        <p:spPr>
          <a:xfrm>
            <a:off x="609600" y="330200"/>
            <a:ext cx="10972800" cy="355600"/>
          </a:xfrm>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7" name="Footer Placeholder 4">
            <a:extLst>
              <a:ext uri="{FF2B5EF4-FFF2-40B4-BE49-F238E27FC236}">
                <a16:creationId xmlns:a16="http://schemas.microsoft.com/office/drawing/2014/main" id="{0CC7F86C-CCF9-4A61-8C8E-920BE2046849}"/>
              </a:ext>
            </a:extLst>
          </p:cNvPr>
          <p:cNvSpPr>
            <a:spLocks noGrp="1"/>
          </p:cNvSpPr>
          <p:nvPr>
            <p:ph type="ftr" sz="quarter" idx="12"/>
          </p:nvPr>
        </p:nvSpPr>
        <p:spPr>
          <a:xfrm>
            <a:off x="3327662" y="6464899"/>
            <a:ext cx="8254738" cy="301661"/>
          </a:xfrm>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1" name="Content Placeholder 10">
            <a:extLst>
              <a:ext uri="{FF2B5EF4-FFF2-40B4-BE49-F238E27FC236}">
                <a16:creationId xmlns:a16="http://schemas.microsoft.com/office/drawing/2014/main" id="{54681421-1C2B-4972-8A91-5D2D5F512DE9}"/>
              </a:ext>
            </a:extLst>
          </p:cNvPr>
          <p:cNvSpPr>
            <a:spLocks noGrp="1"/>
          </p:cNvSpPr>
          <p:nvPr>
            <p:ph sz="quarter" idx="13"/>
          </p:nvPr>
        </p:nvSpPr>
        <p:spPr>
          <a:xfrm>
            <a:off x="609600" y="922908"/>
            <a:ext cx="10972800" cy="1737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19D7906B-E895-427A-A8F5-57E31ACBDC91}"/>
              </a:ext>
            </a:extLst>
          </p:cNvPr>
          <p:cNvSpPr>
            <a:spLocks noGrp="1"/>
          </p:cNvSpPr>
          <p:nvPr>
            <p:ph sz="quarter" idx="14"/>
          </p:nvPr>
        </p:nvSpPr>
        <p:spPr>
          <a:xfrm>
            <a:off x="609600" y="2770632"/>
            <a:ext cx="10972800" cy="1737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E18F22C-42FD-4648-ADBC-39FDD715FFF6}"/>
              </a:ext>
            </a:extLst>
          </p:cNvPr>
          <p:cNvSpPr>
            <a:spLocks noGrp="1"/>
          </p:cNvSpPr>
          <p:nvPr>
            <p:ph sz="quarter" idx="15"/>
          </p:nvPr>
        </p:nvSpPr>
        <p:spPr>
          <a:xfrm>
            <a:off x="609600" y="4635056"/>
            <a:ext cx="10972800" cy="1737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739460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FourQuarte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6C10B7-3BB1-4683-8642-FF4CB4B5728E}"/>
              </a:ext>
            </a:extLst>
          </p:cNvPr>
          <p:cNvSpPr>
            <a:spLocks noGrp="1"/>
          </p:cNvSpPr>
          <p:nvPr>
            <p:ph type="title"/>
          </p:nvPr>
        </p:nvSpPr>
        <p:spPr>
          <a:xfrm>
            <a:off x="609600" y="330200"/>
            <a:ext cx="10972800" cy="355600"/>
          </a:xfrm>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9" name="Footer Placeholder 4">
            <a:extLst>
              <a:ext uri="{FF2B5EF4-FFF2-40B4-BE49-F238E27FC236}">
                <a16:creationId xmlns:a16="http://schemas.microsoft.com/office/drawing/2014/main" id="{FF92C2E2-FA32-4759-B4F4-998062C13EA9}"/>
              </a:ext>
            </a:extLst>
          </p:cNvPr>
          <p:cNvSpPr>
            <a:spLocks noGrp="1"/>
          </p:cNvSpPr>
          <p:nvPr>
            <p:ph type="ftr" sz="quarter" idx="13"/>
          </p:nvPr>
        </p:nvSpPr>
        <p:spPr>
          <a:xfrm>
            <a:off x="3327662" y="6464899"/>
            <a:ext cx="8254738" cy="301661"/>
          </a:xfrm>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4" name="Content Placeholder 3">
            <a:extLst>
              <a:ext uri="{FF2B5EF4-FFF2-40B4-BE49-F238E27FC236}">
                <a16:creationId xmlns:a16="http://schemas.microsoft.com/office/drawing/2014/main" id="{DE4E6B00-792F-49BE-8FF6-D49384268034}"/>
              </a:ext>
            </a:extLst>
          </p:cNvPr>
          <p:cNvSpPr>
            <a:spLocks noGrp="1"/>
          </p:cNvSpPr>
          <p:nvPr>
            <p:ph sz="quarter" idx="14"/>
          </p:nvPr>
        </p:nvSpPr>
        <p:spPr>
          <a:xfrm>
            <a:off x="609600" y="914400"/>
            <a:ext cx="10972800" cy="126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77EF4169-2F64-476B-8F0C-43510F30C78F}"/>
              </a:ext>
            </a:extLst>
          </p:cNvPr>
          <p:cNvSpPr>
            <a:spLocks noGrp="1"/>
          </p:cNvSpPr>
          <p:nvPr>
            <p:ph sz="quarter" idx="15"/>
          </p:nvPr>
        </p:nvSpPr>
        <p:spPr>
          <a:xfrm>
            <a:off x="609600" y="2322767"/>
            <a:ext cx="10972800" cy="126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BA65D799-E8A0-439D-9734-6C7C59C9A668}"/>
              </a:ext>
            </a:extLst>
          </p:cNvPr>
          <p:cNvSpPr>
            <a:spLocks noGrp="1"/>
          </p:cNvSpPr>
          <p:nvPr>
            <p:ph sz="quarter" idx="16"/>
          </p:nvPr>
        </p:nvSpPr>
        <p:spPr>
          <a:xfrm>
            <a:off x="609600" y="3730371"/>
            <a:ext cx="10972800" cy="126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416CBAB3-EED4-4258-9876-66DD07DCD980}"/>
              </a:ext>
            </a:extLst>
          </p:cNvPr>
          <p:cNvSpPr>
            <a:spLocks noGrp="1"/>
          </p:cNvSpPr>
          <p:nvPr>
            <p:ph sz="quarter" idx="17"/>
          </p:nvPr>
        </p:nvSpPr>
        <p:spPr>
          <a:xfrm>
            <a:off x="609600" y="5120386"/>
            <a:ext cx="10972800" cy="126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12380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C0B194-305E-4C52-A3BC-D1DEDF46186A}"/>
              </a:ext>
            </a:extLst>
          </p:cNvPr>
          <p:cNvSpPr>
            <a:spLocks noGrp="1"/>
          </p:cNvSpPr>
          <p:nvPr>
            <p:ph type="title"/>
          </p:nvPr>
        </p:nvSpPr>
        <p:spPr>
          <a:xfrm>
            <a:off x="616855" y="1676400"/>
            <a:ext cx="7257143" cy="1752600"/>
          </a:xfrm>
        </p:spPr>
        <p:txBody>
          <a:bodyPr anchor="b"/>
          <a:lstStyle>
            <a:lvl1pPr algn="l">
              <a:lnSpc>
                <a:spcPts val="3000"/>
              </a:lnSpc>
              <a:defRPr sz="2800" b="0" cap="none" baseline="0"/>
            </a:lvl1pPr>
          </a:lstStyle>
          <a:p>
            <a:r>
              <a:rPr lang="en-US" dirty="0"/>
              <a:t>Click to edit Master title style</a:t>
            </a:r>
          </a:p>
        </p:txBody>
      </p:sp>
      <p:sp>
        <p:nvSpPr>
          <p:cNvPr id="8" name="TextBox 7">
            <a:extLst>
              <a:ext uri="{FF2B5EF4-FFF2-40B4-BE49-F238E27FC236}">
                <a16:creationId xmlns:a16="http://schemas.microsoft.com/office/drawing/2014/main" id="{220D0FA5-0FE7-4E63-8184-468E1E542227}"/>
              </a:ext>
            </a:extLst>
          </p:cNvPr>
          <p:cNvSpPr txBox="1"/>
          <p:nvPr userDrawn="1"/>
        </p:nvSpPr>
        <p:spPr>
          <a:xfrm>
            <a:off x="10031883" y="6530269"/>
            <a:ext cx="2335608" cy="210979"/>
          </a:xfrm>
          <a:prstGeom prst="rect">
            <a:avLst/>
          </a:prstGeom>
          <a:noFill/>
        </p:spPr>
        <p:txBody>
          <a:bodyPr wrap="square" lIns="0" tIns="0" rIns="0" bIns="0" rtlCol="0">
            <a:noAutofit/>
          </a:bodyPr>
          <a:lstStyle/>
          <a:p>
            <a:pPr algn="l">
              <a:lnSpc>
                <a:spcPct val="90000"/>
              </a:lnSpc>
            </a:pPr>
            <a:r>
              <a:rPr lang="en-US" sz="700" dirty="0">
                <a:solidFill>
                  <a:schemeClr val="bg1"/>
                </a:solidFill>
              </a:rPr>
              <a:t>© 2019</a:t>
            </a:r>
            <a:r>
              <a:rPr lang="en-US" sz="700" baseline="0" dirty="0">
                <a:solidFill>
                  <a:schemeClr val="bg1"/>
                </a:solidFill>
              </a:rPr>
              <a:t> VMware Inc. All rights reserved.</a:t>
            </a:r>
            <a:endParaRPr lang="en-US" sz="700" dirty="0">
              <a:solidFill>
                <a:schemeClr val="bg1"/>
              </a:solidFill>
            </a:endParaRPr>
          </a:p>
        </p:txBody>
      </p:sp>
      <p:pic>
        <p:nvPicPr>
          <p:cNvPr id="10" name="Picture 4" descr="C:\Users\jmaltese\AppData\Local\Temp\6\SNAGHTML1ac7bba0.PNG">
            <a:extLst>
              <a:ext uri="{FF2B5EF4-FFF2-40B4-BE49-F238E27FC236}">
                <a16:creationId xmlns:a16="http://schemas.microsoft.com/office/drawing/2014/main" id="{3E92330F-F74F-4FC0-A158-D8A6B4F52B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6447600"/>
            <a:ext cx="1408739" cy="26270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parallelogram graphics">
            <a:extLst>
              <a:ext uri="{FF2B5EF4-FFF2-40B4-BE49-F238E27FC236}">
                <a16:creationId xmlns:a16="http://schemas.microsoft.com/office/drawing/2014/main" id="{B999E0C6-A3AD-45C1-8074-C40C2E8DABB5}"/>
              </a:ext>
              <a:ext uri="{C183D7F6-B498-43B3-948B-1728B52AA6E4}">
                <adec:decorative xmlns="" xmlns:a16="http://schemas.microsoft.com/office/drawing/2014/main" xmlns:a14="http://schemas.microsoft.com/office/drawing/2010/main" xmlns:p14="http://schemas.microsoft.com/office/powerpoint/2010/main" xmlns:adec="http://schemas.microsoft.com/office/drawing/2017/decorative" val="1"/>
              </a:ext>
            </a:extLst>
          </p:cNvPr>
          <p:cNvGrpSpPr/>
          <p:nvPr userDrawn="1"/>
        </p:nvGrpSpPr>
        <p:grpSpPr>
          <a:xfrm>
            <a:off x="5180604" y="3294915"/>
            <a:ext cx="9157084" cy="2284913"/>
            <a:chOff x="5180604" y="3294915"/>
            <a:chExt cx="9157084" cy="2284913"/>
          </a:xfrm>
        </p:grpSpPr>
        <p:sp>
          <p:nvSpPr>
            <p:cNvPr id="14" name="Freeform 25">
              <a:extLst>
                <a:ext uri="{FF2B5EF4-FFF2-40B4-BE49-F238E27FC236}">
                  <a16:creationId xmlns:a16="http://schemas.microsoft.com/office/drawing/2014/main" id="{2DF976D8-14AA-4404-9DEB-5D56025CBE9B}"/>
                </a:ext>
                <a:ext uri="{C183D7F6-B498-43B3-948B-1728B52AA6E4}">
                  <adec:decorative xmlns="" xmlns:a16="http://schemas.microsoft.com/office/drawing/2014/main" xmlns:a14="http://schemas.microsoft.com/office/drawing/2010/main" xmlns:p14="http://schemas.microsoft.com/office/powerpoint/2010/main" xmlns:adec="http://schemas.microsoft.com/office/drawing/2017/decorative" val="1"/>
                </a:ext>
              </a:extLst>
            </p:cNvPr>
            <p:cNvSpPr/>
            <p:nvPr userDrawn="1"/>
          </p:nvSpPr>
          <p:spPr>
            <a:xfrm rot="2700000">
              <a:off x="8616689" y="-141170"/>
              <a:ext cx="2284913" cy="9157084"/>
            </a:xfrm>
            <a:custGeom>
              <a:avLst/>
              <a:gdLst>
                <a:gd name="connsiteX0" fmla="*/ 1 w 2284913"/>
                <a:gd name="connsiteY0" fmla="*/ 0 h 9157084"/>
                <a:gd name="connsiteX1" fmla="*/ 2284913 w 2284913"/>
                <a:gd name="connsiteY1" fmla="*/ 2284913 h 9157084"/>
                <a:gd name="connsiteX2" fmla="*/ 2284913 w 2284913"/>
                <a:gd name="connsiteY2" fmla="*/ 6872172 h 9157084"/>
                <a:gd name="connsiteX3" fmla="*/ 0 w 2284913"/>
                <a:gd name="connsiteY3" fmla="*/ 9157084 h 9157084"/>
              </a:gdLst>
              <a:ahLst/>
              <a:cxnLst>
                <a:cxn ang="0">
                  <a:pos x="connsiteX0" y="connsiteY0"/>
                </a:cxn>
                <a:cxn ang="0">
                  <a:pos x="connsiteX1" y="connsiteY1"/>
                </a:cxn>
                <a:cxn ang="0">
                  <a:pos x="connsiteX2" y="connsiteY2"/>
                </a:cxn>
                <a:cxn ang="0">
                  <a:pos x="connsiteX3" y="connsiteY3"/>
                </a:cxn>
              </a:cxnLst>
              <a:rect l="l" t="t" r="r" b="b"/>
              <a:pathLst>
                <a:path w="2284913" h="9157084">
                  <a:moveTo>
                    <a:pt x="1" y="0"/>
                  </a:moveTo>
                  <a:lnTo>
                    <a:pt x="2284913" y="2284913"/>
                  </a:lnTo>
                  <a:lnTo>
                    <a:pt x="2284913" y="6872172"/>
                  </a:lnTo>
                  <a:lnTo>
                    <a:pt x="0" y="9157084"/>
                  </a:lnTo>
                  <a:close/>
                </a:path>
              </a:pathLst>
            </a:custGeom>
            <a:gradFill>
              <a:gsLst>
                <a:gs pos="24000">
                  <a:schemeClr val="accent4"/>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sp>
          <p:nvSpPr>
            <p:cNvPr id="15" name="Freeform: Shape 14">
              <a:extLst>
                <a:ext uri="{FF2B5EF4-FFF2-40B4-BE49-F238E27FC236}">
                  <a16:creationId xmlns:a16="http://schemas.microsoft.com/office/drawing/2014/main" id="{02B193DB-01D8-40AF-B55A-6248DB98127F}"/>
                </a:ext>
                <a:ext uri="{C183D7F6-B498-43B3-948B-1728B52AA6E4}">
                  <adec:decorative xmlns="" xmlns:a16="http://schemas.microsoft.com/office/drawing/2014/main" xmlns:a14="http://schemas.microsoft.com/office/drawing/2010/main" xmlns:p14="http://schemas.microsoft.com/office/powerpoint/2010/main" xmlns:adec="http://schemas.microsoft.com/office/drawing/2017/decorative" val="1"/>
                </a:ext>
              </a:extLst>
            </p:cNvPr>
            <p:cNvSpPr/>
            <p:nvPr userDrawn="1"/>
          </p:nvSpPr>
          <p:spPr>
            <a:xfrm rot="2700000">
              <a:off x="9753830" y="1674737"/>
              <a:ext cx="970552" cy="6485190"/>
            </a:xfrm>
            <a:custGeom>
              <a:avLst/>
              <a:gdLst>
                <a:gd name="connsiteX0" fmla="*/ 1 w 970552"/>
                <a:gd name="connsiteY0" fmla="*/ 0 h 6485190"/>
                <a:gd name="connsiteX1" fmla="*/ 970552 w 970552"/>
                <a:gd name="connsiteY1" fmla="*/ 970551 h 6485190"/>
                <a:gd name="connsiteX2" fmla="*/ 970552 w 970552"/>
                <a:gd name="connsiteY2" fmla="*/ 5514638 h 6485190"/>
                <a:gd name="connsiteX3" fmla="*/ 0 w 970552"/>
                <a:gd name="connsiteY3" fmla="*/ 6485190 h 6485190"/>
              </a:gdLst>
              <a:ahLst/>
              <a:cxnLst>
                <a:cxn ang="0">
                  <a:pos x="connsiteX0" y="connsiteY0"/>
                </a:cxn>
                <a:cxn ang="0">
                  <a:pos x="connsiteX1" y="connsiteY1"/>
                </a:cxn>
                <a:cxn ang="0">
                  <a:pos x="connsiteX2" y="connsiteY2"/>
                </a:cxn>
                <a:cxn ang="0">
                  <a:pos x="connsiteX3" y="connsiteY3"/>
                </a:cxn>
              </a:cxnLst>
              <a:rect l="l" t="t" r="r" b="b"/>
              <a:pathLst>
                <a:path w="970552" h="6485190">
                  <a:moveTo>
                    <a:pt x="1" y="0"/>
                  </a:moveTo>
                  <a:lnTo>
                    <a:pt x="970552" y="970551"/>
                  </a:lnTo>
                  <a:lnTo>
                    <a:pt x="970552" y="5514638"/>
                  </a:lnTo>
                  <a:lnTo>
                    <a:pt x="0" y="6485190"/>
                  </a:lnTo>
                  <a:close/>
                </a:path>
              </a:pathLst>
            </a:custGeom>
            <a:gradFill>
              <a:gsLst>
                <a:gs pos="20000">
                  <a:schemeClr val="accent4"/>
                </a:gs>
                <a:gs pos="95000">
                  <a:schemeClr val="bg1"/>
                </a:gs>
                <a:gs pos="74000">
                  <a:schemeClr val="bg1">
                    <a:alpha val="79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grpSp>
    </p:spTree>
    <p:custDataLst>
      <p:tags r:id="rId1"/>
    </p:custDataLst>
    <p:extLst>
      <p:ext uri="{BB962C8B-B14F-4D97-AF65-F5344CB8AC3E}">
        <p14:creationId xmlns:p14="http://schemas.microsoft.com/office/powerpoint/2010/main" val="889196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OneThirdTwoThir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6C10B7-3BB1-4683-8642-FF4CB4B5728E}"/>
              </a:ext>
            </a:extLst>
          </p:cNvPr>
          <p:cNvSpPr>
            <a:spLocks noGrp="1"/>
          </p:cNvSpPr>
          <p:nvPr>
            <p:ph type="title"/>
          </p:nvPr>
        </p:nvSpPr>
        <p:spPr>
          <a:xfrm>
            <a:off x="609600" y="330200"/>
            <a:ext cx="10972800" cy="355600"/>
          </a:xfrm>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9" name="Footer Placeholder 4">
            <a:extLst>
              <a:ext uri="{FF2B5EF4-FFF2-40B4-BE49-F238E27FC236}">
                <a16:creationId xmlns:a16="http://schemas.microsoft.com/office/drawing/2014/main" id="{FF92C2E2-FA32-4759-B4F4-998062C13EA9}"/>
              </a:ext>
            </a:extLst>
          </p:cNvPr>
          <p:cNvSpPr>
            <a:spLocks noGrp="1"/>
          </p:cNvSpPr>
          <p:nvPr>
            <p:ph type="ftr" sz="quarter" idx="13"/>
          </p:nvPr>
        </p:nvSpPr>
        <p:spPr>
          <a:xfrm>
            <a:off x="3327662" y="6464899"/>
            <a:ext cx="8254738" cy="301661"/>
          </a:xfrm>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4" name="Content Placeholder 3">
            <a:extLst>
              <a:ext uri="{FF2B5EF4-FFF2-40B4-BE49-F238E27FC236}">
                <a16:creationId xmlns:a16="http://schemas.microsoft.com/office/drawing/2014/main" id="{CF2E4B06-25AF-457F-B679-291337716B14}"/>
              </a:ext>
            </a:extLst>
          </p:cNvPr>
          <p:cNvSpPr>
            <a:spLocks noGrp="1"/>
          </p:cNvSpPr>
          <p:nvPr>
            <p:ph sz="quarter" idx="14"/>
          </p:nvPr>
        </p:nvSpPr>
        <p:spPr>
          <a:xfrm>
            <a:off x="609600" y="914400"/>
            <a:ext cx="10972800" cy="1764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E6091F57-CD45-4EFB-9930-8D47B12D4AD8}"/>
              </a:ext>
            </a:extLst>
          </p:cNvPr>
          <p:cNvSpPr>
            <a:spLocks noGrp="1"/>
          </p:cNvSpPr>
          <p:nvPr>
            <p:ph sz="quarter" idx="15"/>
          </p:nvPr>
        </p:nvSpPr>
        <p:spPr>
          <a:xfrm>
            <a:off x="609600" y="2788920"/>
            <a:ext cx="1097280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814692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scriptionWithFourZon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98019B4-5AAA-456E-A9DD-12ED4799FC86}"/>
              </a:ext>
            </a:extLst>
          </p:cNvPr>
          <p:cNvSpPr>
            <a:spLocks noGrp="1"/>
          </p:cNvSpPr>
          <p:nvPr>
            <p:ph type="title"/>
          </p:nvPr>
        </p:nvSpPr>
        <p:spPr>
          <a:xfrm>
            <a:off x="609600" y="330200"/>
            <a:ext cx="10972800" cy="355600"/>
          </a:xfrm>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9" name="Footer Placeholder 4">
            <a:extLst>
              <a:ext uri="{FF2B5EF4-FFF2-40B4-BE49-F238E27FC236}">
                <a16:creationId xmlns:a16="http://schemas.microsoft.com/office/drawing/2014/main" id="{4DD94C64-0C87-480D-B2D7-3FE6DC333606}"/>
              </a:ext>
            </a:extLst>
          </p:cNvPr>
          <p:cNvSpPr>
            <a:spLocks noGrp="1"/>
          </p:cNvSpPr>
          <p:nvPr>
            <p:ph type="ftr" sz="quarter" idx="10"/>
          </p:nvPr>
        </p:nvSpPr>
        <p:spPr>
          <a:xfrm>
            <a:off x="3327662" y="6464899"/>
            <a:ext cx="8254738" cy="301661"/>
          </a:xfrm>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3" name="Content Placeholder 12">
            <a:extLst>
              <a:ext uri="{FF2B5EF4-FFF2-40B4-BE49-F238E27FC236}">
                <a16:creationId xmlns:a16="http://schemas.microsoft.com/office/drawing/2014/main" id="{9D412ED3-656C-487F-BC98-51A477296576}"/>
              </a:ext>
            </a:extLst>
          </p:cNvPr>
          <p:cNvSpPr>
            <a:spLocks noGrp="1"/>
          </p:cNvSpPr>
          <p:nvPr>
            <p:ph sz="quarter" idx="11"/>
          </p:nvPr>
        </p:nvSpPr>
        <p:spPr>
          <a:xfrm>
            <a:off x="609600" y="923544"/>
            <a:ext cx="10972800" cy="60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78984C72-A26A-41BE-B6E1-303B687E911E}"/>
              </a:ext>
            </a:extLst>
          </p:cNvPr>
          <p:cNvSpPr>
            <a:spLocks noGrp="1"/>
          </p:cNvSpPr>
          <p:nvPr>
            <p:ph sz="quarter" idx="12"/>
          </p:nvPr>
        </p:nvSpPr>
        <p:spPr>
          <a:xfrm>
            <a:off x="609600" y="1664208"/>
            <a:ext cx="5417472" cy="230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a:extLst>
              <a:ext uri="{FF2B5EF4-FFF2-40B4-BE49-F238E27FC236}">
                <a16:creationId xmlns:a16="http://schemas.microsoft.com/office/drawing/2014/main" id="{CD865366-0962-4AF8-9FBF-B657D8EEA79D}"/>
              </a:ext>
            </a:extLst>
          </p:cNvPr>
          <p:cNvSpPr>
            <a:spLocks noGrp="1"/>
          </p:cNvSpPr>
          <p:nvPr>
            <p:ph sz="quarter" idx="13"/>
          </p:nvPr>
        </p:nvSpPr>
        <p:spPr>
          <a:xfrm>
            <a:off x="6164928" y="1664208"/>
            <a:ext cx="5417472" cy="230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03D454DF-6CCB-4FD8-B865-EE170768B696}"/>
              </a:ext>
            </a:extLst>
          </p:cNvPr>
          <p:cNvSpPr>
            <a:spLocks noGrp="1"/>
          </p:cNvSpPr>
          <p:nvPr>
            <p:ph sz="quarter" idx="14"/>
          </p:nvPr>
        </p:nvSpPr>
        <p:spPr>
          <a:xfrm>
            <a:off x="609600" y="4087368"/>
            <a:ext cx="5418138" cy="230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3">
            <a:extLst>
              <a:ext uri="{FF2B5EF4-FFF2-40B4-BE49-F238E27FC236}">
                <a16:creationId xmlns:a16="http://schemas.microsoft.com/office/drawing/2014/main" id="{62D6DFB4-A536-44A9-A8AF-D5824D7B025B}"/>
              </a:ext>
            </a:extLst>
          </p:cNvPr>
          <p:cNvSpPr>
            <a:spLocks noGrp="1"/>
          </p:cNvSpPr>
          <p:nvPr>
            <p:ph sz="quarter" idx="15"/>
          </p:nvPr>
        </p:nvSpPr>
        <p:spPr>
          <a:xfrm>
            <a:off x="6167026" y="4088093"/>
            <a:ext cx="5422392" cy="230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88393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8923-D2E2-4677-A54B-37B7C98B947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B8AA77A-6A9C-4C61-BBA0-0DBA6EEFE20D}"/>
              </a:ext>
            </a:extLst>
          </p:cNvPr>
          <p:cNvSpPr>
            <a:spLocks noGrp="1"/>
          </p:cNvSpPr>
          <p:nvPr>
            <p:ph type="ftr" sz="quarter" idx="10"/>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6" name="Content Placeholder 5">
            <a:extLst>
              <a:ext uri="{FF2B5EF4-FFF2-40B4-BE49-F238E27FC236}">
                <a16:creationId xmlns:a16="http://schemas.microsoft.com/office/drawing/2014/main" id="{A3D9C313-9D74-4417-9CE5-3067F940B13A}"/>
              </a:ext>
            </a:extLst>
          </p:cNvPr>
          <p:cNvSpPr>
            <a:spLocks noGrp="1"/>
          </p:cNvSpPr>
          <p:nvPr>
            <p:ph sz="quarter" idx="12"/>
          </p:nvPr>
        </p:nvSpPr>
        <p:spPr>
          <a:xfrm>
            <a:off x="609600" y="914400"/>
            <a:ext cx="10972800" cy="5467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452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7BBE-13CB-4E43-8281-B3F1E3EFF8CF}"/>
              </a:ext>
            </a:extLst>
          </p:cNvPr>
          <p:cNvSpPr>
            <a:spLocks noGrp="1"/>
          </p:cNvSpPr>
          <p:nvPr>
            <p:ph type="title"/>
          </p:nvPr>
        </p:nvSpPr>
        <p:spPr/>
        <p:txBody>
          <a:bodyPr anchor="ctr" anchorCtr="0"/>
          <a:lstStyle>
            <a:lvl1pPr algn="l" defTabSz="914400" rtl="0" eaLnBrk="1" latinLnBrk="0" hangingPunct="1">
              <a:lnSpc>
                <a:spcPts val="24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7" name="Footer Placeholder 6">
            <a:extLst>
              <a:ext uri="{FF2B5EF4-FFF2-40B4-BE49-F238E27FC236}">
                <a16:creationId xmlns:a16="http://schemas.microsoft.com/office/drawing/2014/main" id="{D2F82163-5CBA-48E5-A22D-C030D5928FF3}"/>
              </a:ext>
            </a:extLst>
          </p:cNvPr>
          <p:cNvSpPr>
            <a:spLocks noGrp="1"/>
          </p:cNvSpPr>
          <p:nvPr>
            <p:ph type="ftr" sz="quarter" idx="10"/>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4" name="Content Placeholder 3">
            <a:extLst>
              <a:ext uri="{FF2B5EF4-FFF2-40B4-BE49-F238E27FC236}">
                <a16:creationId xmlns:a16="http://schemas.microsoft.com/office/drawing/2014/main" id="{B924104D-00F9-4719-866F-5EE42F625519}"/>
              </a:ext>
            </a:extLst>
          </p:cNvPr>
          <p:cNvSpPr>
            <a:spLocks noGrp="1"/>
          </p:cNvSpPr>
          <p:nvPr>
            <p:ph sz="quarter" idx="11"/>
          </p:nvPr>
        </p:nvSpPr>
        <p:spPr>
          <a:xfrm>
            <a:off x="609600" y="914400"/>
            <a:ext cx="10972800" cy="546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97061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And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355600"/>
          </a:xfrm>
        </p:spPr>
        <p:txBody>
          <a:bodyPr/>
          <a:lstStyle>
            <a:lvl1pPr algn="l" defTabSz="914400" rtl="0" eaLnBrk="1" latinLnBrk="0" hangingPunct="1">
              <a:lnSpc>
                <a:spcPts val="24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609600" y="914400"/>
            <a:ext cx="10972800" cy="587830"/>
          </a:xfrm>
          <a:prstGeom prst="rect">
            <a:avLst/>
          </a:prstGeom>
        </p:spPr>
        <p:txBody>
          <a:bodyPr>
            <a:noAutofit/>
          </a:bodyPr>
          <a:lstStyle>
            <a:lvl1pPr>
              <a:defRPr/>
            </a:lvl1pPr>
          </a:lstStyle>
          <a:p>
            <a:pPr lvl="0"/>
            <a:r>
              <a:rPr lang="en-US" dirty="0"/>
              <a:t>Click to edit Master text styles</a:t>
            </a:r>
          </a:p>
        </p:txBody>
      </p:sp>
      <p:sp>
        <p:nvSpPr>
          <p:cNvPr id="7" name="Footer Placeholder 6">
            <a:extLst>
              <a:ext uri="{FF2B5EF4-FFF2-40B4-BE49-F238E27FC236}">
                <a16:creationId xmlns:a16="http://schemas.microsoft.com/office/drawing/2014/main" id="{3A98C190-4135-4A36-B60A-704147DB0E03}"/>
              </a:ext>
            </a:extLst>
          </p:cNvPr>
          <p:cNvSpPr>
            <a:spLocks noGrp="1"/>
          </p:cNvSpPr>
          <p:nvPr>
            <p:ph type="ftr" sz="quarter" idx="11"/>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8" name="Content Placeholder 7">
            <a:extLst>
              <a:ext uri="{FF2B5EF4-FFF2-40B4-BE49-F238E27FC236}">
                <a16:creationId xmlns:a16="http://schemas.microsoft.com/office/drawing/2014/main" id="{7BED48D6-5E08-4BBE-A22B-926F5CAE8633}"/>
              </a:ext>
            </a:extLst>
          </p:cNvPr>
          <p:cNvSpPr>
            <a:spLocks noGrp="1"/>
          </p:cNvSpPr>
          <p:nvPr>
            <p:ph sz="quarter" idx="12"/>
          </p:nvPr>
        </p:nvSpPr>
        <p:spPr>
          <a:xfrm>
            <a:off x="609600" y="1582738"/>
            <a:ext cx="10972800" cy="4799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86911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Content_Anima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355600"/>
          </a:xfrm>
        </p:spPr>
        <p:txBody>
          <a:bodyPr/>
          <a:lstStyle>
            <a:lvl1pPr algn="l" defTabSz="914400" rtl="0" eaLnBrk="1" latinLnBrk="0" hangingPunct="1">
              <a:lnSpc>
                <a:spcPts val="24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609600" y="914400"/>
            <a:ext cx="10972800" cy="587830"/>
          </a:xfrm>
          <a:prstGeom prst="rect">
            <a:avLst/>
          </a:prstGeom>
        </p:spPr>
        <p:txBody>
          <a:bodyPr>
            <a:noAutofit/>
          </a:bodyPr>
          <a:lstStyle>
            <a:lvl1pPr>
              <a:defRPr/>
            </a:lvl1pPr>
          </a:lstStyle>
          <a:p>
            <a:pPr lvl="0"/>
            <a:r>
              <a:rPr lang="en-US" dirty="0"/>
              <a:t>Click to edit Master text styles</a:t>
            </a:r>
          </a:p>
        </p:txBody>
      </p:sp>
      <p:sp>
        <p:nvSpPr>
          <p:cNvPr id="7" name="Footer Placeholder 6">
            <a:extLst>
              <a:ext uri="{FF2B5EF4-FFF2-40B4-BE49-F238E27FC236}">
                <a16:creationId xmlns:a16="http://schemas.microsoft.com/office/drawing/2014/main" id="{3A98C190-4135-4A36-B60A-704147DB0E03}"/>
              </a:ext>
            </a:extLst>
          </p:cNvPr>
          <p:cNvSpPr>
            <a:spLocks noGrp="1"/>
          </p:cNvSpPr>
          <p:nvPr>
            <p:ph type="ftr" sz="quarter" idx="11"/>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8" name="Content Placeholder 7">
            <a:extLst>
              <a:ext uri="{FF2B5EF4-FFF2-40B4-BE49-F238E27FC236}">
                <a16:creationId xmlns:a16="http://schemas.microsoft.com/office/drawing/2014/main" id="{7BED48D6-5E08-4BBE-A22B-926F5CAE8633}"/>
              </a:ext>
            </a:extLst>
          </p:cNvPr>
          <p:cNvSpPr>
            <a:spLocks noGrp="1"/>
          </p:cNvSpPr>
          <p:nvPr>
            <p:ph sz="quarter" idx="12"/>
          </p:nvPr>
        </p:nvSpPr>
        <p:spPr>
          <a:xfrm>
            <a:off x="609600" y="1582738"/>
            <a:ext cx="10972800" cy="4799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Graphic 4">
            <a:extLst>
              <a:ext uri="{FF2B5EF4-FFF2-40B4-BE49-F238E27FC236}">
                <a16:creationId xmlns:a16="http://schemas.microsoft.com/office/drawing/2014/main" id="{EC70DB90-F2D2-427E-A924-7587BC92BC19}"/>
              </a:ext>
            </a:extLst>
          </p:cNvPr>
          <p:cNvSpPr/>
          <p:nvPr userDrawn="1"/>
        </p:nvSpPr>
        <p:spPr>
          <a:xfrm>
            <a:off x="11707653" y="6387734"/>
            <a:ext cx="371010" cy="371010"/>
          </a:xfrm>
          <a:custGeom>
            <a:avLst/>
            <a:gdLst>
              <a:gd name="connsiteX0" fmla="*/ 185505 w 371010"/>
              <a:gd name="connsiteY0" fmla="*/ 0 h 371010"/>
              <a:gd name="connsiteX1" fmla="*/ 0 w 371010"/>
              <a:gd name="connsiteY1" fmla="*/ 185505 h 371010"/>
              <a:gd name="connsiteX2" fmla="*/ 185505 w 371010"/>
              <a:gd name="connsiteY2" fmla="*/ 371011 h 371010"/>
              <a:gd name="connsiteX3" fmla="*/ 371011 w 371010"/>
              <a:gd name="connsiteY3" fmla="*/ 185505 h 371010"/>
              <a:gd name="connsiteX4" fmla="*/ 185505 w 371010"/>
              <a:gd name="connsiteY4" fmla="*/ 0 h 371010"/>
              <a:gd name="connsiteX5" fmla="*/ 272050 w 371010"/>
              <a:gd name="connsiteY5" fmla="*/ 203458 h 371010"/>
              <a:gd name="connsiteX6" fmla="*/ 140401 w 371010"/>
              <a:gd name="connsiteY6" fmla="*/ 279006 h 371010"/>
              <a:gd name="connsiteX7" fmla="*/ 113697 w 371010"/>
              <a:gd name="connsiteY7" fmla="*/ 263298 h 371010"/>
              <a:gd name="connsiteX8" fmla="*/ 113697 w 371010"/>
              <a:gd name="connsiteY8" fmla="*/ 107713 h 371010"/>
              <a:gd name="connsiteX9" fmla="*/ 140401 w 371010"/>
              <a:gd name="connsiteY9" fmla="*/ 92005 h 371010"/>
              <a:gd name="connsiteX10" fmla="*/ 272050 w 371010"/>
              <a:gd name="connsiteY10" fmla="*/ 172041 h 371010"/>
              <a:gd name="connsiteX11" fmla="*/ 272050 w 371010"/>
              <a:gd name="connsiteY11" fmla="*/ 203458 h 37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010" h="371010">
                <a:moveTo>
                  <a:pt x="185505" y="0"/>
                </a:moveTo>
                <a:cubicBezTo>
                  <a:pt x="83029" y="0"/>
                  <a:pt x="0" y="83029"/>
                  <a:pt x="0" y="185505"/>
                </a:cubicBezTo>
                <a:cubicBezTo>
                  <a:pt x="0" y="287982"/>
                  <a:pt x="83029" y="371011"/>
                  <a:pt x="185505" y="371011"/>
                </a:cubicBezTo>
                <a:cubicBezTo>
                  <a:pt x="287982" y="371011"/>
                  <a:pt x="371011" y="287982"/>
                  <a:pt x="371011" y="185505"/>
                </a:cubicBezTo>
                <a:cubicBezTo>
                  <a:pt x="371011" y="83029"/>
                  <a:pt x="287982" y="0"/>
                  <a:pt x="185505" y="0"/>
                </a:cubicBezTo>
                <a:close/>
                <a:moveTo>
                  <a:pt x="272050" y="203458"/>
                </a:moveTo>
                <a:lnTo>
                  <a:pt x="140401" y="279006"/>
                </a:lnTo>
                <a:cubicBezTo>
                  <a:pt x="128582" y="285589"/>
                  <a:pt x="113697" y="277136"/>
                  <a:pt x="113697" y="263298"/>
                </a:cubicBezTo>
                <a:lnTo>
                  <a:pt x="113697" y="107713"/>
                </a:lnTo>
                <a:cubicBezTo>
                  <a:pt x="113697" y="93950"/>
                  <a:pt x="128507" y="85422"/>
                  <a:pt x="140401" y="92005"/>
                </a:cubicBezTo>
                <a:lnTo>
                  <a:pt x="272050" y="172041"/>
                </a:lnTo>
                <a:cubicBezTo>
                  <a:pt x="284317" y="178923"/>
                  <a:pt x="284317" y="196651"/>
                  <a:pt x="272050" y="203458"/>
                </a:cubicBezTo>
                <a:close/>
              </a:path>
            </a:pathLst>
          </a:custGeom>
          <a:solidFill>
            <a:schemeClr val="accent1"/>
          </a:solidFill>
          <a:ln w="744" cap="flat">
            <a:noFill/>
            <a:prstDash val="solid"/>
            <a:miter/>
          </a:ln>
        </p:spPr>
        <p:txBody>
          <a:bodyPr rtlCol="0" anchor="ctr"/>
          <a:lstStyle/>
          <a:p>
            <a:endParaRPr lang="en-GB"/>
          </a:p>
        </p:txBody>
      </p:sp>
    </p:spTree>
    <p:custDataLst>
      <p:tags r:id="rId1"/>
    </p:custDataLst>
    <p:extLst>
      <p:ext uri="{BB962C8B-B14F-4D97-AF65-F5344CB8AC3E}">
        <p14:creationId xmlns:p14="http://schemas.microsoft.com/office/powerpoint/2010/main" val="338403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By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2200"/>
              </a:lnSpc>
              <a:defRPr/>
            </a:lvl1pPr>
          </a:lstStyle>
          <a:p>
            <a:r>
              <a:rPr lang="en-US" dirty="0"/>
              <a:t>Click to edit Master title style</a:t>
            </a:r>
          </a:p>
        </p:txBody>
      </p:sp>
      <p:sp>
        <p:nvSpPr>
          <p:cNvPr id="5" name="Footer Placeholder 4">
            <a:extLst>
              <a:ext uri="{FF2B5EF4-FFF2-40B4-BE49-F238E27FC236}">
                <a16:creationId xmlns:a16="http://schemas.microsoft.com/office/drawing/2014/main" id="{40A1BD94-730B-4E88-AB87-7EC608A844C3}"/>
              </a:ext>
            </a:extLst>
          </p:cNvPr>
          <p:cNvSpPr>
            <a:spLocks noGrp="1"/>
          </p:cNvSpPr>
          <p:nvPr>
            <p:ph type="ftr" sz="quarter" idx="10"/>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1" name="Content Placeholder 10">
            <a:extLst>
              <a:ext uri="{FF2B5EF4-FFF2-40B4-BE49-F238E27FC236}">
                <a16:creationId xmlns:a16="http://schemas.microsoft.com/office/drawing/2014/main" id="{03C94062-1286-4C6A-8575-A88C141666A3}"/>
              </a:ext>
            </a:extLst>
          </p:cNvPr>
          <p:cNvSpPr>
            <a:spLocks noGrp="1"/>
          </p:cNvSpPr>
          <p:nvPr>
            <p:ph sz="quarter" idx="11"/>
          </p:nvPr>
        </p:nvSpPr>
        <p:spPr>
          <a:xfrm>
            <a:off x="609600" y="914400"/>
            <a:ext cx="5414963" cy="546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4E9B68EA-4A98-4398-BBF4-205E456744B4}"/>
              </a:ext>
            </a:extLst>
          </p:cNvPr>
          <p:cNvSpPr>
            <a:spLocks noGrp="1"/>
          </p:cNvSpPr>
          <p:nvPr>
            <p:ph sz="quarter" idx="12"/>
          </p:nvPr>
        </p:nvSpPr>
        <p:spPr>
          <a:xfrm>
            <a:off x="6162675" y="914400"/>
            <a:ext cx="5419725" cy="546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056268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amp;SideBy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2200"/>
              </a:lnSpc>
              <a:defRPr/>
            </a:lvl1pPr>
          </a:lstStyle>
          <a:p>
            <a:r>
              <a:rPr lang="en-US" dirty="0"/>
              <a:t>Click to edit Master title style</a:t>
            </a:r>
          </a:p>
        </p:txBody>
      </p:sp>
      <p:sp>
        <p:nvSpPr>
          <p:cNvPr id="5" name="Footer Placeholder 4">
            <a:extLst>
              <a:ext uri="{FF2B5EF4-FFF2-40B4-BE49-F238E27FC236}">
                <a16:creationId xmlns:a16="http://schemas.microsoft.com/office/drawing/2014/main" id="{40A1BD94-730B-4E88-AB87-7EC608A844C3}"/>
              </a:ext>
            </a:extLst>
          </p:cNvPr>
          <p:cNvSpPr>
            <a:spLocks noGrp="1"/>
          </p:cNvSpPr>
          <p:nvPr>
            <p:ph type="ftr" sz="quarter" idx="10"/>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6" name="Content Placeholder 2"/>
          <p:cNvSpPr>
            <a:spLocks noGrp="1"/>
          </p:cNvSpPr>
          <p:nvPr>
            <p:ph idx="11" hasCustomPrompt="1"/>
          </p:nvPr>
        </p:nvSpPr>
        <p:spPr>
          <a:xfrm>
            <a:off x="609600" y="914400"/>
            <a:ext cx="10972800" cy="587830"/>
          </a:xfrm>
          <a:prstGeom prst="rect">
            <a:avLst/>
          </a:prstGeom>
        </p:spPr>
        <p:txBody>
          <a:bodyPr>
            <a:noAutofit/>
          </a:bodyPr>
          <a:lstStyle/>
          <a:p>
            <a:pPr lvl="0"/>
            <a:r>
              <a:rPr lang="en-US" dirty="0"/>
              <a:t>Click to edit Master text styles</a:t>
            </a:r>
          </a:p>
        </p:txBody>
      </p:sp>
      <p:sp>
        <p:nvSpPr>
          <p:cNvPr id="16" name="Content Placeholder 15">
            <a:extLst>
              <a:ext uri="{FF2B5EF4-FFF2-40B4-BE49-F238E27FC236}">
                <a16:creationId xmlns:a16="http://schemas.microsoft.com/office/drawing/2014/main" id="{32859F83-E3E3-4345-83AB-12C9183F59E8}"/>
              </a:ext>
            </a:extLst>
          </p:cNvPr>
          <p:cNvSpPr>
            <a:spLocks noGrp="1"/>
          </p:cNvSpPr>
          <p:nvPr>
            <p:ph sz="quarter" idx="12"/>
          </p:nvPr>
        </p:nvSpPr>
        <p:spPr>
          <a:xfrm>
            <a:off x="609600" y="1687513"/>
            <a:ext cx="5407025" cy="4694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4A9AFF7D-D413-42E0-86B9-4049720DFF42}"/>
              </a:ext>
            </a:extLst>
          </p:cNvPr>
          <p:cNvSpPr>
            <a:spLocks noGrp="1"/>
          </p:cNvSpPr>
          <p:nvPr>
            <p:ph sz="quarter" idx="13"/>
          </p:nvPr>
        </p:nvSpPr>
        <p:spPr>
          <a:xfrm>
            <a:off x="6180524" y="1687513"/>
            <a:ext cx="5401872" cy="4694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14763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6" name="Footer Placeholder 5">
            <a:extLst>
              <a:ext uri="{FF2B5EF4-FFF2-40B4-BE49-F238E27FC236}">
                <a16:creationId xmlns:a16="http://schemas.microsoft.com/office/drawing/2014/main" id="{5CFB6980-3CA4-4D02-A538-B650413C5B6E}"/>
              </a:ext>
            </a:extLst>
          </p:cNvPr>
          <p:cNvSpPr>
            <a:spLocks noGrp="1"/>
          </p:cNvSpPr>
          <p:nvPr>
            <p:ph type="ftr" sz="quarter" idx="11"/>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4" name="Content Placeholder 13">
            <a:extLst>
              <a:ext uri="{FF2B5EF4-FFF2-40B4-BE49-F238E27FC236}">
                <a16:creationId xmlns:a16="http://schemas.microsoft.com/office/drawing/2014/main" id="{FE1A6142-64E7-4352-A1A3-F600DC870167}"/>
              </a:ext>
            </a:extLst>
          </p:cNvPr>
          <p:cNvSpPr>
            <a:spLocks noGrp="1"/>
          </p:cNvSpPr>
          <p:nvPr>
            <p:ph sz="quarter" idx="12"/>
          </p:nvPr>
        </p:nvSpPr>
        <p:spPr>
          <a:xfrm>
            <a:off x="609599" y="914400"/>
            <a:ext cx="3592883" cy="546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F82B646F-90D1-4F9B-B639-A9DB2B375764}"/>
              </a:ext>
            </a:extLst>
          </p:cNvPr>
          <p:cNvSpPr>
            <a:spLocks noGrp="1"/>
          </p:cNvSpPr>
          <p:nvPr>
            <p:ph sz="quarter" idx="13"/>
          </p:nvPr>
        </p:nvSpPr>
        <p:spPr>
          <a:xfrm>
            <a:off x="4340225" y="914400"/>
            <a:ext cx="3540125" cy="5467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a:extLst>
              <a:ext uri="{FF2B5EF4-FFF2-40B4-BE49-F238E27FC236}">
                <a16:creationId xmlns:a16="http://schemas.microsoft.com/office/drawing/2014/main" id="{ABC63A76-DFF4-4EAF-8DF3-9C8F57105027}"/>
              </a:ext>
            </a:extLst>
          </p:cNvPr>
          <p:cNvSpPr>
            <a:spLocks noGrp="1"/>
          </p:cNvSpPr>
          <p:nvPr>
            <p:ph sz="quarter" idx="14"/>
          </p:nvPr>
        </p:nvSpPr>
        <p:spPr>
          <a:xfrm>
            <a:off x="8018463" y="914400"/>
            <a:ext cx="3563937" cy="5478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26055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30200"/>
            <a:ext cx="10972800" cy="355600"/>
          </a:xfrm>
          <a:prstGeom prst="rect">
            <a:avLst/>
          </a:prstGeom>
        </p:spPr>
        <p:txBody>
          <a:bodyPr vert="horz" lIns="0" tIns="0" rIns="0" bIns="0" rtlCol="0" anchor="ctr" anchorCtr="0">
            <a:noAutofit/>
          </a:bodyPr>
          <a:lstStyle/>
          <a:p>
            <a:r>
              <a:rPr lang="en-US" dirty="0"/>
              <a:t>Click to edit Master title style</a:t>
            </a:r>
          </a:p>
        </p:txBody>
      </p:sp>
      <p:grpSp>
        <p:nvGrpSpPr>
          <p:cNvPr id="10" name="Group 9">
            <a:extLst>
              <a:ext uri="{FF2B5EF4-FFF2-40B4-BE49-F238E27FC236}">
                <a16:creationId xmlns:a16="http://schemas.microsoft.com/office/drawing/2014/main" id="{C172C06D-1803-4C35-8D70-DF9CE41F4A81}"/>
              </a:ext>
            </a:extLst>
          </p:cNvPr>
          <p:cNvGrpSpPr/>
          <p:nvPr userDrawn="1"/>
        </p:nvGrpSpPr>
        <p:grpSpPr bwMode="black">
          <a:xfrm>
            <a:off x="617878" y="6446044"/>
            <a:ext cx="1099793" cy="173355"/>
            <a:chOff x="-84138" y="5622925"/>
            <a:chExt cx="4330701" cy="682626"/>
          </a:xfrm>
        </p:grpSpPr>
        <p:sp>
          <p:nvSpPr>
            <p:cNvPr id="11" name="Freeform 6">
              <a:extLst>
                <a:ext uri="{FF2B5EF4-FFF2-40B4-BE49-F238E27FC236}">
                  <a16:creationId xmlns:a16="http://schemas.microsoft.com/office/drawing/2014/main" id="{8306ADC8-842E-40E5-B464-274C206DC740}"/>
                </a:ext>
              </a:extLst>
            </p:cNvPr>
            <p:cNvSpPr>
              <a:spLocks/>
            </p:cNvSpPr>
            <p:nvPr userDrawn="1"/>
          </p:nvSpPr>
          <p:spPr bwMode="black">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0"/>
            </a:p>
          </p:txBody>
        </p:sp>
        <p:sp>
          <p:nvSpPr>
            <p:cNvPr id="12" name="Freeform 7">
              <a:extLst>
                <a:ext uri="{FF2B5EF4-FFF2-40B4-BE49-F238E27FC236}">
                  <a16:creationId xmlns:a16="http://schemas.microsoft.com/office/drawing/2014/main" id="{F7629DED-7E51-4D04-A3DA-0948F7C0FC28}"/>
                </a:ext>
              </a:extLst>
            </p:cNvPr>
            <p:cNvSpPr>
              <a:spLocks/>
            </p:cNvSpPr>
            <p:nvPr userDrawn="1"/>
          </p:nvSpPr>
          <p:spPr bwMode="black">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0"/>
            </a:p>
          </p:txBody>
        </p:sp>
        <p:sp>
          <p:nvSpPr>
            <p:cNvPr id="13" name="Freeform 8">
              <a:extLst>
                <a:ext uri="{FF2B5EF4-FFF2-40B4-BE49-F238E27FC236}">
                  <a16:creationId xmlns:a16="http://schemas.microsoft.com/office/drawing/2014/main" id="{8A899963-025E-474B-8372-FD0BE405DD57}"/>
                </a:ext>
              </a:extLst>
            </p:cNvPr>
            <p:cNvSpPr>
              <a:spLocks noEditPoints="1"/>
            </p:cNvSpPr>
            <p:nvPr userDrawn="1"/>
          </p:nvSpPr>
          <p:spPr bwMode="black">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0"/>
            </a:p>
          </p:txBody>
        </p:sp>
        <p:sp>
          <p:nvSpPr>
            <p:cNvPr id="14" name="Freeform 9">
              <a:extLst>
                <a:ext uri="{FF2B5EF4-FFF2-40B4-BE49-F238E27FC236}">
                  <a16:creationId xmlns:a16="http://schemas.microsoft.com/office/drawing/2014/main" id="{F8A5C80C-D11D-4411-BBF4-7C4829D0129D}"/>
                </a:ext>
              </a:extLst>
            </p:cNvPr>
            <p:cNvSpPr>
              <a:spLocks noEditPoints="1"/>
            </p:cNvSpPr>
            <p:nvPr userDrawn="1"/>
          </p:nvSpPr>
          <p:spPr bwMode="black">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0"/>
            </a:p>
          </p:txBody>
        </p:sp>
        <p:sp>
          <p:nvSpPr>
            <p:cNvPr id="15" name="Freeform 10">
              <a:extLst>
                <a:ext uri="{FF2B5EF4-FFF2-40B4-BE49-F238E27FC236}">
                  <a16:creationId xmlns:a16="http://schemas.microsoft.com/office/drawing/2014/main" id="{D59175B6-1C26-46D5-8425-7C21ADF9AFE2}"/>
                </a:ext>
              </a:extLst>
            </p:cNvPr>
            <p:cNvSpPr>
              <a:spLocks/>
            </p:cNvSpPr>
            <p:nvPr userDrawn="1"/>
          </p:nvSpPr>
          <p:spPr bwMode="black">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0"/>
            </a:p>
          </p:txBody>
        </p:sp>
        <p:sp>
          <p:nvSpPr>
            <p:cNvPr id="16" name="Freeform 11">
              <a:extLst>
                <a:ext uri="{FF2B5EF4-FFF2-40B4-BE49-F238E27FC236}">
                  <a16:creationId xmlns:a16="http://schemas.microsoft.com/office/drawing/2014/main" id="{17C1EC96-57C2-4D48-A569-67D9D2B9F287}"/>
                </a:ext>
              </a:extLst>
            </p:cNvPr>
            <p:cNvSpPr>
              <a:spLocks noEditPoints="1"/>
            </p:cNvSpPr>
            <p:nvPr userDrawn="1"/>
          </p:nvSpPr>
          <p:spPr bwMode="black">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0"/>
            </a:p>
          </p:txBody>
        </p:sp>
        <p:sp>
          <p:nvSpPr>
            <p:cNvPr id="19" name="Freeform 12">
              <a:extLst>
                <a:ext uri="{FF2B5EF4-FFF2-40B4-BE49-F238E27FC236}">
                  <a16:creationId xmlns:a16="http://schemas.microsoft.com/office/drawing/2014/main" id="{26644959-1D9B-4B11-815B-938665DB0544}"/>
                </a:ext>
              </a:extLst>
            </p:cNvPr>
            <p:cNvSpPr>
              <a:spLocks noEditPoints="1"/>
            </p:cNvSpPr>
            <p:nvPr userDrawn="1"/>
          </p:nvSpPr>
          <p:spPr bwMode="black">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0"/>
            </a:p>
          </p:txBody>
        </p:sp>
      </p:grpSp>
      <p:sp>
        <p:nvSpPr>
          <p:cNvPr id="23" name="TextBox 22">
            <a:extLst>
              <a:ext uri="{FF2B5EF4-FFF2-40B4-BE49-F238E27FC236}">
                <a16:creationId xmlns:a16="http://schemas.microsoft.com/office/drawing/2014/main" id="{922B5E2F-27D2-4ADB-A717-421A85D9158A}"/>
              </a:ext>
            </a:extLst>
          </p:cNvPr>
          <p:cNvSpPr txBox="1"/>
          <p:nvPr userDrawn="1"/>
        </p:nvSpPr>
        <p:spPr>
          <a:xfrm>
            <a:off x="2117556" y="6510278"/>
            <a:ext cx="1965493"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1"/>
                </a:solidFill>
                <a:latin typeface="+mj-lt"/>
              </a:rPr>
              <a:t>© </a:t>
            </a:r>
            <a:r>
              <a:rPr lang="is-IS" sz="800" dirty="0">
                <a:solidFill>
                  <a:schemeClr val="tx1"/>
                </a:solidFill>
                <a:latin typeface="+mj-lt"/>
              </a:rPr>
              <a:t>2022 </a:t>
            </a:r>
            <a:r>
              <a:rPr lang="en-US" sz="800" dirty="0">
                <a:solidFill>
                  <a:schemeClr val="tx1"/>
                </a:solidFill>
                <a:latin typeface="+mj-lt"/>
              </a:rPr>
              <a:t>VMware, Inc.</a:t>
            </a:r>
          </a:p>
          <a:p>
            <a:pPr>
              <a:lnSpc>
                <a:spcPct val="90000"/>
              </a:lnSpc>
            </a:pPr>
            <a:endParaRPr lang="en-US" sz="800" dirty="0">
              <a:solidFill>
                <a:schemeClr val="tx1"/>
              </a:solidFill>
              <a:latin typeface="+mj-lt"/>
            </a:endParaRPr>
          </a:p>
        </p:txBody>
      </p:sp>
      <p:sp>
        <p:nvSpPr>
          <p:cNvPr id="17" name="Footer Placeholder 4">
            <a:extLst>
              <a:ext uri="{FF2B5EF4-FFF2-40B4-BE49-F238E27FC236}">
                <a16:creationId xmlns:a16="http://schemas.microsoft.com/office/drawing/2014/main" id="{BD7F4BC5-315C-4E61-8376-A7B09E8D9DAB}"/>
              </a:ext>
            </a:extLst>
          </p:cNvPr>
          <p:cNvSpPr>
            <a:spLocks noGrp="1"/>
          </p:cNvSpPr>
          <p:nvPr>
            <p:ph type="ftr" sz="quarter" idx="3"/>
          </p:nvPr>
        </p:nvSpPr>
        <p:spPr>
          <a:xfrm>
            <a:off x="3327662" y="6464899"/>
            <a:ext cx="8254738" cy="301661"/>
          </a:xfrm>
          <a:prstGeom prst="rect">
            <a:avLst/>
          </a:prstGeom>
        </p:spPr>
        <p:txBody>
          <a:bodyPr/>
          <a:lstStyle>
            <a:lvl1pPr algn="r">
              <a:defRPr sz="800"/>
            </a:lvl1pPr>
          </a:lstStyle>
          <a:p>
            <a:pPr>
              <a:lnSpc>
                <a:spcPct val="90000"/>
              </a:lnSpc>
            </a:pPr>
            <a:r>
              <a:rPr lang="en-US" dirty="0"/>
              <a:t>{</a:t>
            </a:r>
            <a:r>
              <a:rPr lang="en-US" dirty="0" err="1"/>
              <a:t>CoverPage</a:t>
            </a:r>
            <a:r>
              <a:rPr lang="en-US" dirty="0"/>
              <a:t>-Title}</a:t>
            </a:r>
            <a:r>
              <a:rPr lang="en-US" altLang="en-US" dirty="0"/>
              <a:t>      </a:t>
            </a:r>
            <a:r>
              <a:rPr lang="en-US" altLang="en-US" b="1" dirty="0"/>
              <a:t>|</a:t>
            </a:r>
            <a:r>
              <a:rPr lang="en-US" altLang="en-US" dirty="0"/>
              <a:t>     </a:t>
            </a:r>
            <a:r>
              <a:rPr lang="en-US" dirty="0"/>
              <a:t>{Module-#} - {Slide-#Module}</a:t>
            </a:r>
          </a:p>
        </p:txBody>
      </p:sp>
      <p:sp>
        <p:nvSpPr>
          <p:cNvPr id="4" name="Text Placeholder 3">
            <a:extLst>
              <a:ext uri="{FF2B5EF4-FFF2-40B4-BE49-F238E27FC236}">
                <a16:creationId xmlns:a16="http://schemas.microsoft.com/office/drawing/2014/main" id="{B62C14BA-62A4-47F1-B37F-627F80BCE6F0}"/>
              </a:ext>
            </a:extLst>
          </p:cNvPr>
          <p:cNvSpPr>
            <a:spLocks noGrp="1"/>
          </p:cNvSpPr>
          <p:nvPr>
            <p:ph type="body" idx="1"/>
          </p:nvPr>
        </p:nvSpPr>
        <p:spPr>
          <a:xfrm>
            <a:off x="609600" y="911224"/>
            <a:ext cx="10972800" cy="547052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Gradient-colored box">
            <a:extLst>
              <a:ext uri="{FF2B5EF4-FFF2-40B4-BE49-F238E27FC236}">
                <a16:creationId xmlns:a16="http://schemas.microsoft.com/office/drawing/2014/main" id="{C63D99CF-4352-408F-8FF3-57D51A0D131F}"/>
              </a:ext>
              <a:ext uri="{C183D7F6-B498-43B3-948B-1728B52AA6E4}">
                <adec:decorative xmlns="" xmlns:a16="http://schemas.microsoft.com/office/drawing/2014/main" xmlns:a14="http://schemas.microsoft.com/office/drawing/2010/main" xmlns:p14="http://schemas.microsoft.com/office/powerpoint/2010/main" xmlns:p15="http://schemas.microsoft.com/office/powerpoint/2012/main" xmlns:adec="http://schemas.microsoft.com/office/drawing/2017/decorative" val="1"/>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p:blipFill>
        <p:spPr>
          <a:xfrm>
            <a:off x="-1" y="6766560"/>
            <a:ext cx="12188825" cy="95224"/>
          </a:xfrm>
          <a:prstGeom prst="rect">
            <a:avLst/>
          </a:prstGeom>
        </p:spPr>
      </p:pic>
    </p:spTree>
    <p:custDataLst>
      <p:tags r:id="rId23"/>
    </p:custDataLst>
    <p:extLst>
      <p:ext uri="{BB962C8B-B14F-4D97-AF65-F5344CB8AC3E}">
        <p14:creationId xmlns:p14="http://schemas.microsoft.com/office/powerpoint/2010/main" val="2841782731"/>
      </p:ext>
    </p:extLst>
  </p:cSld>
  <p:clrMap bg1="lt1" tx1="dk1" bg2="lt2" tx2="dk2" accent1="accent1" accent2="accent2" accent3="accent3" accent4="accent4" accent5="accent5" accent6="accent6" hlink="hlink" folHlink="folHlink"/>
  <p:sldLayoutIdLst>
    <p:sldLayoutId id="2147483686" r:id="rId1"/>
    <p:sldLayoutId id="2147483689" r:id="rId2"/>
    <p:sldLayoutId id="2147483718" r:id="rId3"/>
    <p:sldLayoutId id="2147483714" r:id="rId4"/>
    <p:sldLayoutId id="2147483705" r:id="rId5"/>
    <p:sldLayoutId id="2147483720" r:id="rId6"/>
    <p:sldLayoutId id="2147483690" r:id="rId7"/>
    <p:sldLayoutId id="2147483707" r:id="rId8"/>
    <p:sldLayoutId id="2147483702" r:id="rId9"/>
    <p:sldLayoutId id="2147483703" r:id="rId10"/>
    <p:sldLayoutId id="2147483704" r:id="rId11"/>
    <p:sldLayoutId id="2147483719" r:id="rId12"/>
    <p:sldLayoutId id="2147483700" r:id="rId13"/>
    <p:sldLayoutId id="2147483715" r:id="rId14"/>
    <p:sldLayoutId id="2147483708" r:id="rId15"/>
    <p:sldLayoutId id="2147483709" r:id="rId16"/>
    <p:sldLayoutId id="2147483710" r:id="rId17"/>
    <p:sldLayoutId id="2147483711" r:id="rId18"/>
    <p:sldLayoutId id="2147483712" r:id="rId19"/>
    <p:sldLayoutId id="2147483716" r:id="rId20"/>
    <p:sldLayoutId id="2147483713" r:id="rId21"/>
  </p:sldLayoutIdLst>
  <p:hf hdr="0" ftr="0" dt="0"/>
  <p:txStyles>
    <p:titleStyle>
      <a:lvl1pPr algn="l" defTabSz="914400" rtl="0" eaLnBrk="1" latinLnBrk="0" hangingPunct="1">
        <a:lnSpc>
          <a:spcPts val="2400"/>
        </a:lnSpc>
        <a:spcBef>
          <a:spcPct val="0"/>
        </a:spcBef>
        <a:buNone/>
        <a:defRPr sz="2200" b="0" kern="1200" baseline="0">
          <a:solidFill>
            <a:srgbClr val="003D79"/>
          </a:solidFill>
          <a:latin typeface="+mj-lt"/>
          <a:ea typeface="+mj-ea"/>
          <a:cs typeface="+mj-cs"/>
        </a:defRPr>
      </a:lvl1pPr>
    </p:titleStyle>
    <p:bodyStyle>
      <a:lvl1pPr marL="292100" indent="-292100" algn="l" defTabSz="914400" rtl="0" eaLnBrk="1" latinLnBrk="0" hangingPunct="1">
        <a:lnSpc>
          <a:spcPts val="2000"/>
        </a:lnSpc>
        <a:spcBef>
          <a:spcPts val="1200"/>
        </a:spcBef>
        <a:buClrTx/>
        <a:buSzPct val="90000"/>
        <a:buFontTx/>
        <a:buNone/>
        <a:defRPr sz="1800" kern="1200" baseline="0">
          <a:solidFill>
            <a:schemeClr val="tx2"/>
          </a:solidFill>
          <a:latin typeface="Metropolis" panose="00000500000000000000" pitchFamily="2" charset="0"/>
          <a:ea typeface="+mn-ea"/>
          <a:cs typeface="+mn-cs"/>
        </a:defRPr>
      </a:lvl1pPr>
      <a:lvl2pPr marL="569913" indent="-277813" algn="l" defTabSz="914400" rtl="0" eaLnBrk="1" latinLnBrk="0" hangingPunct="1">
        <a:lnSpc>
          <a:spcPts val="2000"/>
        </a:lnSpc>
        <a:spcBef>
          <a:spcPts val="1200"/>
        </a:spcBef>
        <a:buClrTx/>
        <a:buSzPct val="100000"/>
        <a:buFont typeface="Arial" panose="020B0604020202020204" pitchFamily="34" charset="0"/>
        <a:buChar char="•"/>
        <a:defRPr sz="1800" kern="1200" baseline="0">
          <a:solidFill>
            <a:schemeClr val="tx2"/>
          </a:solidFill>
          <a:latin typeface="Metropolis" panose="00000500000000000000" pitchFamily="2" charset="0"/>
          <a:ea typeface="+mn-ea"/>
          <a:cs typeface="+mn-cs"/>
        </a:defRPr>
      </a:lvl2pPr>
      <a:lvl3pPr marL="862013" indent="-292100" algn="l" defTabSz="914400" rtl="0" eaLnBrk="1" latinLnBrk="0" hangingPunct="1">
        <a:lnSpc>
          <a:spcPts val="2000"/>
        </a:lnSpc>
        <a:spcBef>
          <a:spcPts val="1200"/>
        </a:spcBef>
        <a:buClr>
          <a:schemeClr val="tx2"/>
        </a:buClr>
        <a:buSzPct val="100000"/>
        <a:buFont typeface="Arial" panose="020B0604020202020204" pitchFamily="34" charset="0"/>
        <a:buChar char="–"/>
        <a:defRPr sz="1800" kern="1200" baseline="0">
          <a:solidFill>
            <a:schemeClr val="tx2"/>
          </a:solidFill>
          <a:latin typeface="Metropolis" panose="00000500000000000000" pitchFamily="2" charset="0"/>
          <a:ea typeface="+mn-ea"/>
          <a:cs typeface="+mn-cs"/>
        </a:defRPr>
      </a:lvl3pPr>
      <a:lvl4pPr marL="1139825" indent="-277813" algn="l" defTabSz="914400" rtl="0" eaLnBrk="1" latinLnBrk="0" hangingPunct="1">
        <a:lnSpc>
          <a:spcPts val="2000"/>
        </a:lnSpc>
        <a:spcBef>
          <a:spcPts val="1200"/>
        </a:spcBef>
        <a:buClr>
          <a:schemeClr val="tx2"/>
        </a:buClr>
        <a:buSzPct val="100000"/>
        <a:buFont typeface="Arial" panose="020B0604020202020204" pitchFamily="34" charset="0"/>
        <a:buChar char="•"/>
        <a:defRPr sz="1800" kern="1200">
          <a:solidFill>
            <a:schemeClr val="tx2"/>
          </a:solidFill>
          <a:latin typeface="Metropolis" panose="00000500000000000000" pitchFamily="2" charset="0"/>
          <a:ea typeface="+mn-ea"/>
          <a:cs typeface="+mn-cs"/>
        </a:defRPr>
      </a:lvl4pPr>
      <a:lvl5pPr marL="1431925" indent="-292100" algn="l" defTabSz="857250" rtl="0" eaLnBrk="1" latinLnBrk="0" hangingPunct="1">
        <a:lnSpc>
          <a:spcPts val="2000"/>
        </a:lnSpc>
        <a:spcBef>
          <a:spcPts val="1200"/>
        </a:spcBef>
        <a:buClr>
          <a:schemeClr val="tx2"/>
        </a:buClr>
        <a:buSzPct val="100000"/>
        <a:buFont typeface="Arial" panose="020B0604020202020204" pitchFamily="34" charset="0"/>
        <a:buChar char="–"/>
        <a:defRPr sz="1800" kern="1200" baseline="0">
          <a:solidFill>
            <a:schemeClr val="tx2"/>
          </a:solidFill>
          <a:latin typeface="Metropolis" panose="00000500000000000000" pitchFamily="2" charset="0"/>
          <a:ea typeface="+mn-ea"/>
          <a:cs typeface="+mn-cs"/>
        </a:defRPr>
      </a:lvl5pPr>
      <a:lvl6pPr marL="901700" indent="0" algn="l" defTabSz="914400" rtl="0" eaLnBrk="1" latinLnBrk="0" hangingPunct="1">
        <a:lnSpc>
          <a:spcPct val="90000"/>
        </a:lnSpc>
        <a:spcBef>
          <a:spcPts val="600"/>
        </a:spcBef>
        <a:buClr>
          <a:schemeClr val="tx2"/>
        </a:buClr>
        <a:buSzPct val="90000"/>
        <a:buFont typeface="Arial" panose="020B0604020202020204" pitchFamily="34" charset="0"/>
        <a:buNone/>
        <a:defRPr sz="1400" kern="1200">
          <a:solidFill>
            <a:schemeClr val="tx2"/>
          </a:solidFill>
          <a:latin typeface="+mn-lt"/>
          <a:ea typeface="+mn-ea"/>
          <a:cs typeface="+mn-cs"/>
        </a:defRPr>
      </a:lvl6pPr>
      <a:lvl7pPr marL="1709738" indent="-277813" algn="l" defTabSz="914400" rtl="0" eaLnBrk="1" latinLnBrk="0" hangingPunct="1">
        <a:lnSpc>
          <a:spcPct val="90000"/>
        </a:lnSpc>
        <a:spcBef>
          <a:spcPts val="1200"/>
        </a:spcBef>
        <a:buClrTx/>
        <a:buSzPct val="100000"/>
        <a:buFont typeface="Arial" panose="020B0604020202020204" pitchFamily="34" charset="0"/>
        <a:buChar char="•"/>
        <a:defRPr sz="2000" kern="1200">
          <a:solidFill>
            <a:schemeClr val="tx2"/>
          </a:solidFill>
          <a:latin typeface="+mn-lt"/>
          <a:ea typeface="+mn-ea"/>
          <a:cs typeface="+mn-cs"/>
        </a:defRPr>
      </a:lvl7pPr>
      <a:lvl8pPr marL="1874520" indent="-182880" algn="l" defTabSz="914400" rtl="0" eaLnBrk="1" latinLnBrk="0" hangingPunct="1">
        <a:lnSpc>
          <a:spcPct val="90000"/>
        </a:lnSpc>
        <a:spcBef>
          <a:spcPts val="600"/>
        </a:spcBef>
        <a:buClrTx/>
        <a:buSzPct val="90000"/>
        <a:buFont typeface="Calibri" panose="020F0502020204030204" pitchFamily="34" charset="0"/>
        <a:buChar char="–"/>
        <a:defRPr sz="1400" kern="1200">
          <a:solidFill>
            <a:schemeClr val="tx2"/>
          </a:solidFill>
          <a:latin typeface="+mn-lt"/>
          <a:ea typeface="+mn-ea"/>
          <a:cs typeface="+mn-cs"/>
        </a:defRPr>
      </a:lvl8pPr>
      <a:lvl9pPr marL="2103120" indent="-182880" algn="l" defTabSz="914400" rtl="0" eaLnBrk="1" latinLnBrk="0" hangingPunct="1">
        <a:lnSpc>
          <a:spcPct val="90000"/>
        </a:lnSpc>
        <a:spcBef>
          <a:spcPts val="600"/>
        </a:spcBef>
        <a:buClrTx/>
        <a:buSzPct val="90000"/>
        <a:buFont typeface="Arial" panose="020B0604020202020204"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orient="horz" pos="576" userDrawn="1">
          <p15:clr>
            <a:srgbClr val="F26B43"/>
          </p15:clr>
        </p15:guide>
        <p15:guide id="3" pos="3840" userDrawn="1">
          <p15:clr>
            <a:srgbClr val="F26B43"/>
          </p15:clr>
        </p15:guide>
        <p15:guide id="4" pos="384" userDrawn="1">
          <p15:clr>
            <a:srgbClr val="F26B43"/>
          </p15:clr>
        </p15:guide>
        <p15:guide id="5" pos="7296"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0.xml.rels><?xml version="1.0" encoding="UTF-8" standalone="yes"?>
<Relationships xmlns="http://schemas.openxmlformats.org/package/2006/relationships"><Relationship Id="rId3" Type="http://schemas.openxmlformats.org/officeDocument/2006/relationships/hyperlink" Target="https://docs.vmware.com/" TargetMode="External"/><Relationship Id="rId7" Type="http://schemas.openxmlformats.org/officeDocument/2006/relationships/hyperlink" Target="https://www.vmware.com/learnin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hol.vmware.com/" TargetMode="External"/><Relationship Id="rId5" Type="http://schemas.openxmlformats.org/officeDocument/2006/relationships/hyperlink" Target="https://www.vmware.com/support" TargetMode="External"/><Relationship Id="rId4" Type="http://schemas.openxmlformats.org/officeDocument/2006/relationships/hyperlink" Target="https://communities.vmware.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vmware.com/learnin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vmware.com/learning/connect-learning"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30.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8" Type="http://schemas.openxmlformats.org/officeDocument/2006/relationships/hyperlink" Target="https://docs.vmware.com/en/VMware-vSphere/8.0/vsphere-esxi-vcenter-80-storage-guide.pdf" TargetMode="External"/><Relationship Id="rId3" Type="http://schemas.openxmlformats.org/officeDocument/2006/relationships/hyperlink" Target="https://docs.vmware.com/en/VMware-vSphere/8.0/vsphere-esxi-8.0-installation-setup-guide.pdf" TargetMode="External"/><Relationship Id="rId7" Type="http://schemas.openxmlformats.org/officeDocument/2006/relationships/hyperlink" Target="https://docs.vmware.com/en/VMware-vSphere/8.0/vsphere-esxi-vcenter-80-networking-guide.pdf" TargetMode="External"/><Relationship Id="rId2" Type="http://schemas.openxmlformats.org/officeDocument/2006/relationships/slideLayout" Target="../slideLayouts/slideLayout5.xml"/><Relationship Id="rId1" Type="http://schemas.openxmlformats.org/officeDocument/2006/relationships/tags" Target="../tags/tag27.xml"/><Relationship Id="rId6" Type="http://schemas.openxmlformats.org/officeDocument/2006/relationships/hyperlink" Target="https://docs.vmware.com/en/VMware-vSphere/8.0/vsphere-esxi-vcenter-server-80-vm-administration.pdf" TargetMode="External"/><Relationship Id="rId5" Type="http://schemas.openxmlformats.org/officeDocument/2006/relationships/hyperlink" Target="https://docs.vmware.com/en/VMware-vSphere/8.0/vsphere-esxi-vcenter-80-management-guide.pdf" TargetMode="External"/><Relationship Id="rId4" Type="http://schemas.openxmlformats.org/officeDocument/2006/relationships/hyperlink" Target="https://docs.vmware.com/en/VMware-vSphere/8.0/vsphere-vcenter-80-installation-guide.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configmax.vmware.com" TargetMode="External"/><Relationship Id="rId3" Type="http://schemas.openxmlformats.org/officeDocument/2006/relationships/hyperlink" Target="https://docs.vmware.com/en/VMware-vSphere/8.0/vsphere-esxi-vcenter-80-resource-management-guide.pdf" TargetMode="External"/><Relationship Id="rId7" Type="http://schemas.openxmlformats.org/officeDocument/2006/relationships/hyperlink" Target="https://lifecycle.vmware.com" TargetMode="Externa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hyperlink" Target="https://vmware.com/resources/compatibility" TargetMode="External"/><Relationship Id="rId5" Type="http://schemas.openxmlformats.org/officeDocument/2006/relationships/hyperlink" Target="https://docs.vmware.com/en/VMware-vSphere/8.0/vsphere-esxi-vcenter-80-vsphere-lifecycle-manager.pdf" TargetMode="External"/><Relationship Id="rId4" Type="http://schemas.openxmlformats.org/officeDocument/2006/relationships/hyperlink" Target="https://docs.vmware.com/en/VMware-vSphere/8.0/vsphere-esxi-vcenter-80-availability-guid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TitleSlide">
    <p:spTree>
      <p:nvGrpSpPr>
        <p:cNvPr id="1" name=""/>
        <p:cNvGrpSpPr/>
        <p:nvPr/>
      </p:nvGrpSpPr>
      <p:grpSpPr>
        <a:xfrm>
          <a:off x="0" y="0"/>
          <a:ext cx="0" cy="0"/>
          <a:chOff x="0" y="0"/>
          <a:chExt cx="0" cy="0"/>
        </a:xfrm>
      </p:grpSpPr>
      <p:grpSp>
        <p:nvGrpSpPr>
          <p:cNvPr id="28" name="parallelogram graphics">
            <a:extLst>
              <a:ext uri="{FF2B5EF4-FFF2-40B4-BE49-F238E27FC236}">
                <a16:creationId xmlns:a16="http://schemas.microsoft.com/office/drawing/2014/main" id="{C3DD2351-D1CA-47A3-8487-FA7F85ED06C0}"/>
              </a:ext>
              <a:ext uri="{C183D7F6-B498-43B3-948B-1728B52AA6E4}">
                <adec:decorative xmlns="" xmlns:adec="http://schemas.microsoft.com/office/drawing/2017/decorative" val="1"/>
              </a:ext>
            </a:extLst>
          </p:cNvPr>
          <p:cNvGrpSpPr/>
          <p:nvPr userDrawn="1"/>
        </p:nvGrpSpPr>
        <p:grpSpPr>
          <a:xfrm>
            <a:off x="-1488217" y="1084671"/>
            <a:ext cx="9623529" cy="5494609"/>
            <a:chOff x="-1488217" y="1084671"/>
            <a:chExt cx="9623529" cy="5494609"/>
          </a:xfrm>
        </p:grpSpPr>
      </p:grpSp>
      <p:sp>
        <p:nvSpPr>
          <p:cNvPr id="16" name="Title 1">
            <a:extLst>
              <a:ext uri="{FF2B5EF4-FFF2-40B4-BE49-F238E27FC236}">
                <a16:creationId xmlns:a16="http://schemas.microsoft.com/office/drawing/2014/main" id="{2951C415-1758-4709-B881-2226BDD77675}"/>
              </a:ext>
            </a:extLst>
          </p:cNvPr>
          <p:cNvSpPr>
            <a:spLocks noGrp="1"/>
          </p:cNvSpPr>
          <p:nvPr>
            <p:ph type="title"/>
          </p:nvPr>
        </p:nvSpPr>
        <p:spPr>
          <a:xfrm>
            <a:off x="6096000" y="2215803"/>
            <a:ext cx="5187381" cy="1234440"/>
          </a:xfrm>
        </p:spPr>
        <p:txBody>
          <a:bodyPr wrap="square" anchor="b" anchorCtr="0"/>
          <a:lstStyle>
            <a:lvl1pPr algn="r">
              <a:lnSpc>
                <a:spcPts val="3400"/>
              </a:lnSpc>
              <a:defRPr sz="3200" b="0" cap="none" baseline="0"/>
            </a:lvl1pPr>
          </a:lstStyle>
          <a:p>
            <a:r>
              <a:rPr/>
              <a:t>VMware vSphere: Install, Configure, Manage [V8]</a:t>
            </a:r>
          </a:p>
        </p:txBody>
      </p:sp>
      <p:grpSp>
        <p:nvGrpSpPr>
          <p:cNvPr id="19" name="Group 18">
            <a:extLst>
              <a:ext uri="{FF2B5EF4-FFF2-40B4-BE49-F238E27FC236}">
                <a16:creationId xmlns:a16="http://schemas.microsoft.com/office/drawing/2014/main" id="{F662A218-7EC5-4C26-90F9-4C8166F3EF66}"/>
              </a:ext>
            </a:extLst>
          </p:cNvPr>
          <p:cNvGrpSpPr/>
          <p:nvPr userDrawn="1"/>
        </p:nvGrpSpPr>
        <p:grpSpPr>
          <a:xfrm>
            <a:off x="608171" y="6447600"/>
            <a:ext cx="1424756" cy="224518"/>
            <a:chOff x="863272" y="6563918"/>
            <a:chExt cx="861082" cy="135727"/>
          </a:xfrm>
          <a:solidFill>
            <a:schemeClr val="bg1"/>
          </a:solidFill>
        </p:grpSpPr>
        <p:sp>
          <p:nvSpPr>
            <p:cNvPr id="20" name="Freeform 6">
              <a:extLst>
                <a:ext uri="{FF2B5EF4-FFF2-40B4-BE49-F238E27FC236}">
                  <a16:creationId xmlns:a16="http://schemas.microsoft.com/office/drawing/2014/main" id="{D2B61455-20AC-4408-9D87-B04FFD7905DC}"/>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1" name="Freeform 7">
              <a:extLst>
                <a:ext uri="{FF2B5EF4-FFF2-40B4-BE49-F238E27FC236}">
                  <a16:creationId xmlns:a16="http://schemas.microsoft.com/office/drawing/2014/main" id="{C8CD4FF6-3DC6-4615-AB39-3DF7C9ED209E}"/>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2" name="Freeform 8">
              <a:extLst>
                <a:ext uri="{FF2B5EF4-FFF2-40B4-BE49-F238E27FC236}">
                  <a16:creationId xmlns:a16="http://schemas.microsoft.com/office/drawing/2014/main" id="{93ED9EF2-B0A3-4080-80FF-D8D0974E9498}"/>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3" name="Freeform 9">
              <a:extLst>
                <a:ext uri="{FF2B5EF4-FFF2-40B4-BE49-F238E27FC236}">
                  <a16:creationId xmlns:a16="http://schemas.microsoft.com/office/drawing/2014/main" id="{2AB7AA43-11EE-4E56-A876-EA235A60D5FC}"/>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4" name="Freeform 10">
              <a:extLst>
                <a:ext uri="{FF2B5EF4-FFF2-40B4-BE49-F238E27FC236}">
                  <a16:creationId xmlns:a16="http://schemas.microsoft.com/office/drawing/2014/main" id="{18C906CE-6B18-4A24-B6F3-37C2D07E9914}"/>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5" name="Freeform 11">
              <a:extLst>
                <a:ext uri="{FF2B5EF4-FFF2-40B4-BE49-F238E27FC236}">
                  <a16:creationId xmlns:a16="http://schemas.microsoft.com/office/drawing/2014/main" id="{43859B0A-3053-4B1E-BBEF-AD11EABDF4CF}"/>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6" name="Freeform 12">
              <a:extLst>
                <a:ext uri="{FF2B5EF4-FFF2-40B4-BE49-F238E27FC236}">
                  <a16:creationId xmlns:a16="http://schemas.microsoft.com/office/drawing/2014/main" id="{480957FB-BCF1-411D-91E8-D3CB10A9BBF6}"/>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ingl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8923-D2E2-4677-A54B-37B7C98B9474}"/>
              </a:ext>
            </a:extLst>
          </p:cNvPr>
          <p:cNvSpPr>
            <a:spLocks noGrp="1"/>
          </p:cNvSpPr>
          <p:nvPr>
            <p:ph type="title"/>
          </p:nvPr>
        </p:nvSpPr>
        <p:spPr/>
        <p:txBody>
          <a:bodyPr/>
          <a:lstStyle/>
          <a:p>
            <a:r>
              <a:rPr/>
              <a:t>VMware Online Resources</a:t>
            </a:r>
          </a:p>
        </p:txBody>
      </p:sp>
      <p:sp>
        <p:nvSpPr>
          <p:cNvPr id="3" name="Footer Placeholder 2">
            <a:extLst>
              <a:ext uri="{FF2B5EF4-FFF2-40B4-BE49-F238E27FC236}">
                <a16:creationId xmlns:a16="http://schemas.microsoft.com/office/drawing/2014/main" id="{5B8AA77A-6A9C-4C61-BBA0-0DBA6EEFE20D}"/>
              </a:ext>
            </a:extLst>
          </p:cNvPr>
          <p:cNvSpPr>
            <a:spLocks noGrp="1"/>
          </p:cNvSpPr>
          <p:nvPr>
            <p:ph type="ftr" sz="quarter" idx="10"/>
          </p:nvPr>
        </p:nvSpPr>
        <p:spPr/>
        <p:txBody>
          <a:bodyPr/>
          <a:lstStyle/>
          <a:p>
            <a:pPr>
              <a:lnSpc>
                <a:spcPct val="90000"/>
              </a:lnSpc>
            </a:pPr>
            <a:r>
              <a:rPr lang="en-US"/>
              <a:t>M01_Course Introduction      |     1 - 10</a:t>
            </a:r>
            <a:endParaRPr lang="en-US" dirty="0"/>
          </a:p>
        </p:txBody>
      </p:sp>
      <p:sp>
        <p:nvSpPr>
          <p:cNvPr id="6" name="Content Placeholder 5">
            <a:extLst>
              <a:ext uri="{FF2B5EF4-FFF2-40B4-BE49-F238E27FC236}">
                <a16:creationId xmlns:a16="http://schemas.microsoft.com/office/drawing/2014/main" id="{A3D9C313-9D74-4417-9CE5-3067F940B13A}"/>
              </a:ext>
            </a:extLst>
          </p:cNvPr>
          <p:cNvSpPr>
            <a:spLocks noGrp="1"/>
          </p:cNvSpPr>
          <p:nvPr>
            <p:ph sz="quarter" idx="12"/>
          </p:nvPr>
        </p:nvSpPr>
        <p:spPr>
          <a:xfrm>
            <a:off x="609600" y="914400"/>
            <a:ext cx="10972800" cy="5467349"/>
          </a:xfrm>
        </p:spPr>
        <p:txBody>
          <a:bodyPr/>
          <a:lstStyle/>
          <a:p>
            <a:pPr marL="0" indent="0">
              <a:buNone/>
            </a:pPr>
            <a:r>
              <a:rPr/>
              <a:t>Documentation for vSphere: </a:t>
            </a:r>
            <a:r>
              <a:rPr>
                <a:hlinkClick r:id="rId3"/>
              </a:rPr>
              <a:t>https://docs.vmware.com/</a:t>
            </a:r>
          </a:p>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VMware Communities: </a:t>
            </a:r>
            <a:r>
              <a:rPr>
                <a:hlinkClick r:id="rId4"/>
              </a:rPr>
              <a:t>https://communities.vmware.com</a:t>
            </a:r>
          </a:p>
          <a:p>
            <a:pPr>
              <a:buFont typeface="Arial" pitchFamily="34" charset="0"/>
              <a:buChar char="•"/>
            </a:pPr>
            <a:r>
              <a:rPr/>
              <a:t>Start a discussion.</a:t>
            </a:r>
          </a:p>
          <a:p>
            <a:pPr>
              <a:buFont typeface="Arial" pitchFamily="34" charset="0"/>
              <a:buChar char="•"/>
            </a:pPr>
            <a:r>
              <a:rPr/>
              <a:t>Access the knowledge base.</a:t>
            </a:r>
          </a:p>
          <a:p>
            <a:pPr>
              <a:buFont typeface="Arial" pitchFamily="34" charset="0"/>
              <a:buChar char="•"/>
            </a:pPr>
            <a:r>
              <a:rPr/>
              <a:t>Access documentation, technical papers, and compatibility guides.</a:t>
            </a:r>
          </a:p>
          <a:p>
            <a:pPr>
              <a:buFont typeface="Arial" pitchFamily="34" charset="0"/>
              <a:buChar char="•"/>
            </a:pPr>
            <a:r>
              <a:rPr/>
              <a:t>Access communities.</a:t>
            </a:r>
          </a:p>
          <a:p>
            <a:pPr>
              <a:buFont typeface="Arial" pitchFamily="34" charset="0"/>
              <a:buChar char="•"/>
            </a:pPr>
            <a:r>
              <a:rPr/>
              <a:t>Access user groups.</a:t>
            </a:r>
          </a:p>
          <a:p>
            <a:pPr marL="0" indent="0">
              <a:buNone/>
            </a:pPr>
            <a:r>
              <a:rPr/>
              <a:t>VMware Support: </a:t>
            </a:r>
            <a:r>
              <a:rPr>
                <a:hlinkClick r:id="rId5"/>
              </a:rPr>
              <a:t>https://www.vmware.com/support</a:t>
            </a:r>
          </a:p>
          <a:p>
            <a:pPr marL="0" indent="0">
              <a:buNone/>
            </a:pPr>
            <a:r>
              <a:rPr/>
              <a:t>VMware Hands-on Labs: </a:t>
            </a:r>
            <a:r>
              <a:rPr>
                <a:hlinkClick r:id="rId6"/>
              </a:rPr>
              <a:t>https://hol.vmware.com</a:t>
            </a:r>
          </a:p>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VMware Learning: </a:t>
            </a:r>
            <a:r>
              <a:rPr>
                <a:hlinkClick r:id="rId7"/>
              </a:rPr>
              <a:t>https://www.vmware.com/learning</a:t>
            </a:r>
          </a:p>
          <a:p>
            <a:pPr>
              <a:buFont typeface="Arial" pitchFamily="34" charset="0"/>
              <a:buChar char="•"/>
            </a:pPr>
            <a:r>
              <a:rPr/>
              <a:t>Access course catalog.</a:t>
            </a:r>
          </a:p>
          <a:p>
            <a:pPr>
              <a:buFont typeface="Arial" pitchFamily="34" charset="0"/>
              <a:buChar char="•"/>
            </a:pPr>
            <a:r>
              <a:rPr/>
              <a:t>Access worldwide course schedule.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ingl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8923-D2E2-4677-A54B-37B7C98B9474}"/>
              </a:ext>
            </a:extLst>
          </p:cNvPr>
          <p:cNvSpPr>
            <a:spLocks noGrp="1"/>
          </p:cNvSpPr>
          <p:nvPr>
            <p:ph type="title"/>
          </p:nvPr>
        </p:nvSpPr>
        <p:spPr/>
        <p:txBody>
          <a:bodyPr/>
          <a:lstStyle/>
          <a:p>
            <a:r>
              <a:rPr/>
              <a:t>VMware Learning Overview</a:t>
            </a:r>
          </a:p>
        </p:txBody>
      </p:sp>
      <p:sp>
        <p:nvSpPr>
          <p:cNvPr id="3" name="Footer Placeholder 2">
            <a:extLst>
              <a:ext uri="{FF2B5EF4-FFF2-40B4-BE49-F238E27FC236}">
                <a16:creationId xmlns:a16="http://schemas.microsoft.com/office/drawing/2014/main" id="{5B8AA77A-6A9C-4C61-BBA0-0DBA6EEFE20D}"/>
              </a:ext>
            </a:extLst>
          </p:cNvPr>
          <p:cNvSpPr>
            <a:spLocks noGrp="1"/>
          </p:cNvSpPr>
          <p:nvPr>
            <p:ph type="ftr" sz="quarter" idx="10"/>
          </p:nvPr>
        </p:nvSpPr>
        <p:spPr/>
        <p:txBody>
          <a:bodyPr/>
          <a:lstStyle/>
          <a:p>
            <a:pPr>
              <a:lnSpc>
                <a:spcPct val="90000"/>
              </a:lnSpc>
            </a:pPr>
            <a:r>
              <a:rPr lang="en-US"/>
              <a:t>M01_Course Introduction      |     1 - 11</a:t>
            </a:r>
            <a:endParaRPr lang="en-US" dirty="0"/>
          </a:p>
        </p:txBody>
      </p:sp>
      <p:sp>
        <p:nvSpPr>
          <p:cNvPr id="6" name="Content Placeholder 5">
            <a:extLst>
              <a:ext uri="{FF2B5EF4-FFF2-40B4-BE49-F238E27FC236}">
                <a16:creationId xmlns:a16="http://schemas.microsoft.com/office/drawing/2014/main" id="{A3D9C313-9D74-4417-9CE5-3067F940B13A}"/>
              </a:ext>
            </a:extLst>
          </p:cNvPr>
          <p:cNvSpPr>
            <a:spLocks noGrp="1"/>
          </p:cNvSpPr>
          <p:nvPr>
            <p:ph sz="quarter" idx="12"/>
          </p:nvPr>
        </p:nvSpPr>
        <p:spPr>
          <a:xfrm>
            <a:off x="609600" y="914400"/>
            <a:ext cx="10972800" cy="5467349"/>
          </a:xfrm>
        </p:spPr>
        <p:txBody>
          <a:bodyPr/>
          <a:lstStyle/>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You can access the following Education Services:</a:t>
            </a:r>
          </a:p>
          <a:p>
            <a:pPr>
              <a:buFont typeface="Arial" pitchFamily="34" charset="0"/>
              <a:buChar char="•"/>
            </a:pPr>
            <a:r>
              <a:rPr/>
              <a:t>VMware Learning Paths:</a:t>
            </a:r>
          </a:p>
          <a:p>
            <a:pPr lvl="1">
              <a:buFont typeface="Calibri" pitchFamily="34" charset="0"/>
              <a:buChar char="–"/>
            </a:pPr>
            <a:r>
              <a:rPr/>
              <a:t>Help you find the course that you need based on the product, your role, and your level of experience</a:t>
            </a:r>
          </a:p>
          <a:p>
            <a:pPr lvl="1">
              <a:buFont typeface="Calibri" pitchFamily="34" charset="0"/>
              <a:buChar char="–"/>
            </a:pPr>
            <a:r>
              <a:rPr/>
              <a:t>Can be accessed at </a:t>
            </a:r>
            <a:r>
              <a:rPr>
                <a:hlinkClick r:id="rId3"/>
              </a:rPr>
              <a:t>https://vmware.com/learning</a:t>
            </a:r>
          </a:p>
          <a:p>
            <a:pPr>
              <a:buFont typeface="Arial" pitchFamily="34" charset="0"/>
              <a:buChar char="•"/>
            </a:pPr>
            <a:r>
              <a:rPr/>
              <a:t>VMware Customer Connect Learning, which is the official source of digital training, includes the following options:</a:t>
            </a:r>
          </a:p>
          <a:p>
            <a:pPr lvl="1">
              <a:buFont typeface="Calibri" pitchFamily="34" charset="0"/>
              <a:buChar char="–"/>
            </a:pPr>
            <a:r>
              <a:rPr/>
              <a:t>On Demand Courses: Self-paced learning that combines lecture modules with hands-on practice labs</a:t>
            </a:r>
          </a:p>
          <a:p>
            <a:pPr lvl="1">
              <a:buFont typeface="Calibri" pitchFamily="34" charset="0"/>
              <a:buChar char="–"/>
            </a:pPr>
            <a:r>
              <a:rPr/>
              <a:t>VMware Lab Connect: Self-paced, technical lab environment where you can practice skills learned during instructor-led training</a:t>
            </a:r>
          </a:p>
          <a:p>
            <a:pPr lvl="1">
              <a:buFont typeface="Calibri" pitchFamily="34" charset="0"/>
              <a:buChar char="–"/>
            </a:pPr>
            <a:r>
              <a:rPr/>
              <a:t>Certification Exam Prep: Comprehensive video-based reviews of exam topics and objectives to help you take your certification exam</a:t>
            </a:r>
          </a:p>
          <a:p>
            <a:pPr>
              <a:buFont typeface="Arial" pitchFamily="34" charset="0"/>
              <a:buChar char="•"/>
            </a:pPr>
            <a:r>
              <a:rPr/>
              <a:t>For more information, see </a:t>
            </a:r>
            <a:r>
              <a:rPr>
                <a:hlinkClick r:id="rId4"/>
              </a:rPr>
              <a:t>https://vmware.com/learning/connect-learning</a:t>
            </a:r>
            <a:r>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TextAnd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355600"/>
          </a:xfrm>
        </p:spPr>
        <p:txBody>
          <a:bodyPr/>
          <a:lstStyle>
            <a:lvl1pPr algn="l" defTabSz="914400" rtl="0" eaLnBrk="1" latinLnBrk="0" hangingPunct="1">
              <a:lnSpc>
                <a:spcPts val="2400"/>
              </a:lnSpc>
              <a:spcBef>
                <a:spcPct val="0"/>
              </a:spcBef>
              <a:buNone/>
              <a:defRPr lang="en-US" sz="2200" b="0" kern="1200" baseline="0" dirty="0">
                <a:solidFill>
                  <a:srgbClr val="003D79"/>
                </a:solidFill>
                <a:latin typeface="+mj-lt"/>
                <a:ea typeface="+mj-ea"/>
                <a:cs typeface="+mj-cs"/>
              </a:defRPr>
            </a:lvl1pPr>
          </a:lstStyle>
          <a:p>
            <a:r>
              <a:rPr/>
              <a:t>VMware Certification Overview</a:t>
            </a:r>
          </a:p>
        </p:txBody>
      </p:sp>
      <p:sp>
        <p:nvSpPr>
          <p:cNvPr id="3" name="Content Placeholder 2"/>
          <p:cNvSpPr>
            <a:spLocks noGrp="1"/>
          </p:cNvSpPr>
          <p:nvPr>
            <p:ph idx="1"/>
          </p:nvPr>
        </p:nvSpPr>
        <p:spPr>
          <a:xfrm>
            <a:off x="609600" y="914400"/>
            <a:ext cx="10972800" cy="587830"/>
          </a:xfrm>
          <a:prstGeom prst="rect">
            <a:avLst/>
          </a:prstGeom>
        </p:spPr>
        <p:txBody>
          <a:bodyPr>
            <a:noAutofit/>
          </a:bodyPr>
          <a:lstStyle>
            <a:lvl1pPr>
              <a:defRPr/>
            </a:lvl1pPr>
          </a:lstStyle>
          <a:p>
            <a:pPr marL="0" indent="0">
              <a:buNone/>
            </a:pPr>
            <a:r>
              <a:rPr/>
              <a:t>VMware certifications validate your expertise and recognize your technical knowledge and skills with VMware technology.</a:t>
            </a:r>
          </a:p>
        </p:txBody>
      </p:sp>
      <p:sp>
        <p:nvSpPr>
          <p:cNvPr id="7" name="Footer Placeholder 6">
            <a:extLst>
              <a:ext uri="{FF2B5EF4-FFF2-40B4-BE49-F238E27FC236}">
                <a16:creationId xmlns:a16="http://schemas.microsoft.com/office/drawing/2014/main" id="{3A98C190-4135-4A36-B60A-704147DB0E03}"/>
              </a:ext>
            </a:extLst>
          </p:cNvPr>
          <p:cNvSpPr>
            <a:spLocks noGrp="1"/>
          </p:cNvSpPr>
          <p:nvPr>
            <p:ph type="ftr" sz="quarter" idx="11"/>
          </p:nvPr>
        </p:nvSpPr>
        <p:spPr/>
        <p:txBody>
          <a:bodyPr/>
          <a:lstStyle/>
          <a:p>
            <a:pPr>
              <a:lnSpc>
                <a:spcPct val="90000"/>
              </a:lnSpc>
            </a:pPr>
            <a:r>
              <a:rPr lang="en-US" dirty="0"/>
              <a:t>M01_Course </a:t>
            </a:r>
            <a:r>
              <a:rPr lang="en-US" smtClean="0"/>
              <a:t>Introduction – Technet24      </a:t>
            </a:r>
            <a:r>
              <a:rPr lang="en-US"/>
              <a:t>|     1 - 12</a:t>
            </a:r>
            <a:endParaRPr lang="en-US" dirty="0"/>
          </a:p>
        </p:txBody>
      </p:sp>
      <p:pic>
        <p:nvPicPr>
          <p:cNvPr id="8" name="Content Placeholder 7|1075|521">
            <a:extLst>
              <a:ext uri="{FF2B5EF4-FFF2-40B4-BE49-F238E27FC236}">
                <a16:creationId xmlns:a16="http://schemas.microsoft.com/office/drawing/2014/main" id="{7BED48D6-5E08-4BBE-A22B-926F5CAE8633}"/>
              </a:ext>
            </a:extLst>
          </p:cNvPr>
          <p:cNvPicPr>
            <a:picLocks noGrp="1" noChangeAspect="1"/>
          </p:cNvPicPr>
          <p:nvPr>
            <p:ph sz="quarter" idx="12"/>
          </p:nvPr>
        </p:nvPicPr>
        <p:blipFill>
          <a:blip r:embed="rId4"/>
          <a:stretch>
            <a:fillRect/>
          </a:stretch>
        </p:blipFill>
        <p:spPr>
          <a:xfrm>
            <a:off x="1142181" y="1582738"/>
            <a:ext cx="9907637" cy="4799012"/>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VertFourQuarte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6C10B7-3BB1-4683-8642-FF4CB4B5728E}"/>
              </a:ext>
            </a:extLst>
          </p:cNvPr>
          <p:cNvSpPr>
            <a:spLocks noGrp="1"/>
          </p:cNvSpPr>
          <p:nvPr>
            <p:ph type="title"/>
          </p:nvPr>
        </p:nvSpPr>
        <p:spPr>
          <a:xfrm>
            <a:off x="609600" y="330200"/>
            <a:ext cx="10972800" cy="355600"/>
          </a:xfrm>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a:t>VMware Credentials Overview</a:t>
            </a:r>
          </a:p>
        </p:txBody>
      </p:sp>
      <p:sp>
        <p:nvSpPr>
          <p:cNvPr id="9" name="Footer Placeholder 4">
            <a:extLst>
              <a:ext uri="{FF2B5EF4-FFF2-40B4-BE49-F238E27FC236}">
                <a16:creationId xmlns:a16="http://schemas.microsoft.com/office/drawing/2014/main" id="{FF92C2E2-FA32-4759-B4F4-998062C13EA9}"/>
              </a:ext>
            </a:extLst>
          </p:cNvPr>
          <p:cNvSpPr>
            <a:spLocks noGrp="1"/>
          </p:cNvSpPr>
          <p:nvPr>
            <p:ph type="ftr" sz="quarter" idx="13"/>
          </p:nvPr>
        </p:nvSpPr>
        <p:spPr>
          <a:xfrm>
            <a:off x="3327662" y="6464899"/>
            <a:ext cx="8254738" cy="301661"/>
          </a:xfrm>
        </p:spPr>
        <p:txBody>
          <a:bodyPr/>
          <a:lstStyle/>
          <a:p>
            <a:pPr>
              <a:lnSpc>
                <a:spcPct val="90000"/>
              </a:lnSpc>
            </a:pPr>
            <a:r>
              <a:rPr lang="en-US"/>
              <a:t>M01_Course Introduction      |     1 - 13</a:t>
            </a:r>
            <a:endParaRPr lang="en-US" dirty="0"/>
          </a:p>
        </p:txBody>
      </p:sp>
      <p:sp>
        <p:nvSpPr>
          <p:cNvPr id="4" name="Content Placeholder 3">
            <a:extLst>
              <a:ext uri="{FF2B5EF4-FFF2-40B4-BE49-F238E27FC236}">
                <a16:creationId xmlns:a16="http://schemas.microsoft.com/office/drawing/2014/main" id="{DE4E6B00-792F-49BE-8FF6-D49384268034}"/>
              </a:ext>
            </a:extLst>
          </p:cNvPr>
          <p:cNvSpPr>
            <a:spLocks noGrp="1"/>
          </p:cNvSpPr>
          <p:nvPr>
            <p:ph sz="quarter" idx="14"/>
          </p:nvPr>
        </p:nvSpPr>
        <p:spPr>
          <a:xfrm>
            <a:off x="609600" y="914400"/>
            <a:ext cx="10972800" cy="1261872"/>
          </a:xfrm>
        </p:spPr>
        <p:txBody>
          <a:bodyPr/>
          <a:lstStyle/>
          <a:p>
            <a:pPr marL="0" indent="0">
              <a:buNone/>
            </a:pPr>
            <a:r>
              <a:rPr/>
              <a:t>VMware badges are digital emblems of skills and achievements. Career certifications align to job roles and validate expertise across a solution domain. Certifications can cover multiple products in the same certification.</a:t>
            </a:r>
          </a:p>
        </p:txBody>
      </p:sp>
      <p:pic>
        <p:nvPicPr>
          <p:cNvPr id="14" name="Content Placeholder 13|800|105.71696344892221">
            <a:extLst>
              <a:ext uri="{FF2B5EF4-FFF2-40B4-BE49-F238E27FC236}">
                <a16:creationId xmlns:a16="http://schemas.microsoft.com/office/drawing/2014/main" id="{77EF4169-2F64-476B-8F0C-43510F30C78F}"/>
              </a:ext>
            </a:extLst>
          </p:cNvPr>
          <p:cNvPicPr>
            <a:picLocks noGrp="1" noChangeAspect="1"/>
          </p:cNvPicPr>
          <p:nvPr>
            <p:ph sz="quarter" idx="15"/>
          </p:nvPr>
        </p:nvPicPr>
        <p:blipFill>
          <a:blip r:embed="rId4"/>
          <a:stretch>
            <a:fillRect/>
          </a:stretch>
        </p:blipFill>
        <p:spPr>
          <a:xfrm>
            <a:off x="1325351" y="2322767"/>
            <a:ext cx="9541297" cy="1261872"/>
          </a:xfrm>
          <a:prstGeom prst="rect">
            <a:avLst/>
          </a:prstGeom>
        </p:spPr>
      </p:pic>
      <p:sp>
        <p:nvSpPr>
          <p:cNvPr id="16" name="Content Placeholder 15">
            <a:extLst>
              <a:ext uri="{FF2B5EF4-FFF2-40B4-BE49-F238E27FC236}">
                <a16:creationId xmlns:a16="http://schemas.microsoft.com/office/drawing/2014/main" id="{BA65D799-E8A0-439D-9734-6C7C59C9A668}"/>
              </a:ext>
            </a:extLst>
          </p:cNvPr>
          <p:cNvSpPr>
            <a:spLocks noGrp="1"/>
          </p:cNvSpPr>
          <p:nvPr>
            <p:ph sz="quarter" idx="16"/>
          </p:nvPr>
        </p:nvSpPr>
        <p:spPr>
          <a:xfrm>
            <a:off x="609600" y="3730371"/>
            <a:ext cx="10972800" cy="1261872"/>
          </a:xfrm>
        </p:spPr>
        <p:txBody>
          <a:bodyPr/>
          <a:lstStyle/>
          <a:p>
            <a:pPr marL="0" indent="0">
              <a:buNone/>
            </a:pPr>
            <a:r>
              <a:rPr/>
              <a:t>Specialist certifications and skills badges align to products and verticals and show expanded expertise.</a:t>
            </a:r>
          </a:p>
        </p:txBody>
      </p:sp>
      <p:pic>
        <p:nvPicPr>
          <p:cNvPr id="18" name="Content Placeholder 17|800|105.71696344892221">
            <a:extLst>
              <a:ext uri="{FF2B5EF4-FFF2-40B4-BE49-F238E27FC236}">
                <a16:creationId xmlns:a16="http://schemas.microsoft.com/office/drawing/2014/main" id="{416CBAB3-EED4-4258-9876-66DD07DCD980}"/>
              </a:ext>
            </a:extLst>
          </p:cNvPr>
          <p:cNvPicPr>
            <a:picLocks noGrp="1" noChangeAspect="1"/>
          </p:cNvPicPr>
          <p:nvPr>
            <p:ph sz="quarter" idx="17"/>
          </p:nvPr>
        </p:nvPicPr>
        <p:blipFill>
          <a:blip r:embed="rId5"/>
          <a:stretch>
            <a:fillRect/>
          </a:stretch>
        </p:blipFill>
        <p:spPr>
          <a:xfrm>
            <a:off x="1325351" y="5120386"/>
            <a:ext cx="9541297" cy="1261872"/>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Transi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C0B194-305E-4C52-A3BC-D1DEDF46186A}"/>
              </a:ext>
            </a:extLst>
          </p:cNvPr>
          <p:cNvSpPr>
            <a:spLocks noGrp="1"/>
          </p:cNvSpPr>
          <p:nvPr>
            <p:ph type="title"/>
          </p:nvPr>
        </p:nvSpPr>
        <p:spPr>
          <a:xfrm>
            <a:off x="616855" y="1676400"/>
            <a:ext cx="7257143" cy="1752600"/>
          </a:xfrm>
        </p:spPr>
        <p:txBody>
          <a:bodyPr anchor="b"/>
          <a:lstStyle>
            <a:lvl1pPr algn="l">
              <a:lnSpc>
                <a:spcPts val="3000"/>
              </a:lnSpc>
              <a:defRPr sz="2800" b="0" cap="none" baseline="0"/>
            </a:lvl1pPr>
          </a:lstStyle>
          <a:p>
            <a:r>
              <a:rPr/>
              <a:t>Course Introduction</a:t>
            </a:r>
          </a:p>
        </p:txBody>
      </p:sp>
      <p:pic>
        <p:nvPicPr>
          <p:cNvPr id="10" name="Picture 4" descr="C:\Users\jmaltese\AppData\Local\Temp\6\SNAGHTML1ac7bba0.PNG">
            <a:extLst>
              <a:ext uri="{FF2B5EF4-FFF2-40B4-BE49-F238E27FC236}">
                <a16:creationId xmlns:a16="http://schemas.microsoft.com/office/drawing/2014/main" id="{3E92330F-F74F-4FC0-A158-D8A6B4F52B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6447600"/>
            <a:ext cx="1408739" cy="26270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parallelogram graphics">
            <a:extLst>
              <a:ext uri="{FF2B5EF4-FFF2-40B4-BE49-F238E27FC236}">
                <a16:creationId xmlns:a16="http://schemas.microsoft.com/office/drawing/2014/main" id="{B999E0C6-A3AD-45C1-8074-C40C2E8DABB5}"/>
              </a:ext>
              <a:ext uri="{C183D7F6-B498-43B3-948B-1728B52AA6E4}">
                <adec:decorative xmlns="" xmlns:adec="http://schemas.microsoft.com/office/drawing/2017/decorative" val="1"/>
              </a:ext>
            </a:extLst>
          </p:cNvPr>
          <p:cNvGrpSpPr/>
          <p:nvPr userDrawn="1"/>
        </p:nvGrpSpPr>
        <p:grpSpPr>
          <a:xfrm>
            <a:off x="5180604" y="3294915"/>
            <a:ext cx="9157084" cy="2284913"/>
            <a:chOff x="5180604" y="3294915"/>
            <a:chExt cx="9157084" cy="2284913"/>
          </a:xfrm>
        </p:grpSpPr>
        <p:sp>
          <p:nvSpPr>
            <p:cNvPr id="14" name="Freeform 25">
              <a:extLst>
                <a:ext uri="{FF2B5EF4-FFF2-40B4-BE49-F238E27FC236}">
                  <a16:creationId xmlns:a16="http://schemas.microsoft.com/office/drawing/2014/main" id="{2DF976D8-14AA-4404-9DEB-5D56025CBE9B}"/>
                </a:ext>
                <a:ext uri="{C183D7F6-B498-43B3-948B-1728B52AA6E4}">
                  <adec:decorative xmlns="" xmlns:adec="http://schemas.microsoft.com/office/drawing/2017/decorative" val="1"/>
                </a:ext>
              </a:extLst>
            </p:cNvPr>
            <p:cNvSpPr/>
            <p:nvPr userDrawn="1"/>
          </p:nvSpPr>
          <p:spPr>
            <a:xfrm rot="2700000">
              <a:off x="8616689" y="-141170"/>
              <a:ext cx="2284913" cy="9157084"/>
            </a:xfrm>
            <a:custGeom>
              <a:avLst/>
              <a:gdLst>
                <a:gd name="connsiteX0" fmla="*/ 1 w 2284913"/>
                <a:gd name="connsiteY0" fmla="*/ 0 h 9157084"/>
                <a:gd name="connsiteX1" fmla="*/ 2284913 w 2284913"/>
                <a:gd name="connsiteY1" fmla="*/ 2284913 h 9157084"/>
                <a:gd name="connsiteX2" fmla="*/ 2284913 w 2284913"/>
                <a:gd name="connsiteY2" fmla="*/ 6872172 h 9157084"/>
                <a:gd name="connsiteX3" fmla="*/ 0 w 2284913"/>
                <a:gd name="connsiteY3" fmla="*/ 9157084 h 9157084"/>
              </a:gdLst>
              <a:ahLst/>
              <a:cxnLst>
                <a:cxn ang="0">
                  <a:pos x="connsiteX0" y="connsiteY0"/>
                </a:cxn>
                <a:cxn ang="0">
                  <a:pos x="connsiteX1" y="connsiteY1"/>
                </a:cxn>
                <a:cxn ang="0">
                  <a:pos x="connsiteX2" y="connsiteY2"/>
                </a:cxn>
                <a:cxn ang="0">
                  <a:pos x="connsiteX3" y="connsiteY3"/>
                </a:cxn>
              </a:cxnLst>
              <a:rect l="l" t="t" r="r" b="b"/>
              <a:pathLst>
                <a:path w="2284913" h="9157084">
                  <a:moveTo>
                    <a:pt x="1" y="0"/>
                  </a:moveTo>
                  <a:lnTo>
                    <a:pt x="2284913" y="2284913"/>
                  </a:lnTo>
                  <a:lnTo>
                    <a:pt x="2284913" y="6872172"/>
                  </a:lnTo>
                  <a:lnTo>
                    <a:pt x="0" y="9157084"/>
                  </a:lnTo>
                  <a:close/>
                </a:path>
              </a:pathLst>
            </a:custGeom>
            <a:gradFill>
              <a:gsLst>
                <a:gs pos="24000">
                  <a:schemeClr val="accent4"/>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sp>
          <p:nvSpPr>
            <p:cNvPr id="15" name="Freeform: Shape 14">
              <a:extLst>
                <a:ext uri="{FF2B5EF4-FFF2-40B4-BE49-F238E27FC236}">
                  <a16:creationId xmlns:a16="http://schemas.microsoft.com/office/drawing/2014/main" id="{02B193DB-01D8-40AF-B55A-6248DB98127F}"/>
                </a:ext>
                <a:ext uri="{C183D7F6-B498-43B3-948B-1728B52AA6E4}">
                  <adec:decorative xmlns="" xmlns:adec="http://schemas.microsoft.com/office/drawing/2017/decorative" val="1"/>
                </a:ext>
              </a:extLst>
            </p:cNvPr>
            <p:cNvSpPr/>
            <p:nvPr userDrawn="1"/>
          </p:nvSpPr>
          <p:spPr>
            <a:xfrm rot="2700000">
              <a:off x="9753830" y="1674737"/>
              <a:ext cx="970552" cy="6485190"/>
            </a:xfrm>
            <a:custGeom>
              <a:avLst/>
              <a:gdLst>
                <a:gd name="connsiteX0" fmla="*/ 1 w 970552"/>
                <a:gd name="connsiteY0" fmla="*/ 0 h 6485190"/>
                <a:gd name="connsiteX1" fmla="*/ 970552 w 970552"/>
                <a:gd name="connsiteY1" fmla="*/ 970551 h 6485190"/>
                <a:gd name="connsiteX2" fmla="*/ 970552 w 970552"/>
                <a:gd name="connsiteY2" fmla="*/ 5514638 h 6485190"/>
                <a:gd name="connsiteX3" fmla="*/ 0 w 970552"/>
                <a:gd name="connsiteY3" fmla="*/ 6485190 h 6485190"/>
              </a:gdLst>
              <a:ahLst/>
              <a:cxnLst>
                <a:cxn ang="0">
                  <a:pos x="connsiteX0" y="connsiteY0"/>
                </a:cxn>
                <a:cxn ang="0">
                  <a:pos x="connsiteX1" y="connsiteY1"/>
                </a:cxn>
                <a:cxn ang="0">
                  <a:pos x="connsiteX2" y="connsiteY2"/>
                </a:cxn>
                <a:cxn ang="0">
                  <a:pos x="connsiteX3" y="connsiteY3"/>
                </a:cxn>
              </a:cxnLst>
              <a:rect l="l" t="t" r="r" b="b"/>
              <a:pathLst>
                <a:path w="970552" h="6485190">
                  <a:moveTo>
                    <a:pt x="1" y="0"/>
                  </a:moveTo>
                  <a:lnTo>
                    <a:pt x="970552" y="970551"/>
                  </a:lnTo>
                  <a:lnTo>
                    <a:pt x="970552" y="5514638"/>
                  </a:lnTo>
                  <a:lnTo>
                    <a:pt x="0" y="6485190"/>
                  </a:lnTo>
                  <a:close/>
                </a:path>
              </a:pathLst>
            </a:custGeom>
            <a:gradFill>
              <a:gsLst>
                <a:gs pos="20000">
                  <a:schemeClr val="accent4"/>
                </a:gs>
                <a:gs pos="95000">
                  <a:schemeClr val="bg1"/>
                </a:gs>
                <a:gs pos="74000">
                  <a:schemeClr val="bg1">
                    <a:alpha val="79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grpSp>
      <p:sp>
        <p:nvSpPr>
          <p:cNvPr id="10000" name="NewShape"/>
          <p:cNvSpPr txBox="1"/>
          <p:nvPr/>
        </p:nvSpPr>
        <p:spPr>
          <a:xfrm>
            <a:off x="1571604" y="1285860"/>
            <a:ext cx="3643338" cy="369332"/>
          </a:xfrm>
          <a:prstGeom prst="rect">
            <a:avLst/>
          </a:prstGeom>
          <a:noFill/>
        </p:spPr>
        <p:txBody>
          <a:bodyPr wrap="square" rtlCol="0"/>
          <a:lstStyle/>
          <a:p>
            <a:pPr marL="0" indent="0">
              <a:buNone/>
            </a:pPr>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ingl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8923-D2E2-4677-A54B-37B7C98B9474}"/>
              </a:ext>
            </a:extLst>
          </p:cNvPr>
          <p:cNvSpPr>
            <a:spLocks noGrp="1"/>
          </p:cNvSpPr>
          <p:nvPr>
            <p:ph type="title"/>
          </p:nvPr>
        </p:nvSpPr>
        <p:spPr/>
        <p:txBody>
          <a:bodyPr/>
          <a:lstStyle/>
          <a:p>
            <a:r>
              <a:rPr/>
              <a:t>Importance</a:t>
            </a:r>
          </a:p>
        </p:txBody>
      </p:sp>
      <p:sp>
        <p:nvSpPr>
          <p:cNvPr id="3" name="Footer Placeholder 2">
            <a:extLst>
              <a:ext uri="{FF2B5EF4-FFF2-40B4-BE49-F238E27FC236}">
                <a16:creationId xmlns:a16="http://schemas.microsoft.com/office/drawing/2014/main" id="{5B8AA77A-6A9C-4C61-BBA0-0DBA6EEFE20D}"/>
              </a:ext>
            </a:extLst>
          </p:cNvPr>
          <p:cNvSpPr>
            <a:spLocks noGrp="1"/>
          </p:cNvSpPr>
          <p:nvPr>
            <p:ph type="ftr" sz="quarter" idx="10"/>
          </p:nvPr>
        </p:nvSpPr>
        <p:spPr/>
        <p:txBody>
          <a:bodyPr/>
          <a:lstStyle/>
          <a:p>
            <a:pPr>
              <a:lnSpc>
                <a:spcPct val="90000"/>
              </a:lnSpc>
            </a:pPr>
            <a:r>
              <a:rPr lang="en-US"/>
              <a:t>M01_Course Introduction      |     1 - 3</a:t>
            </a:r>
            <a:endParaRPr lang="en-US" dirty="0"/>
          </a:p>
        </p:txBody>
      </p:sp>
      <p:sp>
        <p:nvSpPr>
          <p:cNvPr id="6" name="Content Placeholder 5">
            <a:extLst>
              <a:ext uri="{FF2B5EF4-FFF2-40B4-BE49-F238E27FC236}">
                <a16:creationId xmlns:a16="http://schemas.microsoft.com/office/drawing/2014/main" id="{A3D9C313-9D74-4417-9CE5-3067F940B13A}"/>
              </a:ext>
            </a:extLst>
          </p:cNvPr>
          <p:cNvSpPr>
            <a:spLocks noGrp="1"/>
          </p:cNvSpPr>
          <p:nvPr>
            <p:ph sz="quarter" idx="12"/>
          </p:nvPr>
        </p:nvSpPr>
        <p:spPr>
          <a:xfrm>
            <a:off x="609600" y="914400"/>
            <a:ext cx="10972800" cy="5467349"/>
          </a:xfrm>
        </p:spPr>
        <p:txBody>
          <a:bodyPr/>
          <a:lstStyle/>
          <a:p>
            <a:pPr marL="0" indent="0">
              <a:buNone/>
            </a:pPr>
            <a:r>
              <a:rPr/>
              <a:t>As a vSphere administrator, you require knowledge about vSphere components and resources and how they work together in your environment. You also require practical skills in installing, deploying, and managing your vSphere environment. By developing your knowledge and skills, you can build and run a highly scalable vSphere virtual infrastructure.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ingl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8923-D2E2-4677-A54B-37B7C98B9474}"/>
              </a:ext>
            </a:extLst>
          </p:cNvPr>
          <p:cNvSpPr>
            <a:spLocks noGrp="1"/>
          </p:cNvSpPr>
          <p:nvPr>
            <p:ph type="title"/>
          </p:nvPr>
        </p:nvSpPr>
        <p:spPr/>
        <p:txBody>
          <a:bodyPr/>
          <a:lstStyle/>
          <a:p>
            <a:r>
              <a:rPr/>
              <a:t>Learner Objectives (1)</a:t>
            </a:r>
          </a:p>
        </p:txBody>
      </p:sp>
      <p:sp>
        <p:nvSpPr>
          <p:cNvPr id="3" name="Footer Placeholder 2">
            <a:extLst>
              <a:ext uri="{FF2B5EF4-FFF2-40B4-BE49-F238E27FC236}">
                <a16:creationId xmlns:a16="http://schemas.microsoft.com/office/drawing/2014/main" id="{5B8AA77A-6A9C-4C61-BBA0-0DBA6EEFE20D}"/>
              </a:ext>
            </a:extLst>
          </p:cNvPr>
          <p:cNvSpPr>
            <a:spLocks noGrp="1"/>
          </p:cNvSpPr>
          <p:nvPr>
            <p:ph type="ftr" sz="quarter" idx="10"/>
          </p:nvPr>
        </p:nvSpPr>
        <p:spPr/>
        <p:txBody>
          <a:bodyPr/>
          <a:lstStyle/>
          <a:p>
            <a:pPr>
              <a:lnSpc>
                <a:spcPct val="90000"/>
              </a:lnSpc>
            </a:pPr>
            <a:r>
              <a:rPr lang="en-US"/>
              <a:t>M01_Course Introduction      |     1 - 4</a:t>
            </a:r>
            <a:endParaRPr lang="en-US" dirty="0"/>
          </a:p>
        </p:txBody>
      </p:sp>
      <p:sp>
        <p:nvSpPr>
          <p:cNvPr id="6" name="Content Placeholder 5">
            <a:extLst>
              <a:ext uri="{FF2B5EF4-FFF2-40B4-BE49-F238E27FC236}">
                <a16:creationId xmlns:a16="http://schemas.microsoft.com/office/drawing/2014/main" id="{A3D9C313-9D74-4417-9CE5-3067F940B13A}"/>
              </a:ext>
            </a:extLst>
          </p:cNvPr>
          <p:cNvSpPr>
            <a:spLocks noGrp="1"/>
          </p:cNvSpPr>
          <p:nvPr>
            <p:ph sz="quarter" idx="12"/>
          </p:nvPr>
        </p:nvSpPr>
        <p:spPr>
          <a:xfrm>
            <a:off x="609600" y="914400"/>
            <a:ext cx="10972800" cy="5467349"/>
          </a:xfrm>
        </p:spPr>
        <p:txBody>
          <a:bodyPr/>
          <a:lstStyle/>
          <a:p>
            <a:pPr>
              <a:buFont typeface="Arial" pitchFamily="34" charset="0"/>
              <a:buChar char="•"/>
            </a:pPr>
            <a:r>
              <a:rPr/>
              <a:t>Install and configure ESXi hosts</a:t>
            </a:r>
          </a:p>
          <a:p>
            <a:pPr>
              <a:buFont typeface="Arial" pitchFamily="34" charset="0"/>
              <a:buChar char="•"/>
            </a:pPr>
            <a:r>
              <a:rPr/>
              <a:t>Deploy and configure vCenter</a:t>
            </a:r>
          </a:p>
          <a:p>
            <a:pPr>
              <a:buFont typeface="Arial" pitchFamily="34" charset="0"/>
              <a:buChar char="•"/>
            </a:pPr>
            <a:r>
              <a:rPr/>
              <a:t>Use the vSphere Client to create the vCenter inventory and assign roles to vCenter users</a:t>
            </a:r>
          </a:p>
          <a:p>
            <a:pPr>
              <a:buFont typeface="Arial" pitchFamily="34" charset="0"/>
              <a:buChar char="•"/>
            </a:pPr>
            <a:r>
              <a:rPr/>
              <a:t>Create and configure virtual networks using vSphere standard switches and distributed switches</a:t>
            </a:r>
          </a:p>
          <a:p>
            <a:pPr>
              <a:buFont typeface="Arial" pitchFamily="34" charset="0"/>
              <a:buChar char="•"/>
            </a:pPr>
            <a:r>
              <a:rPr/>
              <a:t>Create and configure datastores using storage technologies supported by vSphere</a:t>
            </a:r>
          </a:p>
          <a:p>
            <a:pPr>
              <a:buFont typeface="Arial" pitchFamily="34" charset="0"/>
              <a:buChar char="•"/>
            </a:pPr>
            <a:r>
              <a:rPr/>
              <a:t>Use the vSphere Client to create virtual machines, templates, clones, and snapshots</a:t>
            </a:r>
          </a:p>
          <a:p>
            <a:pPr>
              <a:buFont typeface="Arial" pitchFamily="34" charset="0"/>
              <a:buChar char="•"/>
            </a:pPr>
            <a:r>
              <a:rPr/>
              <a:t>Create a content library for deploying virtual machines</a:t>
            </a:r>
          </a:p>
          <a:p>
            <a:pPr>
              <a:buFont typeface="Arial" pitchFamily="34" charset="0"/>
              <a:buChar char="•"/>
            </a:pPr>
            <a:r>
              <a:rPr/>
              <a:t>Manage virtual machine resource use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ingl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8923-D2E2-4677-A54B-37B7C98B9474}"/>
              </a:ext>
            </a:extLst>
          </p:cNvPr>
          <p:cNvSpPr>
            <a:spLocks noGrp="1"/>
          </p:cNvSpPr>
          <p:nvPr>
            <p:ph type="title"/>
          </p:nvPr>
        </p:nvSpPr>
        <p:spPr/>
        <p:txBody>
          <a:bodyPr/>
          <a:lstStyle/>
          <a:p>
            <a:r>
              <a:rPr/>
              <a:t>Learner Objectives (2)</a:t>
            </a:r>
          </a:p>
        </p:txBody>
      </p:sp>
      <p:sp>
        <p:nvSpPr>
          <p:cNvPr id="3" name="Footer Placeholder 2">
            <a:extLst>
              <a:ext uri="{FF2B5EF4-FFF2-40B4-BE49-F238E27FC236}">
                <a16:creationId xmlns:a16="http://schemas.microsoft.com/office/drawing/2014/main" id="{5B8AA77A-6A9C-4C61-BBA0-0DBA6EEFE20D}"/>
              </a:ext>
            </a:extLst>
          </p:cNvPr>
          <p:cNvSpPr>
            <a:spLocks noGrp="1"/>
          </p:cNvSpPr>
          <p:nvPr>
            <p:ph type="ftr" sz="quarter" idx="10"/>
          </p:nvPr>
        </p:nvSpPr>
        <p:spPr/>
        <p:txBody>
          <a:bodyPr/>
          <a:lstStyle/>
          <a:p>
            <a:pPr>
              <a:lnSpc>
                <a:spcPct val="90000"/>
              </a:lnSpc>
            </a:pPr>
            <a:r>
              <a:rPr lang="en-US"/>
              <a:t>M01_Course Introduction      |     1 - 5</a:t>
            </a:r>
            <a:endParaRPr lang="en-US" dirty="0"/>
          </a:p>
        </p:txBody>
      </p:sp>
      <p:sp>
        <p:nvSpPr>
          <p:cNvPr id="6" name="Content Placeholder 5">
            <a:extLst>
              <a:ext uri="{FF2B5EF4-FFF2-40B4-BE49-F238E27FC236}">
                <a16:creationId xmlns:a16="http://schemas.microsoft.com/office/drawing/2014/main" id="{A3D9C313-9D74-4417-9CE5-3067F940B13A}"/>
              </a:ext>
            </a:extLst>
          </p:cNvPr>
          <p:cNvSpPr>
            <a:spLocks noGrp="1"/>
          </p:cNvSpPr>
          <p:nvPr>
            <p:ph sz="quarter" idx="12"/>
          </p:nvPr>
        </p:nvSpPr>
        <p:spPr>
          <a:xfrm>
            <a:off x="609600" y="914400"/>
            <a:ext cx="10972800" cy="5467349"/>
          </a:xfrm>
        </p:spPr>
        <p:txBody>
          <a:bodyPr/>
          <a:lstStyle/>
          <a:p>
            <a:pPr>
              <a:buFont typeface="Arial" pitchFamily="34" charset="0"/>
              <a:buChar char="•"/>
            </a:pPr>
            <a:r>
              <a:rPr/>
              <a:t>Configure ESXi hosts to support vSphere vMotion and vSphere Storage vMotion migrations</a:t>
            </a:r>
          </a:p>
          <a:p>
            <a:pPr>
              <a:buFont typeface="Arial" pitchFamily="34" charset="0"/>
              <a:buChar char="•"/>
            </a:pPr>
            <a:r>
              <a:rPr/>
              <a:t>Create and configure a vSphere cluster that is enabled with vSphere High Availability and vSphere Distributed Resource Scheduler</a:t>
            </a:r>
          </a:p>
          <a:p>
            <a:pPr>
              <a:buFont typeface="Arial" pitchFamily="34" charset="0"/>
              <a:buChar char="•"/>
            </a:pPr>
            <a:r>
              <a:rPr/>
              <a:t>Manage the life cycle of vSphere to keep vCenter and ESXi hosts up to date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ingl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8923-D2E2-4677-A54B-37B7C98B9474}"/>
              </a:ext>
            </a:extLst>
          </p:cNvPr>
          <p:cNvSpPr>
            <a:spLocks noGrp="1"/>
          </p:cNvSpPr>
          <p:nvPr>
            <p:ph type="title"/>
          </p:nvPr>
        </p:nvSpPr>
        <p:spPr/>
        <p:txBody>
          <a:bodyPr/>
          <a:lstStyle/>
          <a:p>
            <a:r>
              <a:rPr/>
              <a:t>Course Outline</a:t>
            </a:r>
          </a:p>
        </p:txBody>
      </p:sp>
      <p:sp>
        <p:nvSpPr>
          <p:cNvPr id="3" name="Footer Placeholder 2">
            <a:extLst>
              <a:ext uri="{FF2B5EF4-FFF2-40B4-BE49-F238E27FC236}">
                <a16:creationId xmlns:a16="http://schemas.microsoft.com/office/drawing/2014/main" id="{5B8AA77A-6A9C-4C61-BBA0-0DBA6EEFE20D}"/>
              </a:ext>
            </a:extLst>
          </p:cNvPr>
          <p:cNvSpPr>
            <a:spLocks noGrp="1"/>
          </p:cNvSpPr>
          <p:nvPr>
            <p:ph type="ftr" sz="quarter" idx="10"/>
          </p:nvPr>
        </p:nvSpPr>
        <p:spPr/>
        <p:txBody>
          <a:bodyPr/>
          <a:lstStyle/>
          <a:p>
            <a:pPr>
              <a:lnSpc>
                <a:spcPct val="90000"/>
              </a:lnSpc>
            </a:pPr>
            <a:r>
              <a:rPr lang="en-US"/>
              <a:t>M01_Course Introduction      |     1 - 6</a:t>
            </a:r>
            <a:endParaRPr lang="en-US" dirty="0"/>
          </a:p>
        </p:txBody>
      </p:sp>
      <p:sp>
        <p:nvSpPr>
          <p:cNvPr id="6" name="Content Placeholder 5">
            <a:extLst>
              <a:ext uri="{FF2B5EF4-FFF2-40B4-BE49-F238E27FC236}">
                <a16:creationId xmlns:a16="http://schemas.microsoft.com/office/drawing/2014/main" id="{A3D9C313-9D74-4417-9CE5-3067F940B13A}"/>
              </a:ext>
            </a:extLst>
          </p:cNvPr>
          <p:cNvSpPr>
            <a:spLocks noGrp="1"/>
          </p:cNvSpPr>
          <p:nvPr>
            <p:ph sz="quarter" idx="12"/>
          </p:nvPr>
        </p:nvSpPr>
        <p:spPr>
          <a:xfrm>
            <a:off x="609600" y="914400"/>
            <a:ext cx="10972800" cy="5467349"/>
          </a:xfrm>
        </p:spPr>
        <p:txBody>
          <a:bodyPr/>
          <a:lstStyle/>
          <a:p>
            <a:pPr>
              <a:buFont typeface="+mj-lt"/>
              <a:buAutoNum type="arabicPeriod"/>
            </a:pPr>
            <a:r>
              <a:rPr/>
              <a:t>Course Introduction</a:t>
            </a:r>
          </a:p>
          <a:p>
            <a:pPr>
              <a:buFont typeface="+mj-lt"/>
              <a:buAutoNum type="arabicPeriod" startAt="2"/>
            </a:pPr>
            <a:r>
              <a:rPr/>
              <a:t>vSphere and Virtualization Overview</a:t>
            </a:r>
          </a:p>
          <a:p>
            <a:pPr>
              <a:buFont typeface="+mj-lt"/>
              <a:buAutoNum type="arabicPeriod" startAt="3"/>
            </a:pPr>
            <a:r>
              <a:rPr/>
              <a:t>Installing and Configuring vSphere ESXi</a:t>
            </a:r>
          </a:p>
          <a:p>
            <a:pPr>
              <a:buFont typeface="+mj-lt"/>
              <a:buAutoNum type="arabicPeriod" startAt="4"/>
            </a:pPr>
            <a:r>
              <a:rPr/>
              <a:t>Deploying and Configuring vCenter</a:t>
            </a:r>
          </a:p>
          <a:p>
            <a:pPr>
              <a:buFont typeface="+mj-lt"/>
              <a:buAutoNum type="arabicPeriod" startAt="5"/>
            </a:pPr>
            <a:r>
              <a:rPr/>
              <a:t>Configuring vSphere Networking</a:t>
            </a:r>
          </a:p>
          <a:p>
            <a:pPr>
              <a:buFont typeface="+mj-lt"/>
              <a:buAutoNum type="arabicPeriod" startAt="6"/>
            </a:pPr>
            <a:r>
              <a:rPr/>
              <a:t>Configuring vSphere Storage</a:t>
            </a:r>
          </a:p>
          <a:p>
            <a:pPr>
              <a:buFont typeface="+mj-lt"/>
              <a:buAutoNum type="arabicPeriod" startAt="7"/>
            </a:pPr>
            <a:r>
              <a:rPr/>
              <a:t>Deploying Virtual Machines</a:t>
            </a:r>
          </a:p>
          <a:p>
            <a:pPr>
              <a:buFont typeface="+mj-lt"/>
              <a:buAutoNum type="arabicPeriod" startAt="8"/>
            </a:pPr>
            <a:r>
              <a:rPr/>
              <a:t>Managing Virtual Machines</a:t>
            </a:r>
          </a:p>
          <a:p>
            <a:pPr>
              <a:buFont typeface="+mj-lt"/>
              <a:buAutoNum type="arabicPeriod" startAt="9"/>
            </a:pPr>
            <a:r>
              <a:rPr/>
              <a:t>Deploying and Configuring vSphere Clusters</a:t>
            </a:r>
          </a:p>
          <a:p>
            <a:pPr>
              <a:buFont typeface="+mj-lt"/>
              <a:buAutoNum type="arabicPeriod" startAt="10"/>
            </a:pPr>
            <a:r>
              <a:rPr/>
              <a:t>Managing the vSphere Lifecycle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TextAnd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355600"/>
          </a:xfrm>
        </p:spPr>
        <p:txBody>
          <a:bodyPr/>
          <a:lstStyle>
            <a:lvl1pPr algn="l" defTabSz="914400" rtl="0" eaLnBrk="1" latinLnBrk="0" hangingPunct="1">
              <a:lnSpc>
                <a:spcPts val="2400"/>
              </a:lnSpc>
              <a:spcBef>
                <a:spcPct val="0"/>
              </a:spcBef>
              <a:buNone/>
              <a:defRPr lang="en-US" sz="2200" b="0" kern="1200" baseline="0" dirty="0">
                <a:solidFill>
                  <a:srgbClr val="003D79"/>
                </a:solidFill>
                <a:latin typeface="+mj-lt"/>
                <a:ea typeface="+mj-ea"/>
                <a:cs typeface="+mj-cs"/>
              </a:defRPr>
            </a:lvl1pPr>
          </a:lstStyle>
          <a:p>
            <a:r>
              <a:rPr/>
              <a:t>Typographical Conventions</a:t>
            </a:r>
          </a:p>
        </p:txBody>
      </p:sp>
      <p:sp>
        <p:nvSpPr>
          <p:cNvPr id="3" name="Content Placeholder 2"/>
          <p:cNvSpPr>
            <a:spLocks noGrp="1"/>
          </p:cNvSpPr>
          <p:nvPr>
            <p:ph idx="1"/>
          </p:nvPr>
        </p:nvSpPr>
        <p:spPr>
          <a:xfrm>
            <a:off x="609600" y="914400"/>
            <a:ext cx="10972800" cy="587830"/>
          </a:xfrm>
          <a:prstGeom prst="rect">
            <a:avLst/>
          </a:prstGeom>
        </p:spPr>
        <p:txBody>
          <a:bodyPr>
            <a:noAutofit/>
          </a:bodyPr>
          <a:lstStyle>
            <a:lvl1pPr>
              <a:defRPr/>
            </a:lvl1pPr>
          </a:lstStyle>
          <a:p>
            <a:pPr marL="0" indent="0">
              <a:buNone/>
            </a:pPr>
            <a:r>
              <a:rPr/>
              <a:t>The following typographical conventions are used in this course.</a:t>
            </a:r>
          </a:p>
        </p:txBody>
      </p:sp>
      <p:sp>
        <p:nvSpPr>
          <p:cNvPr id="7" name="Footer Placeholder 6">
            <a:extLst>
              <a:ext uri="{FF2B5EF4-FFF2-40B4-BE49-F238E27FC236}">
                <a16:creationId xmlns:a16="http://schemas.microsoft.com/office/drawing/2014/main" id="{3A98C190-4135-4A36-B60A-704147DB0E03}"/>
              </a:ext>
            </a:extLst>
          </p:cNvPr>
          <p:cNvSpPr>
            <a:spLocks noGrp="1"/>
          </p:cNvSpPr>
          <p:nvPr>
            <p:ph type="ftr" sz="quarter" idx="11"/>
          </p:nvPr>
        </p:nvSpPr>
        <p:spPr/>
        <p:txBody>
          <a:bodyPr/>
          <a:lstStyle/>
          <a:p>
            <a:pPr>
              <a:lnSpc>
                <a:spcPct val="90000"/>
              </a:lnSpc>
            </a:pPr>
            <a:r>
              <a:rPr lang="en-US"/>
              <a:t>M01_Course Introduction      |     1 - 7</a:t>
            </a:r>
            <a:endParaRPr lang="en-US" dirty="0"/>
          </a:p>
        </p:txBody>
      </p:sp>
      <p:graphicFrame>
        <p:nvGraphicFramePr>
          <p:cNvPr id="10004" name="Table 1"/>
          <p:cNvGraphicFramePr>
            <a:graphicFrameLocks noGrp="1"/>
          </p:cNvGraphicFramePr>
          <p:nvPr/>
        </p:nvGraphicFramePr>
        <p:xfrm>
          <a:off x="609600" y="1582738"/>
          <a:ext cx="10972800" cy="4292600"/>
        </p:xfrm>
        <a:graphic>
          <a:graphicData uri="http://schemas.openxmlformats.org/drawingml/2006/table">
            <a:tbl>
              <a:tblPr firstRow="1" bandRow="1">
                <a:tableStyleId>{6E25E649-3F16-4E02-A733-19D2CDBF48F0}</a:tableStyleId>
              </a:tblPr>
              <a:tblGrid>
                <a:gridCol w="2084832">
                  <a:extLst>
                    <a:ext uri="{9D8B030D-6E8A-4147-A177-3AD203B41FA5}">
                      <a16:colId xmlns:a16="http://schemas.microsoft.com/office/drawing/2014/main" val="20000"/>
                    </a:ext>
                  </a:extLst>
                </a:gridCol>
                <a:gridCol w="8887968">
                  <a:extLst>
                    <a:ext uri="{9D8B030D-6E8A-4147-A177-3AD203B41FA5}">
                      <a16:colId xmlns:a16="http://schemas.microsoft.com/office/drawing/2014/main" val="20001"/>
                    </a:ext>
                  </a:extLst>
                </a:gridCol>
              </a:tblGrid>
              <a:tr h="370840">
                <a:tc>
                  <a:txBody>
                    <a:bodyPr/>
                    <a:lstStyle/>
                    <a:p>
                      <a:pPr marL="0" indent="0" algn="l">
                        <a:buNone/>
                      </a:pPr>
                      <a:r>
                        <a:rPr/>
                        <a:t>Conventions</a:t>
                      </a:r>
                    </a:p>
                  </a:txBody>
                  <a:tcPr/>
                </a:tc>
                <a:tc>
                  <a:txBody>
                    <a:bodyPr/>
                    <a:lstStyle/>
                    <a:p>
                      <a:pPr marL="0" indent="0" algn="l">
                        <a:buNone/>
                      </a:pPr>
                      <a:r>
                        <a:rPr/>
                        <a:t>Use and Examples</a:t>
                      </a:r>
                    </a:p>
                  </a:txBody>
                  <a:tcPr/>
                </a:tc>
                <a:extLst>
                  <a:ext uri="{0D108BD9-81ED-4DB2-BD59-A6C34878D82A}">
                    <a16:rowId xmlns:a16="http://schemas.microsoft.com/office/drawing/2014/main" val="10000"/>
                  </a:ext>
                </a:extLst>
              </a:tr>
              <a:tr h="370840">
                <a:tc>
                  <a:txBody>
                    <a:bodyPr/>
                    <a:lstStyle/>
                    <a:p>
                      <a:pPr marL="0" indent="0" algn="l">
                        <a:buNone/>
                      </a:pPr>
                      <a:r>
                        <a:rPr lang="en-US" dirty="0">
                          <a:solidFill>
                            <a:srgbClr val="000000"/>
                          </a:solidFill>
                          <a:latin typeface="Courier New" panose="02070309020205020404" pitchFamily="49" charset="0"/>
                          <a:cs typeface="Courier New" pitchFamily="49" charset="0"/>
                        </a:rPr>
                        <a:t>Monospace</a:t>
                      </a:r>
                    </a:p>
                  </a:txBody>
                  <a:tcPr/>
                </a:tc>
                <a:tc>
                  <a:txBody>
                    <a:bodyPr/>
                    <a:lstStyle/>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Identifies command names, command options, parameters, code fragments, error messages, filenames, folder names, directory names, and path names:</a:t>
                      </a:r>
                    </a:p>
                    <a:p>
                      <a:pPr marL="292100" indent="-292100" algn="l">
                        <a:buFont typeface="Arial" pitchFamily="34" charset="0"/>
                        <a:buChar char="•"/>
                      </a:pPr>
                      <a:r>
                        <a:rPr/>
                        <a:t>Run the </a:t>
                      </a:r>
                      <a:r>
                        <a:rPr lang="en-US" dirty="0">
                          <a:solidFill>
                            <a:srgbClr val="000000"/>
                          </a:solidFill>
                          <a:latin typeface="Courier New" panose="02070309020205020404" pitchFamily="49" charset="0"/>
                          <a:cs typeface="Courier New" pitchFamily="49" charset="0"/>
                        </a:rPr>
                        <a:t>esxtop</a:t>
                      </a:r>
                      <a:r>
                        <a:rPr/>
                        <a:t> command.</a:t>
                      </a:r>
                    </a:p>
                    <a:p>
                      <a:pPr marL="292100" indent="-292100" algn="l">
                        <a:buFont typeface="Arial" pitchFamily="34" charset="0"/>
                        <a:buChar char="•"/>
                      </a:pPr>
                      <a:r>
                        <a:rPr/>
                        <a:t>... found in the </a:t>
                      </a:r>
                      <a:r>
                        <a:rPr lang="en-US" dirty="0">
                          <a:solidFill>
                            <a:srgbClr val="000000"/>
                          </a:solidFill>
                          <a:latin typeface="Courier New" panose="02070309020205020404" pitchFamily="49" charset="0"/>
                          <a:cs typeface="Courier New" pitchFamily="49" charset="0"/>
                        </a:rPr>
                        <a:t>/var/log/messages</a:t>
                      </a:r>
                      <a:r>
                        <a:rPr/>
                        <a:t> file.</a:t>
                      </a:r>
                    </a:p>
                  </a:txBody>
                  <a:tcPr/>
                </a:tc>
                <a:extLst>
                  <a:ext uri="{0D108BD9-81ED-4DB2-BD59-A6C34878D82A}">
                    <a16:rowId xmlns:a16="http://schemas.microsoft.com/office/drawing/2014/main" val="10001"/>
                  </a:ext>
                </a:extLst>
              </a:tr>
              <a:tr h="370840">
                <a:tc>
                  <a:txBody>
                    <a:bodyPr/>
                    <a:lstStyle/>
                    <a:p>
                      <a:pPr marL="0" indent="0" algn="l">
                        <a:buNone/>
                      </a:pPr>
                      <a:r>
                        <a:rPr lang="en-US" b="1" dirty="0">
                          <a:solidFill>
                            <a:srgbClr val="000000"/>
                          </a:solidFill>
                          <a:latin typeface="Courier New" panose="02070309020205020404" pitchFamily="49" charset="0"/>
                          <a:cs typeface="Courier New" pitchFamily="49" charset="0"/>
                        </a:rPr>
                        <a:t>Monospace Bold</a:t>
                      </a:r>
                    </a:p>
                  </a:txBody>
                  <a:tcPr/>
                </a:tc>
                <a:tc>
                  <a:txBody>
                    <a:bodyPr/>
                    <a:lstStyle/>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Identifies user inputs:</a:t>
                      </a:r>
                    </a:p>
                    <a:p>
                      <a:pPr marL="292100" indent="-292100" algn="l">
                        <a:buFont typeface="Arial" pitchFamily="34" charset="0"/>
                        <a:buChar char="•"/>
                      </a:pPr>
                      <a:r>
                        <a:rPr/>
                        <a:t>Enter </a:t>
                      </a:r>
                      <a:r>
                        <a:rPr lang="en-US" b="1" dirty="0">
                          <a:solidFill>
                            <a:srgbClr val="000000"/>
                          </a:solidFill>
                          <a:latin typeface="Courier New" panose="02070309020205020404" pitchFamily="49" charset="0"/>
                          <a:cs typeface="Courier New" pitchFamily="49" charset="0"/>
                        </a:rPr>
                        <a:t>ip a</a:t>
                      </a:r>
                      <a:r>
                        <a:rPr/>
                        <a:t>.</a:t>
                      </a:r>
                    </a:p>
                  </a:txBody>
                  <a:tcPr/>
                </a:tc>
                <a:extLst>
                  <a:ext uri="{0D108BD9-81ED-4DB2-BD59-A6C34878D82A}">
                    <a16:rowId xmlns:a16="http://schemas.microsoft.com/office/drawing/2014/main" val="10002"/>
                  </a:ext>
                </a:extLst>
              </a:tr>
              <a:tr h="370840">
                <a:tc>
                  <a:txBody>
                    <a:bodyPr/>
                    <a:lstStyle/>
                    <a:p>
                      <a:pPr marL="0" indent="0" algn="l">
                        <a:buNone/>
                      </a:pPr>
                      <a:r>
                        <a:rPr lang="en-US" b="1" dirty="0">
                          <a:solidFill>
                            <a:srgbClr val="000000"/>
                          </a:solidFill>
                          <a:latin typeface="Metropolis Semi Bold" panose="00000700000000000000" pitchFamily="2" charset="0"/>
                          <a:cs typeface="Courier New" pitchFamily="49" charset="0"/>
                        </a:rPr>
                        <a:t>Boldface</a:t>
                      </a:r>
                    </a:p>
                  </a:txBody>
                  <a:tcPr/>
                </a:tc>
                <a:tc>
                  <a:txBody>
                    <a:bodyPr/>
                    <a:lstStyle/>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Identifies user interface controls:</a:t>
                      </a:r>
                    </a:p>
                    <a:p>
                      <a:pPr marL="292100" indent="-292100" algn="l">
                        <a:buFont typeface="Arial" pitchFamily="34" charset="0"/>
                        <a:buChar char="•"/>
                      </a:pPr>
                      <a:r>
                        <a:rPr/>
                        <a:t>Click the </a:t>
                      </a:r>
                      <a:r>
                        <a:rPr lang="en-US" b="1" dirty="0">
                          <a:solidFill>
                            <a:srgbClr val="000000"/>
                          </a:solidFill>
                          <a:latin typeface="Metropolis Semi Bold" panose="00000700000000000000" pitchFamily="2" charset="0"/>
                          <a:cs typeface="Courier New" pitchFamily="49" charset="0"/>
                        </a:rPr>
                        <a:t>Configuration</a:t>
                      </a:r>
                      <a:r>
                        <a:rPr/>
                        <a:t> tab.</a:t>
                      </a:r>
                    </a:p>
                  </a:txBody>
                  <a:tcPr/>
                </a:tc>
                <a:extLst>
                  <a:ext uri="{0D108BD9-81ED-4DB2-BD59-A6C34878D82A}">
                    <a16:rowId xmlns:a16="http://schemas.microsoft.com/office/drawing/2014/main" val="10003"/>
                  </a:ext>
                </a:extLst>
              </a:tr>
              <a:tr h="370840">
                <a:tc>
                  <a:txBody>
                    <a:bodyPr/>
                    <a:lstStyle/>
                    <a:p>
                      <a:pPr marL="0" indent="0" algn="l">
                        <a:buNone/>
                      </a:pPr>
                      <a:r>
                        <a:rPr lang="en-US" i="1" dirty="0">
                          <a:solidFill>
                            <a:srgbClr val="000000"/>
                          </a:solidFill>
                          <a:latin typeface="Metropolis" panose="00000500000000000000" pitchFamily="2" charset="0"/>
                          <a:cs typeface="Courier New" pitchFamily="49" charset="0"/>
                        </a:rPr>
                        <a:t>Italic</a:t>
                      </a:r>
                    </a:p>
                  </a:txBody>
                  <a:tcPr/>
                </a:tc>
                <a:tc>
                  <a:txBody>
                    <a:bodyPr/>
                    <a:lstStyle/>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Identifies book titles:</a:t>
                      </a:r>
                    </a:p>
                    <a:p>
                      <a:pPr marL="292100" indent="-292100" algn="l">
                        <a:buFont typeface="Arial" pitchFamily="34" charset="0"/>
                        <a:buChar char="•"/>
                      </a:pPr>
                      <a:r>
                        <a:rPr lang="en-US" i="1" dirty="0">
                          <a:solidFill>
                            <a:srgbClr val="000000"/>
                          </a:solidFill>
                          <a:latin typeface="Metropolis" panose="00000500000000000000" pitchFamily="2" charset="0"/>
                          <a:cs typeface="Courier New" pitchFamily="49" charset="0"/>
                        </a:rPr>
                        <a:t>vSphere Virtual Machine Administration</a:t>
                      </a:r>
                    </a:p>
                  </a:txBody>
                  <a:tcPr/>
                </a:tc>
                <a:extLst>
                  <a:ext uri="{0D108BD9-81ED-4DB2-BD59-A6C34878D82A}">
                    <a16:rowId xmlns:a16="http://schemas.microsoft.com/office/drawing/2014/main" val="10004"/>
                  </a:ext>
                </a:extLst>
              </a:tr>
              <a:tr h="370840">
                <a:tc>
                  <a:txBody>
                    <a:bodyPr/>
                    <a:lstStyle/>
                    <a:p>
                      <a:pPr marL="0" indent="0" algn="l">
                        <a:buNone/>
                      </a:pPr>
                      <a:r>
                        <a:rPr/>
                        <a:t>&lt; &gt;</a:t>
                      </a:r>
                    </a:p>
                  </a:txBody>
                  <a:tcPr/>
                </a:tc>
                <a:tc>
                  <a:txBody>
                    <a:bodyPr/>
                    <a:lstStyle/>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Indicates placeholder variables:</a:t>
                      </a:r>
                    </a:p>
                    <a:p>
                      <a:pPr marL="292100" indent="-292100" algn="l">
                        <a:buFont typeface="Arial" pitchFamily="34" charset="0"/>
                        <a:buChar char="•"/>
                      </a:pPr>
                      <a:r>
                        <a:rPr/>
                        <a:t>&lt;ESXi_host_name&gt;</a:t>
                      </a:r>
                    </a:p>
                    <a:p>
                      <a:pPr marL="292100" indent="-292100" algn="l">
                        <a:buFont typeface="Arial" pitchFamily="34" charset="0"/>
                        <a:buChar char="•"/>
                      </a:pPr>
                      <a:r>
                        <a:rPr/>
                        <a:t>... the </a:t>
                      </a:r>
                      <a:r>
                        <a:rPr lang="en-US" dirty="0">
                          <a:solidFill>
                            <a:srgbClr val="000000"/>
                          </a:solidFill>
                          <a:latin typeface="Courier New" panose="02070309020205020404" pitchFamily="49" charset="0"/>
                          <a:cs typeface="Courier New" pitchFamily="49" charset="0"/>
                        </a:rPr>
                        <a:t>Settings/&lt;Your_Name&gt;.txt</a:t>
                      </a:r>
                      <a:r>
                        <a:rPr/>
                        <a:t> file</a:t>
                      </a:r>
                    </a:p>
                  </a:txBody>
                  <a:tcPr/>
                </a:tc>
                <a:extLst>
                  <a:ext uri="{0D108BD9-81ED-4DB2-BD59-A6C34878D82A}">
                    <a16:rowId xmlns:a16="http://schemas.microsoft.com/office/drawing/2014/main" val="10005"/>
                  </a:ext>
                </a:extLst>
              </a:tr>
            </a:tbl>
          </a:graphicData>
        </a:graphic>
      </p:graphicFrame>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TextAnd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355600"/>
          </a:xfrm>
        </p:spPr>
        <p:txBody>
          <a:bodyPr/>
          <a:lstStyle>
            <a:lvl1pPr algn="l" defTabSz="914400" rtl="0" eaLnBrk="1" latinLnBrk="0" hangingPunct="1">
              <a:lnSpc>
                <a:spcPts val="2400"/>
              </a:lnSpc>
              <a:spcBef>
                <a:spcPct val="0"/>
              </a:spcBef>
              <a:buNone/>
              <a:defRPr lang="en-US" sz="2200" b="0" kern="1200" baseline="0" dirty="0">
                <a:solidFill>
                  <a:srgbClr val="003D79"/>
                </a:solidFill>
                <a:latin typeface="+mj-lt"/>
                <a:ea typeface="+mj-ea"/>
                <a:cs typeface="+mj-cs"/>
              </a:defRPr>
            </a:lvl1pPr>
          </a:lstStyle>
          <a:p>
            <a:r>
              <a:rPr/>
              <a:t>References (1)</a:t>
            </a:r>
          </a:p>
        </p:txBody>
      </p:sp>
      <p:sp>
        <p:nvSpPr>
          <p:cNvPr id="7" name="Footer Placeholder 6">
            <a:extLst>
              <a:ext uri="{FF2B5EF4-FFF2-40B4-BE49-F238E27FC236}">
                <a16:creationId xmlns:a16="http://schemas.microsoft.com/office/drawing/2014/main" id="{3A98C190-4135-4A36-B60A-704147DB0E03}"/>
              </a:ext>
            </a:extLst>
          </p:cNvPr>
          <p:cNvSpPr>
            <a:spLocks noGrp="1"/>
          </p:cNvSpPr>
          <p:nvPr>
            <p:ph type="ftr" sz="quarter" idx="11"/>
          </p:nvPr>
        </p:nvSpPr>
        <p:spPr/>
        <p:txBody>
          <a:bodyPr/>
          <a:lstStyle/>
          <a:p>
            <a:pPr>
              <a:lnSpc>
                <a:spcPct val="90000"/>
              </a:lnSpc>
            </a:pPr>
            <a:r>
              <a:rPr lang="en-US"/>
              <a:t>M01_Course Introduction      |     1 - 8</a:t>
            </a:r>
            <a:endParaRPr lang="en-US" dirty="0"/>
          </a:p>
        </p:txBody>
      </p:sp>
      <p:graphicFrame>
        <p:nvGraphicFramePr>
          <p:cNvPr id="10005" name="Table 1"/>
          <p:cNvGraphicFramePr>
            <a:graphicFrameLocks noGrp="1"/>
          </p:cNvGraphicFramePr>
          <p:nvPr/>
        </p:nvGraphicFramePr>
        <p:xfrm>
          <a:off x="609600" y="914400"/>
          <a:ext cx="10972800" cy="5308600"/>
        </p:xfrm>
        <a:graphic>
          <a:graphicData uri="http://schemas.openxmlformats.org/drawingml/2006/table">
            <a:tbl>
              <a:tblPr firstRow="1" bandRow="1">
                <a:tableStyleId>{6E25E649-3F16-4E02-A733-19D2CDBF48F0}</a:tableStyleId>
              </a:tblPr>
              <a:tblGrid>
                <a:gridCol w="4389120">
                  <a:extLst>
                    <a:ext uri="{9D8B030D-6E8A-4147-A177-3AD203B41FA5}">
                      <a16:colId xmlns:a16="http://schemas.microsoft.com/office/drawing/2014/main" val="20000"/>
                    </a:ext>
                  </a:extLst>
                </a:gridCol>
                <a:gridCol w="6583680">
                  <a:extLst>
                    <a:ext uri="{9D8B030D-6E8A-4147-A177-3AD203B41FA5}">
                      <a16:colId xmlns:a16="http://schemas.microsoft.com/office/drawing/2014/main" val="20001"/>
                    </a:ext>
                  </a:extLst>
                </a:gridCol>
              </a:tblGrid>
              <a:tr h="370840">
                <a:tc>
                  <a:txBody>
                    <a:bodyPr/>
                    <a:lstStyle/>
                    <a:p>
                      <a:pPr marL="0" indent="0" algn="l">
                        <a:buNone/>
                      </a:pPr>
                      <a:r>
                        <a:rPr/>
                        <a:t>Title</a:t>
                      </a:r>
                    </a:p>
                  </a:txBody>
                  <a:tcPr/>
                </a:tc>
                <a:tc>
                  <a:txBody>
                    <a:bodyPr/>
                    <a:lstStyle/>
                    <a:p>
                      <a:pPr marL="0" indent="0" algn="l">
                        <a:buNone/>
                      </a:pPr>
                      <a:r>
                        <a:rPr/>
                        <a:t>Location</a:t>
                      </a:r>
                    </a:p>
                  </a:txBody>
                  <a:tcPr/>
                </a:tc>
                <a:extLst>
                  <a:ext uri="{0D108BD9-81ED-4DB2-BD59-A6C34878D82A}">
                    <a16:rowId xmlns:a16="http://schemas.microsoft.com/office/drawing/2014/main" val="10000"/>
                  </a:ext>
                </a:extLst>
              </a:tr>
              <a:tr h="370840">
                <a:tc>
                  <a:txBody>
                    <a:bodyPr/>
                    <a:lstStyle/>
                    <a:p>
                      <a:pPr marL="0" indent="0" algn="l">
                        <a:buNone/>
                      </a:pPr>
                      <a:r>
                        <a:rPr lang="en-US" i="1" dirty="0">
                          <a:solidFill>
                            <a:srgbClr val="000000"/>
                          </a:solidFill>
                          <a:latin typeface="Metropolis" panose="00000500000000000000" pitchFamily="2" charset="0"/>
                          <a:cs typeface="Courier New" pitchFamily="49" charset="0"/>
                        </a:rPr>
                        <a:t>VMware ESXi Installation and Setup</a:t>
                      </a:r>
                    </a:p>
                  </a:txBody>
                  <a:tcPr/>
                </a:tc>
                <a:tc>
                  <a:txBody>
                    <a:bodyPr/>
                    <a:lstStyle/>
                    <a:p>
                      <a:pPr marL="0" indent="0" algn="l">
                        <a:buNone/>
                      </a:pPr>
                      <a:r>
                        <a:rPr>
                          <a:hlinkClick r:id="rId3"/>
                        </a:rPr>
                        <a:t>https://docs.vmware.com/en/VMware-vSphere/8.0/vsphere-esxi-8.0-installation-setup-guide.pdf</a:t>
                      </a:r>
                    </a:p>
                  </a:txBody>
                  <a:tcPr/>
                </a:tc>
                <a:extLst>
                  <a:ext uri="{0D108BD9-81ED-4DB2-BD59-A6C34878D82A}">
                    <a16:rowId xmlns:a16="http://schemas.microsoft.com/office/drawing/2014/main" val="10001"/>
                  </a:ext>
                </a:extLst>
              </a:tr>
              <a:tr h="370840">
                <a:tc>
                  <a:txBody>
                    <a:bodyPr/>
                    <a:lstStyle/>
                    <a:p>
                      <a:pPr marL="0" indent="0" algn="l">
                        <a:buNone/>
                      </a:pPr>
                      <a:r>
                        <a:rPr lang="en-US" i="1" dirty="0">
                          <a:solidFill>
                            <a:srgbClr val="000000"/>
                          </a:solidFill>
                          <a:latin typeface="Metropolis" panose="00000500000000000000" pitchFamily="2" charset="0"/>
                          <a:cs typeface="Courier New" pitchFamily="49" charset="0"/>
                        </a:rPr>
                        <a:t>vCenter Server Installation and Setup</a:t>
                      </a:r>
                    </a:p>
                  </a:txBody>
                  <a:tcPr/>
                </a:tc>
                <a:tc>
                  <a:txBody>
                    <a:bodyPr/>
                    <a:lstStyle/>
                    <a:p>
                      <a:pPr marL="0" indent="0" algn="l">
                        <a:buNone/>
                      </a:pPr>
                      <a:r>
                        <a:rPr>
                          <a:hlinkClick r:id="rId4"/>
                        </a:rPr>
                        <a:t>https://docs.vmware.com/en/VMware-vSphere/8.0/vsphere-vcenter-80-installation-guide.pdf</a:t>
                      </a:r>
                    </a:p>
                  </a:txBody>
                  <a:tcPr/>
                </a:tc>
                <a:extLst>
                  <a:ext uri="{0D108BD9-81ED-4DB2-BD59-A6C34878D82A}">
                    <a16:rowId xmlns:a16="http://schemas.microsoft.com/office/drawing/2014/main" val="10002"/>
                  </a:ext>
                </a:extLst>
              </a:tr>
              <a:tr h="370840">
                <a:tc>
                  <a:txBody>
                    <a:bodyPr/>
                    <a:lstStyle/>
                    <a:p>
                      <a:pPr marL="0" indent="0" algn="l">
                        <a:buNone/>
                      </a:pPr>
                      <a:r>
                        <a:rPr lang="en-US" i="1" dirty="0">
                          <a:solidFill>
                            <a:srgbClr val="000000"/>
                          </a:solidFill>
                          <a:latin typeface="Metropolis" panose="00000500000000000000" pitchFamily="2" charset="0"/>
                          <a:cs typeface="Courier New" pitchFamily="49" charset="0"/>
                        </a:rPr>
                        <a:t>vCenter Server and Host Management</a:t>
                      </a:r>
                    </a:p>
                  </a:txBody>
                  <a:tcPr/>
                </a:tc>
                <a:tc>
                  <a:txBody>
                    <a:bodyPr/>
                    <a:lstStyle/>
                    <a:p>
                      <a:pPr marL="0" indent="0" algn="l">
                        <a:buNone/>
                      </a:pPr>
                      <a:r>
                        <a:rPr>
                          <a:hlinkClick r:id="rId5"/>
                        </a:rPr>
                        <a:t>https://docs.vmware.com/en/VMware-vSphere/8.0/vsphere-esxi-vcenter-80-management-guide.pdf</a:t>
                      </a:r>
                    </a:p>
                  </a:txBody>
                  <a:tcPr/>
                </a:tc>
                <a:extLst>
                  <a:ext uri="{0D108BD9-81ED-4DB2-BD59-A6C34878D82A}">
                    <a16:rowId xmlns:a16="http://schemas.microsoft.com/office/drawing/2014/main" val="10003"/>
                  </a:ext>
                </a:extLst>
              </a:tr>
              <a:tr h="370840">
                <a:tc>
                  <a:txBody>
                    <a:bodyPr/>
                    <a:lstStyle/>
                    <a:p>
                      <a:pPr marL="0" indent="0" algn="l">
                        <a:buNone/>
                      </a:pPr>
                      <a:r>
                        <a:rPr lang="en-US" i="1" dirty="0">
                          <a:solidFill>
                            <a:srgbClr val="000000"/>
                          </a:solidFill>
                          <a:latin typeface="Metropolis" panose="00000500000000000000" pitchFamily="2" charset="0"/>
                          <a:cs typeface="Courier New" pitchFamily="49" charset="0"/>
                        </a:rPr>
                        <a:t>vSphere Virtual Machine Administration</a:t>
                      </a:r>
                    </a:p>
                  </a:txBody>
                  <a:tcPr/>
                </a:tc>
                <a:tc>
                  <a:txBody>
                    <a:bodyPr/>
                    <a:lstStyle/>
                    <a:p>
                      <a:pPr marL="0" indent="0" algn="l">
                        <a:buNone/>
                      </a:pPr>
                      <a:r>
                        <a:rPr>
                          <a:hlinkClick r:id="rId6"/>
                        </a:rPr>
                        <a:t>https://docs.vmware.com/en/VMware-vSphere/8.0/vsphere-esxi-vcenter-server-80-vm-administration.pdf</a:t>
                      </a:r>
                    </a:p>
                  </a:txBody>
                  <a:tcPr/>
                </a:tc>
                <a:extLst>
                  <a:ext uri="{0D108BD9-81ED-4DB2-BD59-A6C34878D82A}">
                    <a16:rowId xmlns:a16="http://schemas.microsoft.com/office/drawing/2014/main" val="10004"/>
                  </a:ext>
                </a:extLst>
              </a:tr>
              <a:tr h="370840">
                <a:tc>
                  <a:txBody>
                    <a:bodyPr/>
                    <a:lstStyle/>
                    <a:p>
                      <a:pPr marL="0" indent="0" algn="l">
                        <a:buNone/>
                      </a:pPr>
                      <a:r>
                        <a:rPr lang="en-US" i="1" dirty="0">
                          <a:solidFill>
                            <a:srgbClr val="000000"/>
                          </a:solidFill>
                          <a:latin typeface="Metropolis" panose="00000500000000000000" pitchFamily="2" charset="0"/>
                          <a:cs typeface="Courier New" pitchFamily="49" charset="0"/>
                        </a:rPr>
                        <a:t>vSphere Networking</a:t>
                      </a:r>
                    </a:p>
                  </a:txBody>
                  <a:tcPr/>
                </a:tc>
                <a:tc>
                  <a:txBody>
                    <a:bodyPr/>
                    <a:lstStyle/>
                    <a:p>
                      <a:pPr marL="0" indent="0" algn="l">
                        <a:buNone/>
                      </a:pPr>
                      <a:r>
                        <a:rPr>
                          <a:hlinkClick r:id="rId7"/>
                        </a:rPr>
                        <a:t>https://docs.vmware.com/en/VMware-vSphere/8.0/vsphere-esxi-vcenter-80-networking-guide.pdf</a:t>
                      </a:r>
                    </a:p>
                  </a:txBody>
                  <a:tcPr/>
                </a:tc>
                <a:extLst>
                  <a:ext uri="{0D108BD9-81ED-4DB2-BD59-A6C34878D82A}">
                    <a16:rowId xmlns:a16="http://schemas.microsoft.com/office/drawing/2014/main" val="10005"/>
                  </a:ext>
                </a:extLst>
              </a:tr>
              <a:tr h="370840">
                <a:tc>
                  <a:txBody>
                    <a:bodyPr/>
                    <a:lstStyle/>
                    <a:p>
                      <a:pPr marL="0" indent="0" algn="l">
                        <a:buNone/>
                      </a:pPr>
                      <a:r>
                        <a:rPr lang="en-US" i="1" dirty="0">
                          <a:solidFill>
                            <a:srgbClr val="000000"/>
                          </a:solidFill>
                          <a:latin typeface="Metropolis" panose="00000500000000000000" pitchFamily="2" charset="0"/>
                          <a:cs typeface="Courier New" pitchFamily="49" charset="0"/>
                        </a:rPr>
                        <a:t>vSphere Storage</a:t>
                      </a:r>
                    </a:p>
                  </a:txBody>
                  <a:tcPr/>
                </a:tc>
                <a:tc>
                  <a:txBody>
                    <a:bodyPr/>
                    <a:lstStyle/>
                    <a:p>
                      <a:pPr marL="0" indent="0" algn="l">
                        <a:buNone/>
                      </a:pPr>
                      <a:r>
                        <a:rPr>
                          <a:hlinkClick r:id="rId8"/>
                        </a:rPr>
                        <a:t>https://docs.vmware.com/en/VMware-vSphere/8.0/vsphere-esxi-vcenter-80-storage-guide.pdf</a:t>
                      </a:r>
                    </a:p>
                  </a:txBody>
                  <a:tcPr/>
                </a:tc>
                <a:extLst>
                  <a:ext uri="{0D108BD9-81ED-4DB2-BD59-A6C34878D82A}">
                    <a16:rowId xmlns:a16="http://schemas.microsoft.com/office/drawing/2014/main" val="10006"/>
                  </a:ext>
                </a:extLst>
              </a:tr>
            </a:tbl>
          </a:graphicData>
        </a:graphic>
      </p:graphicFrame>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Imag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7BBE-13CB-4E43-8281-B3F1E3EFF8CF}"/>
              </a:ext>
            </a:extLst>
          </p:cNvPr>
          <p:cNvSpPr>
            <a:spLocks noGrp="1"/>
          </p:cNvSpPr>
          <p:nvPr>
            <p:ph type="title"/>
          </p:nvPr>
        </p:nvSpPr>
        <p:spPr/>
        <p:txBody>
          <a:bodyPr anchor="ctr" anchorCtr="0"/>
          <a:lstStyle>
            <a:lvl1pPr algn="l" defTabSz="914400" rtl="0" eaLnBrk="1" latinLnBrk="0" hangingPunct="1">
              <a:lnSpc>
                <a:spcPts val="2400"/>
              </a:lnSpc>
              <a:spcBef>
                <a:spcPct val="0"/>
              </a:spcBef>
              <a:buNone/>
              <a:defRPr lang="en-US" sz="2200" b="0" kern="1200" baseline="0" dirty="0">
                <a:solidFill>
                  <a:srgbClr val="003D79"/>
                </a:solidFill>
                <a:latin typeface="+mj-lt"/>
                <a:ea typeface="+mj-ea"/>
                <a:cs typeface="+mj-cs"/>
              </a:defRPr>
            </a:lvl1pPr>
          </a:lstStyle>
          <a:p>
            <a:r>
              <a:rPr/>
              <a:t>References (2)</a:t>
            </a:r>
          </a:p>
        </p:txBody>
      </p:sp>
      <p:sp>
        <p:nvSpPr>
          <p:cNvPr id="7" name="Footer Placeholder 6">
            <a:extLst>
              <a:ext uri="{FF2B5EF4-FFF2-40B4-BE49-F238E27FC236}">
                <a16:creationId xmlns:a16="http://schemas.microsoft.com/office/drawing/2014/main" id="{D2F82163-5CBA-48E5-A22D-C030D5928FF3}"/>
              </a:ext>
            </a:extLst>
          </p:cNvPr>
          <p:cNvSpPr>
            <a:spLocks noGrp="1"/>
          </p:cNvSpPr>
          <p:nvPr>
            <p:ph type="ftr" sz="quarter" idx="10"/>
          </p:nvPr>
        </p:nvSpPr>
        <p:spPr/>
        <p:txBody>
          <a:bodyPr/>
          <a:lstStyle/>
          <a:p>
            <a:pPr>
              <a:lnSpc>
                <a:spcPct val="90000"/>
              </a:lnSpc>
            </a:pPr>
            <a:r>
              <a:rPr lang="en-US"/>
              <a:t>M01_Course Introduction      |     1 - 9</a:t>
            </a:r>
            <a:endParaRPr lang="en-US" dirty="0"/>
          </a:p>
        </p:txBody>
      </p:sp>
      <p:graphicFrame>
        <p:nvGraphicFramePr>
          <p:cNvPr id="10006" name="Table 1"/>
          <p:cNvGraphicFramePr>
            <a:graphicFrameLocks noGrp="1"/>
          </p:cNvGraphicFramePr>
          <p:nvPr/>
        </p:nvGraphicFramePr>
        <p:xfrm>
          <a:off x="609600" y="914400"/>
          <a:ext cx="10972800" cy="4226560"/>
        </p:xfrm>
        <a:graphic>
          <a:graphicData uri="http://schemas.openxmlformats.org/drawingml/2006/table">
            <a:tbl>
              <a:tblPr firstRow="1" bandRow="1">
                <a:tableStyleId>{6E25E649-3F16-4E02-A733-19D2CDBF48F0}</a:tableStyleId>
              </a:tblPr>
              <a:tblGrid>
                <a:gridCol w="4389120">
                  <a:extLst>
                    <a:ext uri="{9D8B030D-6E8A-4147-A177-3AD203B41FA5}">
                      <a16:colId xmlns:a16="http://schemas.microsoft.com/office/drawing/2014/main" val="20000"/>
                    </a:ext>
                  </a:extLst>
                </a:gridCol>
                <a:gridCol w="6583680">
                  <a:extLst>
                    <a:ext uri="{9D8B030D-6E8A-4147-A177-3AD203B41FA5}">
                      <a16:colId xmlns:a16="http://schemas.microsoft.com/office/drawing/2014/main" val="20001"/>
                    </a:ext>
                  </a:extLst>
                </a:gridCol>
              </a:tblGrid>
              <a:tr h="370840">
                <a:tc>
                  <a:txBody>
                    <a:bodyPr/>
                    <a:lstStyle/>
                    <a:p>
                      <a:pPr marL="0" indent="0" algn="l">
                        <a:buNone/>
                      </a:pPr>
                      <a:r>
                        <a:rPr/>
                        <a:t>Title</a:t>
                      </a:r>
                    </a:p>
                  </a:txBody>
                  <a:tcPr/>
                </a:tc>
                <a:tc>
                  <a:txBody>
                    <a:bodyPr/>
                    <a:lstStyle/>
                    <a:p>
                      <a:pPr marL="0" indent="0" algn="l">
                        <a:buNone/>
                      </a:pPr>
                      <a:r>
                        <a:rPr/>
                        <a:t>Location</a:t>
                      </a:r>
                    </a:p>
                  </a:txBody>
                  <a:tcPr/>
                </a:tc>
                <a:extLst>
                  <a:ext uri="{0D108BD9-81ED-4DB2-BD59-A6C34878D82A}">
                    <a16:rowId xmlns:a16="http://schemas.microsoft.com/office/drawing/2014/main" val="10000"/>
                  </a:ext>
                </a:extLst>
              </a:tr>
              <a:tr h="370840">
                <a:tc>
                  <a:txBody>
                    <a:bodyPr/>
                    <a:lstStyle/>
                    <a:p>
                      <a:pPr marL="0" indent="0" algn="l">
                        <a:buNone/>
                      </a:pPr>
                      <a:r>
                        <a:rPr lang="en-US" i="1" dirty="0">
                          <a:solidFill>
                            <a:srgbClr val="000000"/>
                          </a:solidFill>
                          <a:latin typeface="Metropolis" panose="00000500000000000000" pitchFamily="2" charset="0"/>
                          <a:cs typeface="Courier New" pitchFamily="49" charset="0"/>
                        </a:rPr>
                        <a:t>vSphere Resource Management</a:t>
                      </a:r>
                    </a:p>
                  </a:txBody>
                  <a:tcPr/>
                </a:tc>
                <a:tc>
                  <a:txBody>
                    <a:bodyPr/>
                    <a:lstStyle/>
                    <a:p>
                      <a:pPr marL="0" indent="0" algn="l">
                        <a:buNone/>
                      </a:pPr>
                      <a:r>
                        <a:rPr>
                          <a:hlinkClick r:id="rId3"/>
                        </a:rPr>
                        <a:t>https://docs.vmware.com/en/VMware-vSphere/8.0/vsphere-esxi-vcenter-80-resource-management-guide.pdf</a:t>
                      </a:r>
                    </a:p>
                  </a:txBody>
                  <a:tcPr/>
                </a:tc>
                <a:extLst>
                  <a:ext uri="{0D108BD9-81ED-4DB2-BD59-A6C34878D82A}">
                    <a16:rowId xmlns:a16="http://schemas.microsoft.com/office/drawing/2014/main" val="10001"/>
                  </a:ext>
                </a:extLst>
              </a:tr>
              <a:tr h="370840">
                <a:tc>
                  <a:txBody>
                    <a:bodyPr/>
                    <a:lstStyle/>
                    <a:p>
                      <a:pPr marL="0" indent="0" algn="l">
                        <a:buNone/>
                      </a:pPr>
                      <a:r>
                        <a:rPr lang="en-US" i="1" dirty="0">
                          <a:solidFill>
                            <a:srgbClr val="000000"/>
                          </a:solidFill>
                          <a:latin typeface="Metropolis" panose="00000500000000000000" pitchFamily="2" charset="0"/>
                          <a:cs typeface="Courier New" pitchFamily="49" charset="0"/>
                        </a:rPr>
                        <a:t>vSphere Availability</a:t>
                      </a:r>
                    </a:p>
                  </a:txBody>
                  <a:tcPr/>
                </a:tc>
                <a:tc>
                  <a:txBody>
                    <a:bodyPr/>
                    <a:lstStyle/>
                    <a:p>
                      <a:pPr marL="0" indent="0" algn="l">
                        <a:buNone/>
                      </a:pPr>
                      <a:r>
                        <a:rPr>
                          <a:hlinkClick r:id="rId4"/>
                        </a:rPr>
                        <a:t>https://docs.vmware.com/en/VMware-vSphere/8.0/vsphere-esxi-vcenter-80-availability-guide.pdf</a:t>
                      </a:r>
                    </a:p>
                  </a:txBody>
                  <a:tcPr/>
                </a:tc>
                <a:extLst>
                  <a:ext uri="{0D108BD9-81ED-4DB2-BD59-A6C34878D82A}">
                    <a16:rowId xmlns:a16="http://schemas.microsoft.com/office/drawing/2014/main" val="10002"/>
                  </a:ext>
                </a:extLst>
              </a:tr>
              <a:tr h="370840">
                <a:tc>
                  <a:txBody>
                    <a:bodyPr/>
                    <a:lstStyle/>
                    <a:p>
                      <a:pPr marL="0" indent="0" algn="l">
                        <a:buNone/>
                      </a:pPr>
                      <a:r>
                        <a:rPr lang="en-US" i="1" dirty="0">
                          <a:solidFill>
                            <a:srgbClr val="000000"/>
                          </a:solidFill>
                          <a:latin typeface="Metropolis" panose="00000500000000000000" pitchFamily="2" charset="0"/>
                          <a:cs typeface="Courier New" pitchFamily="49" charset="0"/>
                        </a:rPr>
                        <a:t>Managing Host and Cluster Lifecycle</a:t>
                      </a:r>
                    </a:p>
                  </a:txBody>
                  <a:tcPr/>
                </a:tc>
                <a:tc>
                  <a:txBody>
                    <a:bodyPr/>
                    <a:lstStyle/>
                    <a:p>
                      <a:pPr marL="0" indent="0" algn="l">
                        <a:buNone/>
                      </a:pPr>
                      <a:r>
                        <a:rPr>
                          <a:hlinkClick r:id="rId5"/>
                        </a:rPr>
                        <a:t>https://docs.vmware.com/en/VMware-vSphere/8.0/vsphere-esxi-vcenter-80-vsphere-lifecycle-manager.pdf</a:t>
                      </a:r>
                    </a:p>
                  </a:txBody>
                  <a:tcPr/>
                </a:tc>
                <a:extLst>
                  <a:ext uri="{0D108BD9-81ED-4DB2-BD59-A6C34878D82A}">
                    <a16:rowId xmlns:a16="http://schemas.microsoft.com/office/drawing/2014/main" val="10003"/>
                  </a:ext>
                </a:extLst>
              </a:tr>
              <a:tr h="370840">
                <a:tc>
                  <a:txBody>
                    <a:bodyPr/>
                    <a:lstStyle/>
                    <a:p>
                      <a:pPr marL="0" indent="0" algn="l">
                        <a:buNone/>
                      </a:pPr>
                      <a:r>
                        <a:rPr/>
                        <a:t>VMware Compatibility Guide</a:t>
                      </a:r>
                    </a:p>
                  </a:txBody>
                  <a:tcPr/>
                </a:tc>
                <a:tc>
                  <a:txBody>
                    <a:bodyPr/>
                    <a:lstStyle/>
                    <a:p>
                      <a:pPr marL="0" indent="0" algn="l">
                        <a:buNone/>
                      </a:pPr>
                      <a:r>
                        <a:rPr>
                          <a:hlinkClick r:id="rId6"/>
                        </a:rPr>
                        <a:t>https://vmware.com/resources/compatibility</a:t>
                      </a:r>
                    </a:p>
                  </a:txBody>
                  <a:tcPr/>
                </a:tc>
                <a:extLst>
                  <a:ext uri="{0D108BD9-81ED-4DB2-BD59-A6C34878D82A}">
                    <a16:rowId xmlns:a16="http://schemas.microsoft.com/office/drawing/2014/main" val="10004"/>
                  </a:ext>
                </a:extLst>
              </a:tr>
              <a:tr h="370840">
                <a:tc>
                  <a:txBody>
                    <a:bodyPr/>
                    <a:lstStyle/>
                    <a:p>
                      <a:pPr marL="0" indent="0" algn="l">
                        <a:buNone/>
                      </a:pPr>
                      <a:r>
                        <a:rPr/>
                        <a:t>VMware Product Lifecycle Matrix</a:t>
                      </a:r>
                    </a:p>
                  </a:txBody>
                  <a:tcPr/>
                </a:tc>
                <a:tc>
                  <a:txBody>
                    <a:bodyPr/>
                    <a:lstStyle/>
                    <a:p>
                      <a:pPr marL="0" indent="0" algn="l">
                        <a:buNone/>
                      </a:pPr>
                      <a:r>
                        <a:rPr>
                          <a:hlinkClick r:id="rId7"/>
                        </a:rPr>
                        <a:t>https://lifecycle.vmware.com</a:t>
                      </a:r>
                    </a:p>
                  </a:txBody>
                  <a:tcPr/>
                </a:tc>
                <a:extLst>
                  <a:ext uri="{0D108BD9-81ED-4DB2-BD59-A6C34878D82A}">
                    <a16:rowId xmlns:a16="http://schemas.microsoft.com/office/drawing/2014/main" val="10005"/>
                  </a:ext>
                </a:extLst>
              </a:tr>
              <a:tr h="370840">
                <a:tc>
                  <a:txBody>
                    <a:bodyPr/>
                    <a:lstStyle/>
                    <a:p>
                      <a:pPr marL="0" indent="0" algn="l">
                        <a:buNone/>
                      </a:pPr>
                      <a:r>
                        <a:rPr/>
                        <a:t>VMware Configuration Maximums</a:t>
                      </a:r>
                    </a:p>
                  </a:txBody>
                  <a:tcPr/>
                </a:tc>
                <a:tc>
                  <a:txBody>
                    <a:bodyPr/>
                    <a:lstStyle/>
                    <a:p>
                      <a:pPr marL="0" indent="0" algn="l">
                        <a:buNone/>
                      </a:pPr>
                      <a:r>
                        <a:rPr>
                          <a:hlinkClick r:id="rId8"/>
                        </a:rPr>
                        <a:t>https://configmax.vmware.com</a:t>
                      </a:r>
                    </a:p>
                  </a:txBody>
                  <a:tcPr/>
                </a:tc>
                <a:extLst>
                  <a:ext uri="{0D108BD9-81ED-4DB2-BD59-A6C34878D82A}">
                    <a16:rowId xmlns:a16="http://schemas.microsoft.com/office/drawing/2014/main" val="10006"/>
                  </a:ext>
                </a:extLst>
              </a:tr>
            </a:tbl>
          </a:graphicData>
        </a:graphic>
      </p:graphicFrame>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lt;Module_Title&amp;gt;&amp;quot;&quot;/&gt;&lt;property id=&quot;20307&quot; value=&quot;332&quot;/&gt;&lt;/object&gt;&lt;object type=&quot;3&quot; unique_id=&quot;10005&quot;&gt;&lt;property id=&quot;20148&quot; value=&quot;5&quot;/&gt;&lt;property id=&quot;20300&quot; value=&quot;Slide 2 - &amp;quot;You Are Here&amp;quot;&quot;/&gt;&lt;property id=&quot;20307&quot; value=&quot;333&quot;/&gt;&lt;/object&gt;&lt;object type=&quot;3&quot; unique_id=&quot;10006&quot;&gt;&lt;property id=&quot;20148&quot; value=&quot;5&quot;/&gt;&lt;property id=&quot;20300&quot; value=&quot;Slide 3 - &amp;quot;You Are Here&amp;quot;&quot;/&gt;&lt;property id=&quot;20307&quot; value=&quot;334&quot;/&gt;&lt;/object&gt;&lt;object type=&quot;3&quot; unique_id=&quot;10007&quot;&gt;&lt;property id=&quot;20148&quot; value=&quot;5&quot;/&gt;&lt;property id=&quot;20300&quot; value=&quot;Slide 4 - &amp;quot;Importance&amp;quot;&quot;/&gt;&lt;property id=&quot;20307&quot; value=&quot;335&quot;/&gt;&lt;/object&gt;&lt;object type=&quot;3&quot; unique_id=&quot;10008&quot;&gt;&lt;property id=&quot;20148&quot; value=&quot;5&quot;/&gt;&lt;property id=&quot;20300&quot; value=&quot;Slide 5 - &amp;quot;Typographical Conventions&amp;quot;&quot;/&gt;&lt;property id=&quot;20307&quot; value=&quot;336&quot;/&gt;&lt;/object&gt;&lt;object type=&quot;3&quot; unique_id=&quot;10009&quot;&gt;&lt;property id=&quot;20148&quot; value=&quot;5&quot;/&gt;&lt;property id=&quot;20300&quot; value=&quot;Slide 6 - &amp;quot;Module Lessons&amp;quot;&quot;/&gt;&lt;property id=&quot;20307&quot; value=&quot;337&quot;/&gt;&lt;/object&gt;&lt;object type=&quot;3&quot; unique_id=&quot;10010&quot;&gt;&lt;property id=&quot;20148&quot; value=&quot;5&quot;/&gt;&lt;property id=&quot;20300&quot; value=&quot;Slide 7 - &amp;quot;Lesson #:&amp;#x0D;&amp;#x0A;&amp;lt;Lesson_Title&amp;gt;&amp;quot;&quot;/&gt;&lt;property id=&quot;20307&quot; value=&quot;338&quot;/&gt;&lt;/object&gt;&lt;object type=&quot;3&quot; unique_id=&quot;10011&quot;&gt;&lt;property id=&quot;20148&quot; value=&quot;5&quot;/&gt;&lt;property id=&quot;20300&quot; value=&quot;Slide 8 - &amp;quot;Learner Objectives&amp;quot;&quot;/&gt;&lt;property id=&quot;20307&quot; value=&quot;339&quot;/&gt;&lt;/object&gt;&lt;object type=&quot;3&quot; unique_id=&quot;10012&quot;&gt;&lt;property id=&quot;20148&quot; value=&quot;5&quot;/&gt;&lt;property id=&quot;20300&quot; value=&quot;Slide 9 - &amp;quot;&amp;lt;Content_Slide_Title&amp;gt;&amp;amp;#x09;&amp;quot;&quot;/&gt;&lt;property id=&quot;20307&quot; value=&quot;340&quot;/&gt;&lt;/object&gt;&lt;object type=&quot;3&quot; unique_id=&quot;10013&quot;&gt;&lt;property id=&quot;20148&quot; value=&quot;5&quot;/&gt;&lt;property id=&quot;20300&quot; value=&quot;Slide 12 - &amp;quot;Lab #: &amp;lt; Lab Title&amp;gt;&amp;quot;&quot;/&gt;&lt;property id=&quot;20307&quot; value=&quot;341&quot;/&gt;&lt;/object&gt;&lt;object type=&quot;3&quot; unique_id=&quot;10014&quot;&gt;&lt;property id=&quot;20148&quot; value=&quot;5&quot;/&gt;&lt;property id=&quot;20300&quot; value=&quot;Slide 13 - &amp;quot;Review of Learner Objectives&amp;quot;&quot;/&gt;&lt;property id=&quot;20307&quot; value=&quot;342&quot;/&gt;&lt;/object&gt;&lt;object type=&quot;3&quot; unique_id=&quot;10015&quot;&gt;&lt;property id=&quot;20148&quot; value=&quot;5&quot;/&gt;&lt;property id=&quot;20300&quot; value=&quot;Slide 14 - &amp;quot;References&amp;quot;&quot;/&gt;&lt;property id=&quot;20307&quot; value=&quot;350&quot;/&gt;&lt;/object&gt;&lt;object type=&quot;3&quot; unique_id=&quot;10016&quot;&gt;&lt;property id=&quot;20148&quot; value=&quot;5&quot;/&gt;&lt;property id=&quot;20300&quot; value=&quot;Slide 16 - &amp;quot;Key Points&amp;quot;&quot;/&gt;&lt;property id=&quot;20307&quot; value=&quot;344&quot;/&gt;&lt;/object&gt;&lt;object type=&quot;3&quot; unique_id=&quot;10017&quot;&gt;&lt;property id=&quot;20148&quot; value=&quot;5&quot;/&gt;&lt;property id=&quot;20300&quot; value=&quot;Slide 19 - &amp;quot;Basic Table Styles (1)&amp;quot;&quot;/&gt;&lt;property id=&quot;20307&quot; value=&quot;345&quot;/&gt;&lt;/object&gt;&lt;object type=&quot;3&quot; unique_id=&quot;10018&quot;&gt;&lt;property id=&quot;20148&quot; value=&quot;5&quot;/&gt;&lt;property id=&quot;20300&quot; value=&quot;Slide 20 - &amp;quot;Basic Table Styles (1)&amp;quot;&quot;/&gt;&lt;property id=&quot;20307&quot; value=&quot;346&quot;/&gt;&lt;/object&gt;&lt;object type=&quot;3&quot; unique_id=&quot;10019&quot;&gt;&lt;property id=&quot;20148&quot; value=&quot;5&quot;/&gt;&lt;property id=&quot;20300&quot; value=&quot;Slide 21 - &amp;quot;Theme Colors&amp;quot;&quot;/&gt;&lt;property id=&quot;20307&quot; value=&quot;349&quot;/&gt;&lt;/object&gt;&lt;object type=&quot;3&quot; unique_id=&quot;10020&quot;&gt;&lt;property id=&quot;20148&quot; value=&quot;5&quot;/&gt;&lt;property id=&quot;20300&quot; value=&quot;Slide 22 - &amp;quot;Shape Styles&amp;quot;&quot;/&gt;&lt;property id=&quot;20307&quot; value=&quot;347&quot;/&gt;&lt;/object&gt;&lt;object type=&quot;3&quot; unique_id=&quot;10021&quot;&gt;&lt;property id=&quot;20148&quot; value=&quot;5&quot;/&gt;&lt;property id=&quot;20300&quot; value=&quot;Slide 23 - &amp;quot;VMware Color Palette&amp;quot;&quot;/&gt;&lt;property id=&quot;20307&quot; value=&quot;348&quot;/&gt;&lt;/object&gt;&lt;object type=&quot;3&quot; unique_id=&quot;10022&quot;&gt;&lt;property id=&quot;20148&quot; value=&quot;5&quot;/&gt;&lt;property id=&quot;20300&quot; value=&quot;Slide 17 - &amp;quot;VMware Education Overview&amp;quot;&quot;/&gt;&lt;property id=&quot;20307&quot; value=&quot;353&quot;/&gt;&lt;/object&gt;&lt;object type=&quot;3&quot; unique_id=&quot;10023&quot;&gt;&lt;property id=&quot;20148&quot; value=&quot;5&quot;/&gt;&lt;property id=&quot;20300&quot; value=&quot;Slide 18 - &amp;quot;Animated Slide&amp;quot;&quot;/&gt;&lt;property id=&quot;20307&quot; value=&quot;352&quot;/&gt;&lt;/object&gt;&lt;object type=&quot;3&quot; unique_id=&quot;10156&quot;&gt;&lt;property id=&quot;20148&quot; value=&quot;5&quot;/&gt;&lt;property id=&quot;20300&quot; value=&quot;Slide 15 - &amp;quot;VMware Online Resources&amp;quot;&quot;/&gt;&lt;property id=&quot;20307&quot; value=&quot;354&quot;/&gt;&lt;/object&gt;&lt;object type=&quot;3&quot; unique_id=&quot;10249&quot;&gt;&lt;property id=&quot;20148&quot; value=&quot;5&quot;/&gt;&lt;property id=&quot;20300&quot; value=&quot;Slide 11 - &amp;quot;Labs&amp;quot;&quot;/&gt;&lt;property id=&quot;20307&quot; value=&quot;355&quot;/&gt;&lt;/object&gt;&lt;object type=&quot;3&quot; unique_id=&quot;47825&quot;&gt;&lt;property id=&quot;20148&quot; value=&quot;5&quot;/&gt;&lt;property id=&quot;20300&quot; value=&quot;Slide 10 - &amp;quot;Demonstration: &amp;lt;Demo_Title&amp;gt;&amp;quot;&quot;/&gt;&lt;property id=&quot;20307&quot; value=&quot;356&quot;/&gt;&lt;/object&gt;&lt;/object&gt;&lt;/object&gt;&lt;/database&gt;"/>
  <p:tag name="SECTOMILLISECCONVERTED" val="1"/>
  <p:tag name="ARTICULATE_DESIGN_ID_CORP_TEMPLATE_ILT" val="iISgXMud"/>
  <p:tag name="ARTICULATE_SLIDE_COUNT" val="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RP_TEMPLATE_ILT">
  <a:themeElements>
    <a:clrScheme name="VMware Palette">
      <a:dk1>
        <a:srgbClr val="717074"/>
      </a:dk1>
      <a:lt1>
        <a:srgbClr val="FFFFFF"/>
      </a:lt1>
      <a:dk2>
        <a:srgbClr val="000000"/>
      </a:dk2>
      <a:lt2>
        <a:srgbClr val="F2F2F2"/>
      </a:lt2>
      <a:accent1>
        <a:srgbClr val="0091DA"/>
      </a:accent1>
      <a:accent2>
        <a:srgbClr val="1A4288"/>
      </a:accent2>
      <a:accent3>
        <a:srgbClr val="00C1D5"/>
      </a:accent3>
      <a:accent4>
        <a:srgbClr val="78BE20"/>
      </a:accent4>
      <a:accent5>
        <a:srgbClr val="7F35B2"/>
      </a:accent5>
      <a:accent6>
        <a:srgbClr val="459B36"/>
      </a:accent6>
      <a:hlink>
        <a:srgbClr val="0091DA"/>
      </a:hlink>
      <a:folHlink>
        <a:srgbClr val="00C1D5"/>
      </a:folHlink>
    </a:clrScheme>
    <a:fontScheme name="Metropolis">
      <a:majorFont>
        <a:latin typeface="Metropolis"/>
        <a:ea typeface=""/>
        <a:cs typeface=""/>
      </a:majorFont>
      <a:minorFont>
        <a:latin typeface="Metropoli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defRPr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z="1600" dirty="0" err="1" smtClean="0">
            <a:solidFill>
              <a:schemeClr val="tx2"/>
            </a:solidFill>
          </a:defRPr>
        </a:defPPr>
      </a:lstStyle>
    </a:txDef>
  </a:objectDefaults>
  <a:extraClrSchemeLst/>
  <a:custClrLst>
    <a:custClr name="PMS130">
      <a:srgbClr val="FDB813"/>
    </a:custClr>
    <a:custClr name="PMS144">
      <a:srgbClr val="F8981D"/>
    </a:custClr>
    <a:custClr name="PMS180">
      <a:srgbClr val="D9541E"/>
    </a:custClr>
    <a:custClr name="PMS1807">
      <a:srgbClr val="9E3039"/>
    </a:custClr>
    <a:custClr name="PMS195">
      <a:srgbClr val="820024"/>
    </a:custClr>
    <a:custClr name="PMS174">
      <a:srgbClr val="9A3B26"/>
    </a:custClr>
    <a:custClr name="PMS7519">
      <a:srgbClr val="574319"/>
    </a:custClr>
    <a:custClr name="PMS654">
      <a:srgbClr val="003D79"/>
    </a:custClr>
  </a:custClrLst>
</a:theme>
</file>

<file path=ppt/theme/theme2.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A8F7220265D24A8FD96E06CE3EB83D" ma:contentTypeVersion="18" ma:contentTypeDescription="Create a new document." ma:contentTypeScope="" ma:versionID="13b76c8b8cde62f1d3fffeb720101631">
  <xsd:schema xmlns:xsd="http://www.w3.org/2001/XMLSchema" xmlns:xs="http://www.w3.org/2001/XMLSchema" xmlns:p="http://schemas.microsoft.com/office/2006/metadata/properties" xmlns:ns2="a4a8c131-09ff-4a54-b4e3-48d9e04cb701" xmlns:ns3="5314321b-caf6-496c-a06c-e1bc96aee751" xmlns:ns4="eb3a237d-4129-4a2a-8fb3-b20be8ca4bd3" targetNamespace="http://schemas.microsoft.com/office/2006/metadata/properties" ma:root="true" ma:fieldsID="4b35df6a39d7c3f932c3f324dd127fbc" ns2:_="" ns3:_="" ns4:_="">
    <xsd:import namespace="a4a8c131-09ff-4a54-b4e3-48d9e04cb701"/>
    <xsd:import namespace="5314321b-caf6-496c-a06c-e1bc96aee751"/>
    <xsd:import namespace="eb3a237d-4129-4a2a-8fb3-b20be8ca4b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a8c131-09ff-4a54-b4e3-48d9e04cb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5e2881d-93c9-4b6d-a08c-48bb4ed1ec6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314321b-caf6-496c-a06c-e1bc96aee75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3a237d-4129-4a2a-8fb3-b20be8ca4bd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e1eaf7f-addb-46a9-9c2f-51f3381f9791}" ma:internalName="TaxCatchAll" ma:showField="CatchAllData" ma:web="5314321b-caf6-496c-a06c-e1bc96aee7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b3a237d-4129-4a2a-8fb3-b20be8ca4bd3" xsi:nil="true"/>
    <lcf76f155ced4ddcb4097134ff3c332f xmlns="a4a8c131-09ff-4a54-b4e3-48d9e04cb7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E69DEBF-FCEA-461F-A7D1-198CB56AC22A}">
  <ds:schemaRefs>
    <ds:schemaRef ds:uri="http://schemas.microsoft.com/sharepoint/v3/contenttype/forms"/>
  </ds:schemaRefs>
</ds:datastoreItem>
</file>

<file path=customXml/itemProps2.xml><?xml version="1.0" encoding="utf-8"?>
<ds:datastoreItem xmlns:ds="http://schemas.openxmlformats.org/officeDocument/2006/customXml" ds:itemID="{5D8D71DA-3EAB-4205-8C5B-D76F1FF16B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a8c131-09ff-4a54-b4e3-48d9e04cb701"/>
    <ds:schemaRef ds:uri="5314321b-caf6-496c-a06c-e1bc96aee751"/>
    <ds:schemaRef ds:uri="eb3a237d-4129-4a2a-8fb3-b20be8ca4b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023BFE-30CA-471B-B865-CF7CDF8A973E}">
  <ds:schemaRefs>
    <ds:schemaRef ds:uri="http://schemas.microsoft.com/office/2006/metadata/properties"/>
    <ds:schemaRef ds:uri="http://schemas.microsoft.com/office/infopath/2007/PartnerControls"/>
    <ds:schemaRef ds:uri="eb3a237d-4129-4a2a-8fb3-b20be8ca4bd3"/>
    <ds:schemaRef ds:uri="a4a8c131-09ff-4a54-b4e3-48d9e04cb701"/>
  </ds:schemaRefs>
</ds:datastoreItem>
</file>

<file path=docProps/app.xml><?xml version="1.0" encoding="utf-8"?>
<Properties xmlns="http://schemas.openxmlformats.org/officeDocument/2006/extended-properties" xmlns:vt="http://schemas.openxmlformats.org/officeDocument/2006/docPropsVTypes">
  <Template/>
  <TotalTime>180</TotalTime>
  <Words>899</Words>
  <Application>Microsoft Office PowerPoint</Application>
  <PresentationFormat>Widescreen</PresentationFormat>
  <Paragraphs>132</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Courier New</vt:lpstr>
      <vt:lpstr>Times New Roman</vt:lpstr>
      <vt:lpstr>Verdana</vt:lpstr>
      <vt:lpstr>Calibri</vt:lpstr>
      <vt:lpstr>Metropolis Semi Bold</vt:lpstr>
      <vt:lpstr>Metropolis</vt:lpstr>
      <vt:lpstr>Arial</vt:lpstr>
      <vt:lpstr>CORP_TEMPLATE_ILT</vt:lpstr>
      <vt:lpstr>VMware vSphere: Install, Configure, Manage [V8]</vt:lpstr>
      <vt:lpstr>Course Introduction</vt:lpstr>
      <vt:lpstr>Importance</vt:lpstr>
      <vt:lpstr>Learner Objectives (1)</vt:lpstr>
      <vt:lpstr>Learner Objectives (2)</vt:lpstr>
      <vt:lpstr>Course Outline</vt:lpstr>
      <vt:lpstr>Typographical Conventions</vt:lpstr>
      <vt:lpstr>References (1)</vt:lpstr>
      <vt:lpstr>References (2)</vt:lpstr>
      <vt:lpstr>VMware Online Resources</vt:lpstr>
      <vt:lpstr>VMware Learning Overview</vt:lpstr>
      <vt:lpstr>VMware Certification Overview</vt:lpstr>
      <vt:lpstr>VMware Credentials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Twibill</dc:creator>
  <cp:lastModifiedBy>amin</cp:lastModifiedBy>
  <cp:revision>7</cp:revision>
  <dcterms:created xsi:type="dcterms:W3CDTF">2014-01-24T17:41:39Z</dcterms:created>
  <dcterms:modified xsi:type="dcterms:W3CDTF">2023-01-21T07:58:58Z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ED8BB885-D5B6-46F3-BA1E-78804FD79BDE</vt:lpwstr>
  </property>
  <property fmtid="{D5CDD505-2E9C-101B-9397-08002B2CF9AE}" pid="3" name="ArticulatePath">
    <vt:lpwstr>2018CurrDevTemplate_030918_16x9</vt:lpwstr>
  </property>
  <property fmtid="{D5CDD505-2E9C-101B-9397-08002B2CF9AE}" pid="4" name="Option-CenterImages">
    <vt:lpwstr>No</vt:lpwstr>
  </property>
  <property fmtid="{D5CDD505-2E9C-101B-9397-08002B2CF9AE}" pid="5" name="Generated">
    <vt:filetime>2022-11-21T21:57:51Z</vt:filetime>
  </property>
  <property fmtid="{D5CDD505-2E9C-101B-9397-08002B2CF9AE}" pid="6" name="PowerPoint Output Version">
    <vt:lpwstr>2022.8.2 Build 20000103.0517</vt:lpwstr>
  </property>
  <property fmtid="{D5CDD505-2E9C-101B-9397-08002B2CF9AE}" pid="7" name="ContentTypeId">
    <vt:lpwstr>0x01010049A8F7220265D24A8FD96E06CE3EB83D</vt:lpwstr>
  </property>
</Properties>
</file>