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5.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0.xml" ContentType="application/vnd.openxmlformats-officedocument.presentationml.slide+xml"/>
  <Override PartName="/ppt/slides/slide9.xml" ContentType="application/vnd.openxmlformats-officedocument.presentationml.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8.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ink/ink1.xml" ContentType="application/inkml+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1.xml" ContentType="application/vnd.openxmlformats-officedocument.presentationml.tags+xml"/>
  <Override PartName="/ppt/tags/tag4.xml" ContentType="application/vnd.openxmlformats-officedocument.presentationml.tags+xml"/>
  <Override PartName="/ppt/tags/tag11.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6.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35.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17.xml" ContentType="application/vnd.openxmlformats-officedocument.presentationml.tags+xml"/>
  <Override PartName="/ppt/tags/tag3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12.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1"/>
  </p:sldMasterIdLst>
  <p:notesMasterIdLst>
    <p:notesMasterId r:id="rId24"/>
  </p:notesMasterIdLst>
  <p:handoutMasterIdLst>
    <p:handoutMasterId r:id="rId25"/>
  </p:handoutMasterIdLst>
  <p:sldIdLst>
    <p:sldId id="300"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Lst>
  <p:sldSz cx="12192000" cy="6858000"/>
  <p:notesSz cx="7315200" cy="9601200"/>
  <p:embeddedFontLst>
    <p:embeddedFont>
      <p:font typeface="Verdana" pitchFamily="34" charset="0"/>
      <p:regular r:id="rId26"/>
      <p:bold r:id="rId27"/>
      <p:italic r:id="rId28"/>
      <p:boldItalic r:id="rId29"/>
    </p:embeddedFont>
    <p:embeddedFont>
      <p:font typeface="Metropolis" pitchFamily="2" charset="0"/>
      <p:regular r:id="rId30"/>
    </p:embeddedFont>
    <p:embeddedFont>
      <p:font typeface="Calibri" pitchFamily="34" charset="0"/>
      <p:regular r:id="rId31"/>
      <p:bold r:id="rId32"/>
      <p:italic r:id="rId33"/>
      <p:boldItalic r:id="rId34"/>
    </p:embeddedFont>
    <p:embeddedFont>
      <p:font typeface="Metropolis Semi Bold" pitchFamily="2" charset="0"/>
      <p:bold r:id="rId35"/>
    </p:embeddedFont>
  </p:embeddedFontLst>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79"/>
    <a:srgbClr val="006990"/>
    <a:srgbClr val="F898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E25E649-3F16-4E02-A733-19D2CDBF48F0}">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2"/>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86047" autoAdjust="0"/>
  </p:normalViewPr>
  <p:slideViewPr>
    <p:cSldViewPr snapToGrid="0">
      <p:cViewPr varScale="1">
        <p:scale>
          <a:sx n="43" d="100"/>
          <a:sy n="43" d="100"/>
        </p:scale>
        <p:origin x="-20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showGuides="1">
      <p:cViewPr varScale="1">
        <p:scale>
          <a:sx n="63" d="100"/>
          <a:sy n="63" d="100"/>
        </p:scale>
        <p:origin x="2698"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3.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027" tIns="48513" rIns="97027" bIns="4851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7027" tIns="48513" rIns="97027" bIns="48513" rtlCol="0"/>
          <a:lstStyle>
            <a:lvl1pPr algn="r">
              <a:defRPr sz="1300"/>
            </a:lvl1pPr>
          </a:lstStyle>
          <a:p>
            <a:fld id="{FB004553-04C5-4BB3-AD4E-8B2EF3CDDAF9}" type="datetimeFigureOut">
              <a:rPr lang="en-US" smtClean="0"/>
              <a:t>11/21/2022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7027" tIns="48513" rIns="97027" bIns="4851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7027" tIns="48513" rIns="97027" bIns="48513" rtlCol="0" anchor="b"/>
          <a:lstStyle>
            <a:lvl1pPr algn="r">
              <a:defRPr sz="1300"/>
            </a:lvl1pPr>
          </a:lstStyle>
          <a:p>
            <a:fld id="{2E6A881F-0910-47D3-BD01-4F68834EC353}" type="slidenum">
              <a:rPr lang="en-US" smtClean="0"/>
              <a:t>‹#›</a:t>
            </a:fld>
            <a:endParaRPr lang="en-US" dirty="0"/>
          </a:p>
        </p:txBody>
      </p:sp>
    </p:spTree>
    <p:custDataLst>
      <p:tags r:id="rId2"/>
    </p:custDataLst>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09T12:32:52.089"/>
    </inkml:context>
    <inkml:brush xml:id="br0">
      <inkml:brushProperty name="width" value="0.03333" units="cm"/>
      <inkml:brushProperty name="height" value="0.03333" units="cm"/>
    </inkml:brush>
  </inkml:definitions>
  <inkml:trace contextRef="#ctx0" brushRef="#br0">13866 7577 4258 0 0,'0'0'-944'0'0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027" tIns="48513" rIns="97027" bIns="4851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7027" tIns="48513" rIns="97027" bIns="48513" rtlCol="0"/>
          <a:lstStyle>
            <a:lvl1pPr algn="r">
              <a:defRPr sz="1300"/>
            </a:lvl1pPr>
          </a:lstStyle>
          <a:p>
            <a:fld id="{3CB6F0DB-E055-41D0-9102-627A646E4242}" type="datetimeFigureOut">
              <a:rPr lang="en-US" smtClean="0"/>
              <a:t>11/21/2022</a:t>
            </a:fld>
            <a:endParaRPr lang="en-US" dirty="0"/>
          </a:p>
        </p:txBody>
      </p:sp>
      <p:sp>
        <p:nvSpPr>
          <p:cNvPr id="4" name="Slide Image Placeholder 3"/>
          <p:cNvSpPr>
            <a:spLocks noGrp="1" noRot="1" noChangeAspect="1"/>
          </p:cNvSpPr>
          <p:nvPr>
            <p:ph type="sldImg" idx="2"/>
          </p:nvPr>
        </p:nvSpPr>
        <p:spPr>
          <a:xfrm>
            <a:off x="884238" y="639763"/>
            <a:ext cx="5546725" cy="3121025"/>
          </a:xfrm>
          <a:prstGeom prst="rect">
            <a:avLst/>
          </a:prstGeom>
          <a:noFill/>
          <a:ln w="12700">
            <a:solidFill>
              <a:prstClr val="black"/>
            </a:solidFill>
          </a:ln>
        </p:spPr>
        <p:txBody>
          <a:bodyPr vert="horz" lIns="97027" tIns="48513" rIns="97027" bIns="48513" rtlCol="0" anchor="ctr"/>
          <a:lstStyle/>
          <a:p>
            <a:endParaRPr lang="en-US" dirty="0"/>
          </a:p>
        </p:txBody>
      </p:sp>
      <p:sp>
        <p:nvSpPr>
          <p:cNvPr id="5" name="Notes Placeholder 4"/>
          <p:cNvSpPr>
            <a:spLocks noGrp="1"/>
          </p:cNvSpPr>
          <p:nvPr>
            <p:ph type="body" sz="quarter" idx="3"/>
          </p:nvPr>
        </p:nvSpPr>
        <p:spPr>
          <a:xfrm>
            <a:off x="487680" y="4000500"/>
            <a:ext cx="6339840" cy="512064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7027" tIns="48513" rIns="97027" bIns="4851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7027" tIns="48513" rIns="97027" bIns="48513" rtlCol="0" anchor="b"/>
          <a:lstStyle>
            <a:lvl1pPr algn="r">
              <a:defRPr sz="1300"/>
            </a:lvl1pPr>
          </a:lstStyle>
          <a:p>
            <a:fld id="{9F4FBC3A-A12C-40F9-BB8D-BC30C7901396}" type="slidenum">
              <a:rPr lang="en-US" smtClean="0"/>
              <a:t>‹#›</a:t>
            </a:fld>
            <a:endParaRPr lang="en-US" dirty="0"/>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vmware.com/resources/compatibilit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tp.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mware.com/resources/compatibilit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vmware.com/resources/compatibilit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2" name="Slide preview"/>
          <p:cNvSpPr>
            <a:spLocks noGrp="1" noRot="1" noChangeAspect="1"/>
          </p:cNvSpPr>
          <p:nvPr>
            <p:ph type="sldImg"/>
          </p:nvPr>
        </p:nvSpPr>
        <p:spPr/>
      </p:sp>
      <p:sp>
        <p:nvSpPr>
          <p:cNvPr id="1000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verify that your physical servers are supported by ESXi 8.0, check </a:t>
            </a:r>
            <a:r>
              <a:rPr lang="en-US" sz="1000" i="1" dirty="0">
                <a:solidFill>
                  <a:srgbClr val="000000"/>
                </a:solidFill>
                <a:latin typeface="Metropolis" panose="00000500000000000000" pitchFamily="2" charset="0"/>
                <a:cs typeface="Courier New" pitchFamily="49" charset="0"/>
              </a:rPr>
              <a:t>VMware Compatibility Guide</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https://www.vmware.com/resources/compatibility</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obtain the free version of ESXi, called vSphere Hypervisor, or you can purchase a licensed version with vSphere. ESXi can be installed on a hard disk, SAN LUNs, SSD, and SATADOM. ESXi can also be run on diskless hosts (directly into memory) with vSphere Auto Deploy.</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use USB-based boot devices however, VMware encourages using SSD devices instead for improved reliability. For more information, see VMware knowledge base article 82515 at http://kb.vmware.com/kb/82515.</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ESXi has a small disk footprint for added security and reliability. ESXi provides additional protection with the following features:</a:t>
            </a:r>
          </a:p>
          <a:p>
            <a:pPr>
              <a:buFont typeface="Arial" pitchFamily="34" charset="0"/>
              <a:buChar char="•"/>
            </a:pPr>
            <a:r>
              <a:rPr/>
              <a:t>Host-based firewall: To minimize the risk of an attack through the management interface, ESXi includes a firewall between the management interface and the network.</a:t>
            </a:r>
          </a:p>
          <a:p>
            <a:pPr>
              <a:buFont typeface="Arial" pitchFamily="34" charset="0"/>
              <a:buChar char="•"/>
            </a:pPr>
            <a:r>
              <a:rPr/>
              <a:t>Memory hardening: The ESXi kernel, user-mode applications, and executable components, such as drivers and libraries, are located at random, unpredictable memory addresses. Combined with the non-executable memory protections made available by microprocessors, memory hardening provides protection that makes it difficult for malicious code to use memory exploits to take advantage of vulnerabilities.</a:t>
            </a:r>
          </a:p>
          <a:p>
            <a:pPr>
              <a:buFont typeface="Arial" pitchFamily="34" charset="0"/>
              <a:buChar char="•"/>
            </a:pPr>
            <a:r>
              <a:rPr/>
              <a:t>Kernel module integrity: Digital signing ensures the integrity and authenticity of modules, drivers, and applications as they are loaded by the VMkernel.</a:t>
            </a:r>
          </a:p>
          <a:p>
            <a:pPr>
              <a:buFont typeface="Arial" pitchFamily="34" charset="0"/>
              <a:buChar char="•"/>
            </a:pPr>
            <a:r>
              <a:rPr/>
              <a:t>Trusted Platform Module: Is a hardware element that creates a trusted platform. This element affirms that the boot process and all drivers loaded are genuine.</a:t>
            </a:r>
          </a:p>
          <a:p>
            <a:pPr>
              <a:buFont typeface="Arial" pitchFamily="34" charset="0"/>
              <a:buChar char="•"/>
            </a:pPr>
            <a:r>
              <a:rPr/>
              <a:t>UEFI secure boot: The feature is for systems that support UEFI secure boot firmware, which contains a digital certificate to which the VMware infrastructure bundles (VIBs) chain. At boot time, a verifier is started before other processes to check the VIB’s chain to the certificate in the firmware.</a:t>
            </a:r>
          </a:p>
          <a:p>
            <a:pPr>
              <a:buFont typeface="Arial" pitchFamily="34" charset="0"/>
              <a:buChar char="•"/>
            </a:pPr>
            <a:r>
              <a:rPr/>
              <a:t>ESXi Quick Boot: With this feature, ESXi can reboot without reinitializing the physical server BIOS. Quick Boot reduces remediation time during host patch or host upgrade operations. Quick Boot is activated by default on the supported hardware.</a:t>
            </a:r>
          </a:p>
        </p:txBody>
      </p:sp>
      <p:sp>
        <p:nvSpPr>
          <p:cNvPr id="10004" name="Slide number"/>
          <p:cNvSpPr>
            <a:spLocks noGrp="1"/>
          </p:cNvSpPr>
          <p:nvPr>
            <p:ph type="sldNum" sz="quarter" idx="10"/>
          </p:nvPr>
        </p:nvSpPr>
        <p:spPr/>
        <p:txBody>
          <a:bodyPr/>
          <a:lstStyle/>
          <a:p>
            <a:fld id="{C18812F0-6685-476B-B832-AFB48F091983}" type="slidenum">
              <a:t>6</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0" name="Slide preview"/>
          <p:cNvSpPr>
            <a:spLocks noGrp="1" noRot="1" noChangeAspect="1"/>
          </p:cNvSpPr>
          <p:nvPr>
            <p:ph type="sldImg"/>
          </p:nvPr>
        </p:nvSpPr>
        <p:spPr/>
      </p:sp>
      <p:sp>
        <p:nvSpPr>
          <p:cNvPr id="1004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NTP is a client-server protocol. When you configure the ESXi host to be an NTP client, the host synchronizes its time with an NTP server, which is a server on the Internet or your corporate NTP server.</a:t>
            </a:r>
          </a:p>
          <a:p>
            <a:pPr marL="0" indent="0">
              <a:buNone/>
            </a:pPr>
            <a:r>
              <a:rPr lang="en-GB" sz="1000" dirty="0">
                <a:solidFill>
                  <a:schemeClr val="tx2"/>
                </a:solidFill>
                <a:latin typeface="Metropolis" panose="00000500000000000000" pitchFamily="2" charset="0"/>
                <a:cs typeface="Times New Roman" panose="02020603050405020304" pitchFamily="18" charset="0"/>
              </a:rPr>
              <a:t>For general information about NTP, see </a:t>
            </a:r>
            <a:r>
              <a:rPr sz="1000">
                <a:hlinkClick r:id="rId3"/>
              </a:rPr>
              <a:t>http://www.ntp.org</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For details about configuring NTP on an ESXi host, see the </a:t>
            </a:r>
            <a:r>
              <a:rPr lang="en-US" sz="1000" i="1" dirty="0">
                <a:solidFill>
                  <a:srgbClr val="000000"/>
                </a:solidFill>
                <a:latin typeface="Metropolis" panose="00000500000000000000" pitchFamily="2" charset="0"/>
                <a:cs typeface="Courier New" pitchFamily="49" charset="0"/>
              </a:rPr>
              <a:t>vCenter Server and Host Management</a:t>
            </a:r>
            <a:r>
              <a:rPr lang="en-GB" sz="1000" dirty="0">
                <a:solidFill>
                  <a:schemeClr val="tx2"/>
                </a:solidFill>
                <a:latin typeface="Metropolis" panose="00000500000000000000" pitchFamily="2" charset="0"/>
                <a:cs typeface="Times New Roman" panose="02020603050405020304" pitchFamily="18" charset="0"/>
              </a:rPr>
              <a:t>, section Use NTP Servers for Time and Date Synchronization of a Host at https://docs.vmware.com/en/VMware-vSphere/7.0/com.vmware.vsphere.vcenterhost.doc/GUID-8756D419-A878-4AE0-9183-C6D5A91A8FB1.html.</a:t>
            </a:r>
          </a:p>
        </p:txBody>
      </p:sp>
      <p:sp>
        <p:nvSpPr>
          <p:cNvPr id="10042" name="Slide number"/>
          <p:cNvSpPr>
            <a:spLocks noGrp="1"/>
          </p:cNvSpPr>
          <p:nvPr>
            <p:ph type="sldNum" sz="quarter" idx="10"/>
          </p:nvPr>
        </p:nvSpPr>
        <p:spPr/>
        <p:txBody>
          <a:bodyPr/>
          <a:lstStyle/>
          <a:p>
            <a:fld id="{C18812F0-6685-476B-B832-AFB48F091983}" type="slidenum">
              <a:t>15</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6" name="Slide preview"/>
          <p:cNvSpPr>
            <a:spLocks noGrp="1" noRot="1" noChangeAspect="1"/>
          </p:cNvSpPr>
          <p:nvPr>
            <p:ph type="sldImg"/>
          </p:nvPr>
        </p:nvSpPr>
        <p:spPr/>
      </p:sp>
      <p:sp>
        <p:nvSpPr>
          <p:cNvPr id="10047"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PTP provides highly accurate time synchronization and allows both software-based and hardware-based timestamping on ESXi hosts:</a:t>
            </a:r>
          </a:p>
          <a:p>
            <a:pPr>
              <a:buFont typeface="Arial" pitchFamily="34" charset="0"/>
              <a:buChar char="•"/>
            </a:pPr>
            <a:r>
              <a:rPr/>
              <a:t>For configuring hardware timestamping, select </a:t>
            </a:r>
            <a:r>
              <a:rPr lang="en-US" b="1" dirty="0">
                <a:solidFill>
                  <a:srgbClr val="000000"/>
                </a:solidFill>
                <a:latin typeface="Metropolis Semi Bold" panose="00000700000000000000" pitchFamily="2" charset="0"/>
                <a:cs typeface="Courier New" pitchFamily="49" charset="0"/>
              </a:rPr>
              <a:t>PCI passthrough</a:t>
            </a:r>
            <a:r>
              <a:rPr/>
              <a:t> as the network adapter type.</a:t>
            </a:r>
          </a:p>
          <a:p>
            <a:pPr>
              <a:buFont typeface="Arial" pitchFamily="34" charset="0"/>
              <a:buChar char="•"/>
            </a:pPr>
            <a:r>
              <a:rPr/>
              <a:t>For configuring software timestamping, select </a:t>
            </a:r>
            <a:r>
              <a:rPr lang="en-US" b="1" dirty="0">
                <a:solidFill>
                  <a:srgbClr val="000000"/>
                </a:solidFill>
                <a:latin typeface="Metropolis Semi Bold" panose="00000700000000000000" pitchFamily="2" charset="0"/>
                <a:cs typeface="Courier New" pitchFamily="49" charset="0"/>
              </a:rPr>
              <a:t>VMkernel Adapter</a:t>
            </a:r>
            <a:r>
              <a:rPr/>
              <a:t> as the network adapter type.</a:t>
            </a:r>
          </a:p>
          <a:p>
            <a:pPr marL="0" indent="0">
              <a:buNone/>
            </a:pPr>
            <a:r>
              <a:rPr lang="en-GB" sz="1000" dirty="0">
                <a:solidFill>
                  <a:schemeClr val="tx2"/>
                </a:solidFill>
                <a:latin typeface="Metropolis" panose="00000500000000000000" pitchFamily="2" charset="0"/>
                <a:cs typeface="Times New Roman" panose="02020603050405020304" pitchFamily="18" charset="0"/>
              </a:rPr>
              <a:t>For details about configuring PTP on an ESXi host, see the Use PTP for Time and Date Synchronization of a host section in </a:t>
            </a:r>
            <a:r>
              <a:rPr lang="en-US" sz="1000" i="1" dirty="0">
                <a:solidFill>
                  <a:srgbClr val="000000"/>
                </a:solidFill>
                <a:latin typeface="Metropolis" panose="00000500000000000000" pitchFamily="2" charset="0"/>
                <a:cs typeface="Courier New" pitchFamily="49" charset="0"/>
              </a:rPr>
              <a:t>vCenter Server and Host Management</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48" name="Slide number"/>
          <p:cNvSpPr>
            <a:spLocks noGrp="1"/>
          </p:cNvSpPr>
          <p:nvPr>
            <p:ph type="sldNum" sz="quarter" idx="10"/>
          </p:nvPr>
        </p:nvSpPr>
        <p:spPr/>
        <p:txBody>
          <a:bodyPr/>
          <a:lstStyle/>
          <a:p>
            <a:fld id="{C18812F0-6685-476B-B832-AFB48F091983}" type="slidenum">
              <a:t>16</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0" name="Slide preview"/>
          <p:cNvSpPr>
            <a:spLocks noGrp="1" noRot="1" noChangeAspect="1"/>
          </p:cNvSpPr>
          <p:nvPr>
            <p:ph type="sldImg"/>
          </p:nvPr>
        </p:nvSpPr>
        <p:spPr/>
      </p:sp>
      <p:sp>
        <p:nvSpPr>
          <p:cNvPr id="1005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Every ESXi host includes a firewall. On ESXi hosts, remote clients are prevented from accessing services on the host. Similarly, local clients are prevented from accessing services on the remote hosts. To verify the integrity of the host, few ports are open by default. To enable or prevent access to certain services or clients, you must modify the properties of the firewall.</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configure the firewall settings for incoming and outgoing connections for a service or a management agent. For some services, you can manage the service details. For example, you can use START, STOP, or RESTART to change the status of a service temporarily. Alternatively, you can change the startup policy so that the service starts with the host or with port use. For some services, you can specify IP addresses, ranges of IP addresses, or entire subnets from which connections are allowed.</a:t>
            </a:r>
          </a:p>
        </p:txBody>
      </p:sp>
      <p:sp>
        <p:nvSpPr>
          <p:cNvPr id="10052" name="Slide number"/>
          <p:cNvSpPr>
            <a:spLocks noGrp="1"/>
          </p:cNvSpPr>
          <p:nvPr>
            <p:ph type="sldNum" sz="quarter" idx="10"/>
          </p:nvPr>
        </p:nvSpPr>
        <p:spPr/>
        <p:txBody>
          <a:bodyPr/>
          <a:lstStyle/>
          <a:p>
            <a:fld id="{C18812F0-6685-476B-B832-AFB48F091983}" type="slidenum">
              <a:t>17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3" name="Slide preview"/>
          <p:cNvSpPr>
            <a:spLocks noGrp="1" noRot="1" noChangeAspect="1"/>
          </p:cNvSpPr>
          <p:nvPr>
            <p:ph type="sldImg"/>
          </p:nvPr>
        </p:nvSpPr>
        <p:spPr/>
      </p:sp>
      <p:sp>
        <p:nvSpPr>
          <p:cNvPr id="1005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On an ESXi host, the root user account is the most powerful user account on the system. The root user can access all files and all commands. Securing this account is the most important step that you can take to secure an ESXi host.</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possible, use the vSphere Client to log in to the vCenter Server system and manage your ESXi hosts. In some circumstances, for example, when the vCenter Server system is down, you use VMware Host Client to connect directly to the ESXi host. Although you can log in to your ESXi host through the vSphere ESXi Shell, these access methods must be reserved for troubleshooting or configuration that cannot be accomplished by using VMware Host Client.</a:t>
            </a:r>
          </a:p>
          <a:p>
            <a:pPr marL="0" indent="0">
              <a:buNone/>
            </a:pPr>
            <a:r>
              <a:rPr lang="en-GB" sz="1000" dirty="0">
                <a:solidFill>
                  <a:schemeClr val="tx2"/>
                </a:solidFill>
                <a:latin typeface="Metropolis" panose="00000500000000000000" pitchFamily="2" charset="0"/>
                <a:cs typeface="Times New Roman" panose="02020603050405020304" pitchFamily="18" charset="0"/>
              </a:rPr>
              <a:t>If a host must be managed directly, avoid creating local users on the host. If possible, join the host to an Active Directory domain and log in with domain credentials instead.</a:t>
            </a:r>
          </a:p>
        </p:txBody>
      </p:sp>
      <p:sp>
        <p:nvSpPr>
          <p:cNvPr id="10055" name="Slide number"/>
          <p:cNvSpPr>
            <a:spLocks noGrp="1"/>
          </p:cNvSpPr>
          <p:nvPr>
            <p:ph type="sldNum" sz="quarter" idx="10"/>
          </p:nvPr>
        </p:nvSpPr>
        <p:spPr/>
        <p:txBody>
          <a:bodyPr/>
          <a:lstStyle/>
          <a:p>
            <a:fld id="{C18812F0-6685-476B-B832-AFB48F091983}" type="slidenum">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5" name="Slide preview"/>
          <p:cNvSpPr>
            <a:spLocks noGrp="1" noRot="1" noChangeAspect="1"/>
          </p:cNvSpPr>
          <p:nvPr>
            <p:ph type="sldImg"/>
          </p:nvPr>
        </p:nvSpPr>
        <p:spPr/>
      </p:sp>
      <p:sp>
        <p:nvSpPr>
          <p:cNvPr id="1000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a list of supported server platforms, supported processors and supported network adapter models, see the </a:t>
            </a:r>
            <a:r>
              <a:rPr lang="en-US" sz="1000" i="1" dirty="0">
                <a:solidFill>
                  <a:srgbClr val="000000"/>
                </a:solidFill>
                <a:latin typeface="Metropolis" panose="00000500000000000000" pitchFamily="2" charset="0"/>
                <a:cs typeface="Courier New" pitchFamily="49" charset="0"/>
              </a:rPr>
              <a:t>VMware Compatibility Guide</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https://www.vmware.com/resources/compatibility</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endParaRPr lang="en-GB" sz="1000" dirty="0">
              <a:solidFill>
                <a:schemeClr val="tx2"/>
              </a:solidFill>
              <a:latin typeface="Metropolis" panose="00000500000000000000" pitchFamily="2" charset="0"/>
              <a:cs typeface="Times New Roman" panose="02020603050405020304" pitchFamily="18" charset="0"/>
            </a:endParaRPr>
          </a:p>
        </p:txBody>
      </p:sp>
      <p:sp>
        <p:nvSpPr>
          <p:cNvPr id="10007" name="Slide number"/>
          <p:cNvSpPr>
            <a:spLocks noGrp="1"/>
          </p:cNvSpPr>
          <p:nvPr>
            <p:ph type="sldNum" sz="quarter" idx="10"/>
          </p:nvPr>
        </p:nvSpPr>
        <p:spPr/>
        <p:txBody>
          <a:bodyPr/>
          <a:lstStyle/>
          <a:p>
            <a:fld id="{C18812F0-6685-476B-B832-AFB48F091983}" type="slidenum">
              <a:t>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9" name="Slide preview"/>
          <p:cNvSpPr>
            <a:spLocks noGrp="1" noRot="1" noChangeAspect="1"/>
          </p:cNvSpPr>
          <p:nvPr>
            <p:ph type="sldImg"/>
          </p:nvPr>
        </p:nvSpPr>
        <p:spPr/>
      </p:sp>
      <p:sp>
        <p:nvSpPr>
          <p:cNvPr id="1001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boot the ESXi installer from a CD or DVD, bootable USB device, or by PXE booting over the network.</a:t>
            </a:r>
          </a:p>
          <a:p>
            <a:pPr marL="0" indent="0">
              <a:buNone/>
            </a:pPr>
            <a:r>
              <a:rPr lang="en-GB" sz="1000" dirty="0">
                <a:solidFill>
                  <a:schemeClr val="tx2"/>
                </a:solidFill>
                <a:latin typeface="Metropolis" panose="00000500000000000000" pitchFamily="2" charset="0"/>
                <a:cs typeface="Times New Roman" panose="02020603050405020304" pitchFamily="18" charset="0"/>
              </a:rPr>
              <a:t>For a list of supported server platforms, supported processors and supported network adapter models, see the </a:t>
            </a:r>
            <a:r>
              <a:rPr lang="en-US" sz="1000" i="1" dirty="0">
                <a:solidFill>
                  <a:srgbClr val="000000"/>
                </a:solidFill>
                <a:latin typeface="Metropolis" panose="00000500000000000000" pitchFamily="2" charset="0"/>
                <a:cs typeface="Courier New" pitchFamily="49" charset="0"/>
              </a:rPr>
              <a:t>VMware Compatibility Guide</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https://www.vmware.com/resources/compatibility</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endParaRPr lang="en-GB" sz="1000" dirty="0">
              <a:solidFill>
                <a:schemeClr val="tx2"/>
              </a:solidFill>
              <a:latin typeface="Metropolis" panose="00000500000000000000" pitchFamily="2" charset="0"/>
              <a:cs typeface="Times New Roman" panose="02020603050405020304" pitchFamily="18" charset="0"/>
            </a:endParaRPr>
          </a:p>
        </p:txBody>
      </p:sp>
      <p:sp>
        <p:nvSpPr>
          <p:cNvPr id="10011" name="Slide number"/>
          <p:cNvSpPr>
            <a:spLocks noGrp="1"/>
          </p:cNvSpPr>
          <p:nvPr>
            <p:ph type="sldNum" sz="quarter" idx="10"/>
          </p:nvPr>
        </p:nvSpPr>
        <p:spPr/>
        <p:txBody>
          <a:bodyPr/>
          <a:lstStyle/>
          <a:p>
            <a:fld id="{C18812F0-6685-476B-B832-AFB48F091983}" type="slidenum">
              <a:t>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3" name="Slide preview"/>
          <p:cNvSpPr>
            <a:spLocks noGrp="1" noRot="1" noChangeAspect="1"/>
          </p:cNvSpPr>
          <p:nvPr>
            <p:ph type="sldImg"/>
          </p:nvPr>
        </p:nvSpPr>
        <p:spPr/>
      </p:sp>
      <p:sp>
        <p:nvSpPr>
          <p:cNvPr id="1001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use the Direct Console User Interface (DCUI) to configure certain settings for ESXi hosts. The DCUI is a low-level configuration and management interface, accessible through the console of the server, that is used primarily for initial basic configuration. You press F2 to start customizing system settings.</a:t>
            </a:r>
          </a:p>
        </p:txBody>
      </p:sp>
      <p:sp>
        <p:nvSpPr>
          <p:cNvPr id="10015" name="Slide number"/>
          <p:cNvSpPr>
            <a:spLocks noGrp="1"/>
          </p:cNvSpPr>
          <p:nvPr>
            <p:ph type="sldNum" sz="quarter" idx="10"/>
          </p:nvPr>
        </p:nvSpPr>
        <p:spPr/>
        <p:txBody>
          <a:bodyPr/>
          <a:lstStyle/>
          <a:p>
            <a:fld id="{C18812F0-6685-476B-B832-AFB48F091983}" type="slidenum">
              <a:t>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7" name="Slide preview"/>
          <p:cNvSpPr>
            <a:spLocks noGrp="1" noRot="1" noChangeAspect="1"/>
          </p:cNvSpPr>
          <p:nvPr>
            <p:ph type="sldImg"/>
          </p:nvPr>
        </p:nvSpPr>
        <p:spPr/>
      </p:sp>
      <p:sp>
        <p:nvSpPr>
          <p:cNvPr id="10018"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perform the following management network configuration tasks from the DCUI:</a:t>
            </a:r>
          </a:p>
          <a:p>
            <a:pPr>
              <a:buFont typeface="Arial" pitchFamily="34" charset="0"/>
              <a:buChar char="•"/>
            </a:pPr>
            <a:r>
              <a:rPr/>
              <a:t>Configure VLAN settings</a:t>
            </a:r>
          </a:p>
          <a:p>
            <a:pPr>
              <a:buFont typeface="Arial" pitchFamily="34" charset="0"/>
              <a:buChar char="•"/>
            </a:pPr>
            <a:r>
              <a:rPr/>
              <a:t>Configure IPv4 addressing</a:t>
            </a:r>
          </a:p>
          <a:p>
            <a:pPr>
              <a:buFont typeface="Arial" pitchFamily="34" charset="0"/>
              <a:buChar char="•"/>
            </a:pPr>
            <a:r>
              <a:rPr/>
              <a:t>Configure IPv6 addressing</a:t>
            </a:r>
          </a:p>
          <a:p>
            <a:pPr>
              <a:buFont typeface="Arial" pitchFamily="34" charset="0"/>
              <a:buChar char="•"/>
            </a:pPr>
            <a:r>
              <a:rPr/>
              <a:t>Set custom DNS suffixes</a:t>
            </a:r>
          </a:p>
          <a:p>
            <a:pPr>
              <a:buFont typeface="Arial" pitchFamily="34" charset="0"/>
              <a:buChar char="•"/>
            </a:pPr>
            <a:r>
              <a:rPr/>
              <a:t>Restart the management network (without rebooting the system)</a:t>
            </a:r>
          </a:p>
          <a:p>
            <a:pPr>
              <a:buFont typeface="Arial" pitchFamily="34" charset="0"/>
              <a:buChar char="•"/>
            </a:pPr>
            <a:r>
              <a:rPr/>
              <a:t>Test the management network (using ping and DNS requests)</a:t>
            </a:r>
          </a:p>
          <a:p>
            <a:pPr>
              <a:buFont typeface="Arial" pitchFamily="34" charset="0"/>
              <a:buChar char="•"/>
            </a:pPr>
            <a:r>
              <a:rPr/>
              <a:t>Restore the original network configuration (useful if you misconfigure something)</a:t>
            </a:r>
          </a:p>
        </p:txBody>
      </p:sp>
      <p:sp>
        <p:nvSpPr>
          <p:cNvPr id="10019" name="Slide number"/>
          <p:cNvSpPr>
            <a:spLocks noGrp="1"/>
          </p:cNvSpPr>
          <p:nvPr>
            <p:ph type="sldNum" sz="quarter" idx="10"/>
          </p:nvPr>
        </p:nvSpPr>
        <p:spPr/>
        <p:txBody>
          <a:bodyPr/>
          <a:lstStyle/>
          <a:p>
            <a:fld id="{C18812F0-6685-476B-B832-AFB48F091983}" type="slidenum">
              <a:t>10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1" name="Slide preview"/>
          <p:cNvSpPr>
            <a:spLocks noGrp="1" noRot="1" noChangeAspect="1"/>
          </p:cNvSpPr>
          <p:nvPr>
            <p:ph type="sldImg"/>
          </p:nvPr>
        </p:nvSpPr>
        <p:spPr/>
      </p:sp>
      <p:sp>
        <p:nvSpPr>
          <p:cNvPr id="1002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administrative username for the ESXi host is root. The root password must be configured during the ESXi installation process, but can be changed from the DCUI.</a:t>
            </a:r>
          </a:p>
        </p:txBody>
      </p:sp>
      <p:sp>
        <p:nvSpPr>
          <p:cNvPr id="10023" name="Slide number"/>
          <p:cNvSpPr>
            <a:spLocks noGrp="1"/>
          </p:cNvSpPr>
          <p:nvPr>
            <p:ph type="sldNum" sz="quarter" idx="10"/>
          </p:nvPr>
        </p:nvSpPr>
        <p:spPr/>
        <p:txBody>
          <a:bodyPr/>
          <a:lstStyle/>
          <a:p>
            <a:fld id="{C18812F0-6685-476B-B832-AFB48F091983}" type="slidenum">
              <a:t>11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5" name="Slide preview"/>
          <p:cNvSpPr>
            <a:spLocks noGrp="1" noRot="1" noChangeAspect="1"/>
          </p:cNvSpPr>
          <p:nvPr>
            <p:ph type="sldImg"/>
          </p:nvPr>
        </p:nvSpPr>
        <p:spPr/>
      </p:sp>
      <p:sp>
        <p:nvSpPr>
          <p:cNvPr id="1002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From the DCUI, you can change the keyboard layout, view support information, such as the host’s license serial number, and view system logs. The default keyboard layout is U.S. English.</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use the troubleshooting options, which are deactivated by default, to activate or deactivate troubleshooting services:</a:t>
            </a:r>
          </a:p>
          <a:p>
            <a:pPr>
              <a:buFont typeface="Arial" pitchFamily="34" charset="0"/>
              <a:buChar char="•"/>
            </a:pPr>
            <a:r>
              <a:rPr/>
              <a:t>vSphere ESXi Shell: For troubleshooting problems locally</a:t>
            </a:r>
          </a:p>
          <a:p>
            <a:pPr>
              <a:buFont typeface="Arial" pitchFamily="34" charset="0"/>
              <a:buChar char="•"/>
            </a:pPr>
            <a:r>
              <a:rPr/>
              <a:t>SSH: For troubleshooting problems remotely by using an SSH client, for example, PuTTY</a:t>
            </a:r>
          </a:p>
          <a:p>
            <a:pPr marL="0" indent="0">
              <a:buNone/>
            </a:pPr>
            <a:r>
              <a:rPr lang="en-GB" sz="1000" dirty="0">
                <a:solidFill>
                  <a:schemeClr val="tx2"/>
                </a:solidFill>
                <a:latin typeface="Metropolis" panose="00000500000000000000" pitchFamily="2" charset="0"/>
                <a:cs typeface="Times New Roman" panose="02020603050405020304" pitchFamily="18" charset="0"/>
              </a:rPr>
              <a:t>The best practice is to keep the troubleshooting services deactivated until they are necessary. For example, when you work with VMware technical support to resolve a problem.</a:t>
            </a:r>
          </a:p>
          <a:p>
            <a:pPr marL="0" indent="0">
              <a:buNone/>
            </a:pPr>
            <a:r>
              <a:rPr lang="en-GB" sz="1000" dirty="0">
                <a:solidFill>
                  <a:schemeClr val="tx2"/>
                </a:solidFill>
                <a:latin typeface="Metropolis" panose="00000500000000000000" pitchFamily="2" charset="0"/>
                <a:cs typeface="Times New Roman" panose="02020603050405020304" pitchFamily="18" charset="0"/>
              </a:rPr>
              <a:t>By selecting the Reset System Configuration option, you can reset the system configuration to its software defaults and remove custom extensions or packages that you added to the host. This option also deletes the root password, which might allow unauthorized access to the system.</a:t>
            </a:r>
          </a:p>
        </p:txBody>
      </p:sp>
      <p:sp>
        <p:nvSpPr>
          <p:cNvPr id="10027" name="Slide number"/>
          <p:cNvSpPr>
            <a:spLocks noGrp="1"/>
          </p:cNvSpPr>
          <p:nvPr>
            <p:ph type="sldNum" sz="quarter" idx="10"/>
          </p:nvPr>
        </p:nvSpPr>
        <p:spPr/>
        <p:txBody>
          <a:bodyPr/>
          <a:lstStyle/>
          <a:p>
            <a:fld id="{C18812F0-6685-476B-B832-AFB48F091983}" type="slidenum">
              <a:t>12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8" name="Slide preview"/>
          <p:cNvSpPr>
            <a:spLocks noGrp="1" noRot="1" noChangeAspect="1"/>
          </p:cNvSpPr>
          <p:nvPr>
            <p:ph type="sldImg"/>
          </p:nvPr>
        </p:nvSpPr>
        <p:spPr/>
      </p:sp>
      <p:sp>
        <p:nvSpPr>
          <p:cNvPr id="10029"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Synchronizing an ESXi host’s time includes the following benefits:</a:t>
            </a:r>
          </a:p>
          <a:p>
            <a:pPr>
              <a:buFont typeface="Arial" pitchFamily="34" charset="0"/>
              <a:buChar char="•"/>
            </a:pPr>
            <a:r>
              <a:rPr/>
              <a:t>Performance data can be displayed and interpreted properly.</a:t>
            </a:r>
          </a:p>
          <a:p>
            <a:pPr>
              <a:buFont typeface="Arial" pitchFamily="34" charset="0"/>
              <a:buChar char="•"/>
            </a:pPr>
            <a:r>
              <a:rPr/>
              <a:t>Accurate time stamps appear in log messages, which make audit logs and troubleshooting meaningful.</a:t>
            </a:r>
          </a:p>
          <a:p>
            <a:pPr>
              <a:buFont typeface="Arial" pitchFamily="34" charset="0"/>
              <a:buChar char="•"/>
            </a:pPr>
            <a:r>
              <a:rPr/>
              <a:t>VMs can synchronize their time with the ESXi host. Time synchronization benefits applications, for example database applications running on VMs.</a:t>
            </a:r>
          </a:p>
        </p:txBody>
      </p:sp>
      <p:sp>
        <p:nvSpPr>
          <p:cNvPr id="10030" name="Slide number"/>
          <p:cNvSpPr>
            <a:spLocks noGrp="1"/>
          </p:cNvSpPr>
          <p:nvPr>
            <p:ph type="sldNum" sz="quarter" idx="10"/>
          </p:nvPr>
        </p:nvSpPr>
        <p:spPr/>
        <p:txBody>
          <a:bodyPr/>
          <a:lstStyle/>
          <a:p>
            <a:fld id="{C18812F0-6685-476B-B832-AFB48F091983}" type="slidenum">
              <a:t>13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4" name="Slide preview"/>
          <p:cNvSpPr>
            <a:spLocks noGrp="1" noRot="1" noChangeAspect="1"/>
          </p:cNvSpPr>
          <p:nvPr>
            <p:ph type="sldImg"/>
          </p:nvPr>
        </p:nvSpPr>
        <p:spPr/>
      </p:sp>
      <p:sp>
        <p:nvSpPr>
          <p:cNvPr id="1003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information about using NTP and PTP on ESXi hosts, see the Synchronizing Clocks on the vSphere Network section in </a:t>
            </a:r>
            <a:r>
              <a:rPr lang="en-US" sz="1000" i="1" dirty="0">
                <a:solidFill>
                  <a:srgbClr val="000000"/>
                </a:solidFill>
                <a:latin typeface="Metropolis" panose="00000500000000000000" pitchFamily="2" charset="0"/>
                <a:cs typeface="Courier New" pitchFamily="49" charset="0"/>
              </a:rPr>
              <a:t>vCenter Server and Host Managemen</a:t>
            </a:r>
            <a:r>
              <a:rPr lang="en-GB" sz="1000" dirty="0">
                <a:solidFill>
                  <a:schemeClr val="tx2"/>
                </a:solidFill>
                <a:latin typeface="Metropolis" panose="00000500000000000000" pitchFamily="2" charset="0"/>
                <a:cs typeface="Times New Roman" panose="02020603050405020304" pitchFamily="18" charset="0"/>
              </a:rPr>
              <a:t>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36" name="Slide number"/>
          <p:cNvSpPr>
            <a:spLocks noGrp="1"/>
          </p:cNvSpPr>
          <p:nvPr>
            <p:ph type="sldNum" sz="quarter" idx="10"/>
          </p:nvPr>
        </p:nvSpPr>
        <p:spPr/>
        <p:txBody>
          <a:bodyPr/>
          <a:lstStyle/>
          <a:p>
            <a:fld id="{C18812F0-6685-476B-B832-AFB48F091983}" type="slidenum">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grpSp>
        <p:nvGrpSpPr>
          <p:cNvPr id="28" name="parallelogram graphics">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C3DD2351-D1CA-47A3-8487-FA7F85ED06C0}"/>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GrpSpPr/>
          <p:nvPr userDrawn="1"/>
        </p:nvGrpSpPr>
        <p:grpSpPr>
          <a:xfrm>
            <a:off x="-1488217" y="1084671"/>
            <a:ext cx="9623529" cy="5494609"/>
            <a:chOff x="-1488217" y="1084671"/>
            <a:chExt cx="9623529" cy="5494609"/>
          </a:xfrm>
        </p:grpSpPr>
        <p:sp>
          <p:nvSpPr>
            <p:cNvPr id="29" name="Freeform 34">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153883E-5B63-41FF-9365-5A1D4F9742B6}"/>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0" name="Freeform 33">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9DBEF94E-4B36-4EFA-B091-E33335E64804}"/>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4"/>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sp>
        <p:nvSpPr>
          <p:cNvPr id="16" name="Title 1">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2951C415-1758-4709-B881-2226BDD77675}"/>
              </a:ext>
            </a:extLst>
          </p:cNvPr>
          <p:cNvSpPr>
            <a:spLocks noGrp="1"/>
          </p:cNvSpPr>
          <p:nvPr>
            <p:ph type="title"/>
          </p:nvPr>
        </p:nvSpPr>
        <p:spPr>
          <a:xfrm>
            <a:off x="6096000" y="2215803"/>
            <a:ext cx="5187381" cy="1234440"/>
          </a:xfrm>
        </p:spPr>
        <p:txBody>
          <a:bodyPr wrap="square" anchor="b" anchorCtr="0"/>
          <a:lstStyle>
            <a:lvl1pPr algn="r">
              <a:lnSpc>
                <a:spcPts val="3400"/>
              </a:lnSpc>
              <a:defRPr sz="3200" b="0" cap="none" baseline="0"/>
            </a:lvl1pPr>
          </a:lstStyle>
          <a:p>
            <a:r>
              <a:rPr lang="en-US" dirty="0"/>
              <a:t>Click to edit Master title style</a:t>
            </a:r>
          </a:p>
        </p:txBody>
      </p:sp>
      <p:grpSp>
        <p:nvGrpSpPr>
          <p:cNvPr id="19" name="Group 18">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F662A218-7EC5-4C26-90F9-4C8166F3EF66}"/>
              </a:ext>
            </a:extLst>
          </p:cNvPr>
          <p:cNvGrpSpPr/>
          <p:nvPr userDrawn="1"/>
        </p:nvGrpSpPr>
        <p:grpSpPr>
          <a:xfrm>
            <a:off x="608171" y="6447600"/>
            <a:ext cx="1424756" cy="224518"/>
            <a:chOff x="863272" y="6563918"/>
            <a:chExt cx="861082" cy="135727"/>
          </a:xfrm>
          <a:solidFill>
            <a:schemeClr val="bg1"/>
          </a:solidFill>
        </p:grpSpPr>
        <p:sp>
          <p:nvSpPr>
            <p:cNvPr id="20" name="Freeform 6">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D2B61455-20AC-4408-9D87-B04FFD7905D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1" name="Freeform 7">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C8CD4FF6-3DC6-4615-AB39-3DF7C9ED209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2" name="Freeform 8">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93ED9EF2-B0A3-4080-80FF-D8D0974E9498}"/>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3" name="Freeform 9">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2AB7AA43-11EE-4E56-A876-EA235A60D5FC}"/>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4" name="Freeform 10">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18C906CE-6B18-4A24-B6F3-37C2D07E9914}"/>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5" name="Freeform 11">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3859B0A-3053-4B1E-BBEF-AD11EABDF4C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6" name="Freeform 12">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80957FB-BCF1-411D-91E8-D3CB10A9BBF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grpSp>
      <p:sp>
        <p:nvSpPr>
          <p:cNvPr id="36" name="TextBox 35">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39FC8472-2F9C-4390-AD12-2DEC71630743}"/>
              </a:ext>
            </a:extLst>
          </p:cNvPr>
          <p:cNvSpPr txBox="1"/>
          <p:nvPr userDrawn="1"/>
        </p:nvSpPr>
        <p:spPr bwMode="white">
          <a:xfrm flipH="1">
            <a:off x="2301169" y="6513824"/>
            <a:ext cx="1729338" cy="186690"/>
          </a:xfrm>
          <a:prstGeom prst="rect">
            <a:avLst/>
          </a:prstGeom>
          <a:noFill/>
        </p:spPr>
        <p:txBody>
          <a:bodyPr wrap="none" lIns="0" tIns="0" rIns="0" bIns="0" rtlCol="0" anchor="ctr">
            <a:noAutofit/>
          </a:bodyPr>
          <a:lstStyle/>
          <a:p>
            <a:pPr>
              <a:lnSpc>
                <a:spcPct val="90000"/>
              </a:lnSpc>
            </a:pPr>
            <a:r>
              <a:rPr lang="en-US" sz="1000" dirty="0">
                <a:solidFill>
                  <a:schemeClr val="bg1"/>
                </a:solidFill>
                <a:latin typeface="+mj-lt"/>
                <a:ea typeface="Verdana" panose="020B0604030504040204" pitchFamily="34" charset="0"/>
                <a:cs typeface="Verdana" panose="020B0604030504040204" pitchFamily="34" charset="0"/>
              </a:rPr>
              <a:t> © 2022 VMware, Inc.</a:t>
            </a:r>
          </a:p>
        </p:txBody>
      </p:sp>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xmlns:a14="http://schemas.microsoft.com/office/drawing/2010/main" xmlns:adec="http://schemas.microsoft.com/office/drawing/2017/decorative" xmlns="" id="{CFEB676F-F7B5-4486-A265-8D3830C84F4C}"/>
                  </a:ext>
                </a:extLst>
              </p14:cNvPr>
              <p14:cNvContentPartPr/>
              <p14:nvPr userDrawn="1"/>
            </p14:nvContentPartPr>
            <p14:xfrm>
              <a:off x="9862161" y="4881179"/>
              <a:ext cx="240" cy="240"/>
            </p14:xfrm>
          </p:contentPart>
        </mc:Choice>
        <mc:Fallback xmlns:a14="http://schemas.microsoft.com/office/drawing/2010/main" xmlns:adec="http://schemas.microsoft.com/office/drawing/2017/decorative" xmlns:a16="http://schemas.microsoft.com/office/drawing/2014/main" xmlns="">
          <p:pic>
            <p:nvPicPr>
              <p:cNvPr id="37" name="Ink 36">
                <a:extLst>
                  <a:ext uri="{FF2B5EF4-FFF2-40B4-BE49-F238E27FC236}">
                    <a16:creationId xmlns:a16="http://schemas.microsoft.com/office/drawing/2014/main" id="{CFEB676F-F7B5-4486-A265-8D3830C84F4C}"/>
                  </a:ext>
                </a:extLst>
              </p:cNvPr>
              <p:cNvPicPr/>
              <p:nvPr/>
            </p:nvPicPr>
            <p:blipFill>
              <a:blip r:embed="rId5"/>
              <a:stretch>
                <a:fillRect/>
              </a:stretch>
            </p:blipFill>
            <p:spPr>
              <a:xfrm>
                <a:off x="9858081" y="4877099"/>
                <a:ext cx="7920" cy="7920"/>
              </a:xfrm>
              <a:prstGeom prst="rect">
                <a:avLst/>
              </a:prstGeom>
            </p:spPr>
          </p:pic>
        </mc:Fallback>
      </mc:AlternateContent>
      <p:sp>
        <p:nvSpPr>
          <p:cNvPr id="3" name="Content Placeholder 2"/>
          <p:cNvSpPr>
            <a:spLocks noGrp="1"/>
          </p:cNvSpPr>
          <p:nvPr>
            <p:ph sz="quarter" idx="11" hasCustomPrompt="1"/>
          </p:nvPr>
        </p:nvSpPr>
        <p:spPr>
          <a:xfrm>
            <a:off x="6096000" y="3965135"/>
            <a:ext cx="5181409" cy="692625"/>
          </a:xfrm>
          <a:prstGeom prst="rect">
            <a:avLst/>
          </a:prstGeom>
        </p:spPr>
        <p:txBody>
          <a:bodyPr anchor="b" anchorCtr="0"/>
          <a:lstStyle>
            <a:lvl1pPr marL="0" marR="0" indent="1614488" algn="r" defTabSz="808038" rtl="0" eaLnBrk="1" fontAlgn="auto" latinLnBrk="0" hangingPunct="1">
              <a:lnSpc>
                <a:spcPct val="90000"/>
              </a:lnSpc>
              <a:spcBef>
                <a:spcPts val="1200"/>
              </a:spcBef>
              <a:spcAft>
                <a:spcPts val="0"/>
              </a:spcAft>
              <a:buClrTx/>
              <a:buSzPct val="90000"/>
              <a:buFontTx/>
              <a:buNone/>
              <a:tabLst/>
              <a:defRPr lang="en-GB" sz="2400" kern="1200" baseline="0" dirty="0">
                <a:solidFill>
                  <a:schemeClr val="tx1"/>
                </a:solidFill>
                <a:latin typeface="+mj-lt"/>
                <a:ea typeface="+mn-ea"/>
                <a:cs typeface="+mn-cs"/>
              </a:defRPr>
            </a:lvl1pPr>
          </a:lstStyle>
          <a:p>
            <a:pPr marL="0" marR="0" lvl="0" indent="0" algn="l" defTabSz="914400" rtl="0" eaLnBrk="1" fontAlgn="auto" latinLnBrk="0" hangingPunct="1">
              <a:lnSpc>
                <a:spcPct val="90000"/>
              </a:lnSpc>
              <a:spcBef>
                <a:spcPts val="1200"/>
              </a:spcBef>
              <a:spcAft>
                <a:spcPts val="0"/>
              </a:spcAft>
              <a:buClrTx/>
              <a:buSzPct val="90000"/>
              <a:buFontTx/>
              <a:buNone/>
              <a:tabLst/>
              <a:defRPr/>
            </a:pPr>
            <a:r>
              <a:rPr lang="en-US" dirty="0"/>
              <a:t>Module #</a:t>
            </a:r>
            <a:endParaRPr lang="en-GB" dirty="0"/>
          </a:p>
        </p:txBody>
      </p:sp>
    </p:spTree>
    <p:custDataLst>
      <p:tags r:id="rId1"/>
    </p:custDataLst>
    <p:extLst>
      <p:ext uri="{BB962C8B-B14F-4D97-AF65-F5344CB8AC3E}">
        <p14:creationId xmlns:p14="http://schemas.microsoft.com/office/powerpoint/2010/main" val="3383309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xZ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8">
            <a:extLst>
              <a:ext uri="{FF2B5EF4-FFF2-40B4-BE49-F238E27FC236}">
                <a16:creationId xmlns:a16="http://schemas.microsoft.com/office/drawing/2014/main" xmlns:p14="http://schemas.microsoft.com/office/powerpoint/2010/main" xmlns="" id="{10AAE179-ACC5-47B4-993F-CFFC46783022}"/>
              </a:ext>
            </a:extLst>
          </p:cNvPr>
          <p:cNvSpPr>
            <a:spLocks noGrp="1"/>
          </p:cNvSpPr>
          <p:nvPr>
            <p:ph type="ftr" sz="quarter" idx="14"/>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5" name="Content Placeholder 14">
            <a:extLst>
              <a:ext uri="{FF2B5EF4-FFF2-40B4-BE49-F238E27FC236}">
                <a16:creationId xmlns:a16="http://schemas.microsoft.com/office/drawing/2014/main" xmlns:p14="http://schemas.microsoft.com/office/powerpoint/2010/main" xmlns="" id="{BCCE028A-A024-47D3-A4FE-A7B77B0B8583}"/>
              </a:ext>
            </a:extLst>
          </p:cNvPr>
          <p:cNvSpPr>
            <a:spLocks noGrp="1"/>
          </p:cNvSpPr>
          <p:nvPr>
            <p:ph sz="quarter" idx="15"/>
          </p:nvPr>
        </p:nvSpPr>
        <p:spPr>
          <a:xfrm>
            <a:off x="609600" y="914400"/>
            <a:ext cx="3592513"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xmlns:p14="http://schemas.microsoft.com/office/powerpoint/2010/main" xmlns="" id="{077976A5-AB63-4421-B7C0-5E3B9DD2CBEF}"/>
              </a:ext>
            </a:extLst>
          </p:cNvPr>
          <p:cNvSpPr>
            <a:spLocks noGrp="1"/>
          </p:cNvSpPr>
          <p:nvPr>
            <p:ph sz="quarter" idx="16"/>
          </p:nvPr>
        </p:nvSpPr>
        <p:spPr>
          <a:xfrm>
            <a:off x="4340225" y="914400"/>
            <a:ext cx="3538537"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xmlns:p14="http://schemas.microsoft.com/office/powerpoint/2010/main" xmlns="" id="{6284450F-5DF1-4BE6-BCFB-D995651D84A8}"/>
              </a:ext>
            </a:extLst>
          </p:cNvPr>
          <p:cNvSpPr>
            <a:spLocks noGrp="1"/>
          </p:cNvSpPr>
          <p:nvPr>
            <p:ph sz="quarter" idx="17"/>
          </p:nvPr>
        </p:nvSpPr>
        <p:spPr>
          <a:xfrm>
            <a:off x="7999256" y="914400"/>
            <a:ext cx="3583144"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xmlns:p14="http://schemas.microsoft.com/office/powerpoint/2010/main" xmlns="" id="{76C1DCA6-9676-4D2A-9A39-934A4CB5991C}"/>
              </a:ext>
            </a:extLst>
          </p:cNvPr>
          <p:cNvSpPr>
            <a:spLocks noGrp="1"/>
          </p:cNvSpPr>
          <p:nvPr>
            <p:ph sz="quarter" idx="18"/>
          </p:nvPr>
        </p:nvSpPr>
        <p:spPr>
          <a:xfrm>
            <a:off x="609600" y="3507200"/>
            <a:ext cx="3592512" cy="2874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xmlns:p14="http://schemas.microsoft.com/office/powerpoint/2010/main" xmlns="" id="{124739A5-AC9B-435B-84D5-3C3D5606F3A9}"/>
              </a:ext>
            </a:extLst>
          </p:cNvPr>
          <p:cNvSpPr>
            <a:spLocks noGrp="1"/>
          </p:cNvSpPr>
          <p:nvPr>
            <p:ph sz="quarter" idx="19"/>
          </p:nvPr>
        </p:nvSpPr>
        <p:spPr>
          <a:xfrm>
            <a:off x="4340225" y="3506788"/>
            <a:ext cx="3538538"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xmlns:p14="http://schemas.microsoft.com/office/powerpoint/2010/main" xmlns="" id="{9F49D82A-1E28-425B-B8CF-AC94311AB72F}"/>
              </a:ext>
            </a:extLst>
          </p:cNvPr>
          <p:cNvSpPr>
            <a:spLocks noGrp="1"/>
          </p:cNvSpPr>
          <p:nvPr>
            <p:ph sz="quarter" idx="20"/>
          </p:nvPr>
        </p:nvSpPr>
        <p:spPr>
          <a:xfrm>
            <a:off x="7966075" y="3506788"/>
            <a:ext cx="3616325"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1940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Z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6">
            <a:extLst>
              <a:ext uri="{FF2B5EF4-FFF2-40B4-BE49-F238E27FC236}">
                <a16:creationId xmlns:a16="http://schemas.microsoft.com/office/drawing/2014/main" xmlns:p14="http://schemas.microsoft.com/office/powerpoint/2010/main" xmlns="" id="{FEF8E274-A9A5-414C-9A38-2C70B85B4A76}"/>
              </a:ext>
            </a:extLst>
          </p:cNvPr>
          <p:cNvSpPr>
            <a:spLocks noGrp="1"/>
          </p:cNvSpPr>
          <p:nvPr>
            <p:ph type="ftr" sz="quarter" idx="12"/>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2E346702-588E-4F03-9EEB-E703ACD3CA2D}"/>
              </a:ext>
            </a:extLst>
          </p:cNvPr>
          <p:cNvSpPr>
            <a:spLocks noGrp="1"/>
          </p:cNvSpPr>
          <p:nvPr>
            <p:ph sz="quarter" idx="13"/>
          </p:nvPr>
        </p:nvSpPr>
        <p:spPr>
          <a:xfrm>
            <a:off x="609600" y="918583"/>
            <a:ext cx="5421689" cy="24505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xmlns:p14="http://schemas.microsoft.com/office/powerpoint/2010/main" xmlns="" id="{EF30A3E4-39ED-4B95-8078-DADA4A648770}"/>
              </a:ext>
            </a:extLst>
          </p:cNvPr>
          <p:cNvSpPr>
            <a:spLocks noGrp="1"/>
          </p:cNvSpPr>
          <p:nvPr>
            <p:ph sz="quarter" idx="14"/>
          </p:nvPr>
        </p:nvSpPr>
        <p:spPr>
          <a:xfrm>
            <a:off x="6169401" y="919162"/>
            <a:ext cx="5412999" cy="2449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053813AD-733A-4F6A-8177-2E6613C04BF8}"/>
              </a:ext>
            </a:extLst>
          </p:cNvPr>
          <p:cNvSpPr>
            <a:spLocks noGrp="1"/>
          </p:cNvSpPr>
          <p:nvPr>
            <p:ph sz="quarter" idx="15"/>
          </p:nvPr>
        </p:nvSpPr>
        <p:spPr>
          <a:xfrm>
            <a:off x="609600" y="3506788"/>
            <a:ext cx="5421688" cy="2874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xmlns:p14="http://schemas.microsoft.com/office/powerpoint/2010/main" xmlns="" id="{FB1B0973-6DD0-4BAA-9E78-D1951C2DC08C}"/>
              </a:ext>
            </a:extLst>
          </p:cNvPr>
          <p:cNvSpPr>
            <a:spLocks noGrp="1"/>
          </p:cNvSpPr>
          <p:nvPr>
            <p:ph sz="quarter" idx="16"/>
          </p:nvPr>
        </p:nvSpPr>
        <p:spPr>
          <a:xfrm>
            <a:off x="6169025" y="3506788"/>
            <a:ext cx="5413375"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12714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377837" y="914400"/>
            <a:ext cx="7204563"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p14="http://schemas.microsoft.com/office/powerpoint/2010/main" xmlns="" id="{548F23CA-9C87-4559-89F8-42A3CC9D03F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Tree>
    <p:custDataLst>
      <p:tags r:id="rId1"/>
    </p:custDataLst>
    <p:extLst>
      <p:ext uri="{BB962C8B-B14F-4D97-AF65-F5344CB8AC3E}">
        <p14:creationId xmlns:p14="http://schemas.microsoft.com/office/powerpoint/2010/main" val="321187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ThirdOne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F58FAB0E-4E3B-4A40-BCA8-03219A34BD9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A4A39F82-4F84-4F7C-A7E0-574DD4A2D2EF}"/>
              </a:ext>
            </a:extLst>
          </p:cNvPr>
          <p:cNvSpPr>
            <a:spLocks noGrp="1"/>
          </p:cNvSpPr>
          <p:nvPr>
            <p:ph sz="quarter" idx="11"/>
          </p:nvPr>
        </p:nvSpPr>
        <p:spPr>
          <a:xfrm>
            <a:off x="609600" y="914400"/>
            <a:ext cx="7264400"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xmlns:p14="http://schemas.microsoft.com/office/powerpoint/2010/main" xmlns="" id="{A5807AFE-9169-4709-B0F3-68880FE5EBF5}"/>
              </a:ext>
            </a:extLst>
          </p:cNvPr>
          <p:cNvSpPr>
            <a:spLocks noGrp="1"/>
          </p:cNvSpPr>
          <p:nvPr>
            <p:ph sz="quarter" idx="12"/>
          </p:nvPr>
        </p:nvSpPr>
        <p:spPr>
          <a:xfrm>
            <a:off x="8011855" y="914400"/>
            <a:ext cx="3570545"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73863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And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F58FAB0E-4E3B-4A40-BCA8-03219A34BD9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459E8C1A-0B0D-49C0-B0FA-E7519E73C77C}"/>
              </a:ext>
            </a:extLst>
          </p:cNvPr>
          <p:cNvSpPr>
            <a:spLocks noGrp="1"/>
          </p:cNvSpPr>
          <p:nvPr>
            <p:ph sz="quarter" idx="11"/>
          </p:nvPr>
        </p:nvSpPr>
        <p:spPr>
          <a:xfrm>
            <a:off x="609600" y="914400"/>
            <a:ext cx="7981144"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xmlns:p14="http://schemas.microsoft.com/office/powerpoint/2010/main" xmlns="" id="{F006E961-0735-4D61-9836-6F2D3FB72447}"/>
              </a:ext>
            </a:extLst>
          </p:cNvPr>
          <p:cNvSpPr>
            <a:spLocks noGrp="1"/>
          </p:cNvSpPr>
          <p:nvPr>
            <p:ph sz="quarter" idx="14"/>
          </p:nvPr>
        </p:nvSpPr>
        <p:spPr>
          <a:xfrm>
            <a:off x="8750809" y="914400"/>
            <a:ext cx="2831592"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27748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TextAndTwo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p14="http://schemas.microsoft.com/office/powerpoint/2010/main" xmlns="" id="{0F113682-DB3B-41F9-9E40-9743882FDAB3}"/>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6" name="Footer Placeholder 4">
            <a:extLst>
              <a:ext uri="{FF2B5EF4-FFF2-40B4-BE49-F238E27FC236}">
                <a16:creationId xmlns:a16="http://schemas.microsoft.com/office/drawing/2014/main" xmlns:p14="http://schemas.microsoft.com/office/powerpoint/2010/main" xmlns="" id="{9FA4EACB-49C2-416E-B993-25DB8CB2D458}"/>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F9B60763-18B5-48EC-B33D-D7068C9A9941}"/>
              </a:ext>
            </a:extLst>
          </p:cNvPr>
          <p:cNvSpPr>
            <a:spLocks noGrp="1"/>
          </p:cNvSpPr>
          <p:nvPr>
            <p:ph sz="quarter" idx="11"/>
          </p:nvPr>
        </p:nvSpPr>
        <p:spPr>
          <a:xfrm>
            <a:off x="609600" y="914401"/>
            <a:ext cx="10972800" cy="6061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xmlns:p14="http://schemas.microsoft.com/office/powerpoint/2010/main" xmlns="" id="{5ECCAB4E-AD7D-4739-B86C-ADAC5395DDD8}"/>
              </a:ext>
            </a:extLst>
          </p:cNvPr>
          <p:cNvSpPr>
            <a:spLocks noGrp="1"/>
          </p:cNvSpPr>
          <p:nvPr>
            <p:ph sz="quarter" idx="12"/>
          </p:nvPr>
        </p:nvSpPr>
        <p:spPr>
          <a:xfrm>
            <a:off x="609600" y="1670050"/>
            <a:ext cx="10972800" cy="228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a:extLst>
              <a:ext uri="{FF2B5EF4-FFF2-40B4-BE49-F238E27FC236}">
                <a16:creationId xmlns:a16="http://schemas.microsoft.com/office/drawing/2014/main" xmlns:p14="http://schemas.microsoft.com/office/powerpoint/2010/main" xmlns="" id="{C85FD018-B5ED-41A7-B9D1-3D7BB3AA188A}"/>
              </a:ext>
            </a:extLst>
          </p:cNvPr>
          <p:cNvSpPr>
            <a:spLocks noGrp="1"/>
          </p:cNvSpPr>
          <p:nvPr>
            <p:ph sz="quarter" idx="13"/>
          </p:nvPr>
        </p:nvSpPr>
        <p:spPr>
          <a:xfrm>
            <a:off x="609600" y="4094924"/>
            <a:ext cx="109728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934883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DoubleTextAnd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p14="http://schemas.microsoft.com/office/powerpoint/2010/main" xmlns="" id="{F6C866F9-C46F-4FAC-BD0F-64A8B64BA1F6}"/>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4">
            <a:extLst>
              <a:ext uri="{FF2B5EF4-FFF2-40B4-BE49-F238E27FC236}">
                <a16:creationId xmlns:a16="http://schemas.microsoft.com/office/drawing/2014/main" xmlns:p14="http://schemas.microsoft.com/office/powerpoint/2010/main" xmlns="" id="{F5717891-C086-478F-80C7-829FA89B5E45}"/>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3" name="Content Placeholder 12">
            <a:extLst>
              <a:ext uri="{FF2B5EF4-FFF2-40B4-BE49-F238E27FC236}">
                <a16:creationId xmlns:a16="http://schemas.microsoft.com/office/drawing/2014/main" xmlns:p14="http://schemas.microsoft.com/office/powerpoint/2010/main" xmlns="" id="{E03BDCEB-7DE3-41AD-8CB7-3DE4D8A0E3F1}"/>
              </a:ext>
            </a:extLst>
          </p:cNvPr>
          <p:cNvSpPr>
            <a:spLocks noGrp="1"/>
          </p:cNvSpPr>
          <p:nvPr>
            <p:ph sz="quarter" idx="11"/>
          </p:nvPr>
        </p:nvSpPr>
        <p:spPr>
          <a:xfrm>
            <a:off x="609600" y="914400"/>
            <a:ext cx="10972800" cy="595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a:extLst>
              <a:ext uri="{FF2B5EF4-FFF2-40B4-BE49-F238E27FC236}">
                <a16:creationId xmlns:a16="http://schemas.microsoft.com/office/drawing/2014/main" xmlns:p14="http://schemas.microsoft.com/office/powerpoint/2010/main" xmlns="" id="{C62B7808-8002-4C0D-83F6-9268D0875CA4}"/>
              </a:ext>
            </a:extLst>
          </p:cNvPr>
          <p:cNvSpPr>
            <a:spLocks noGrp="1"/>
          </p:cNvSpPr>
          <p:nvPr>
            <p:ph sz="quarter" idx="12"/>
          </p:nvPr>
        </p:nvSpPr>
        <p:spPr>
          <a:xfrm>
            <a:off x="609600" y="1681163"/>
            <a:ext cx="10972800" cy="1905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a:extLst>
              <a:ext uri="{FF2B5EF4-FFF2-40B4-BE49-F238E27FC236}">
                <a16:creationId xmlns:a16="http://schemas.microsoft.com/office/drawing/2014/main" xmlns:p14="http://schemas.microsoft.com/office/powerpoint/2010/main" xmlns="" id="{261C5819-0F16-4F70-B5C1-8018B6FE3D95}"/>
              </a:ext>
            </a:extLst>
          </p:cNvPr>
          <p:cNvSpPr>
            <a:spLocks noGrp="1"/>
          </p:cNvSpPr>
          <p:nvPr>
            <p:ph sz="quarter" idx="13"/>
          </p:nvPr>
        </p:nvSpPr>
        <p:spPr>
          <a:xfrm>
            <a:off x="609600" y="3744151"/>
            <a:ext cx="10972800" cy="594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4">
            <a:extLst>
              <a:ext uri="{FF2B5EF4-FFF2-40B4-BE49-F238E27FC236}">
                <a16:creationId xmlns:a16="http://schemas.microsoft.com/office/drawing/2014/main" xmlns:p14="http://schemas.microsoft.com/office/powerpoint/2010/main" xmlns="" id="{F91C310B-1E1B-489D-BE58-5A26F49ACBC8}"/>
              </a:ext>
            </a:extLst>
          </p:cNvPr>
          <p:cNvSpPr>
            <a:spLocks noGrp="1"/>
          </p:cNvSpPr>
          <p:nvPr>
            <p:ph sz="quarter" idx="14"/>
          </p:nvPr>
        </p:nvSpPr>
        <p:spPr>
          <a:xfrm>
            <a:off x="609600" y="4483730"/>
            <a:ext cx="10972800" cy="18980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8900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p14="http://schemas.microsoft.com/office/powerpoint/2010/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5" name="Content Placeholder 14">
            <a:extLst>
              <a:ext uri="{FF2B5EF4-FFF2-40B4-BE49-F238E27FC236}">
                <a16:creationId xmlns:a16="http://schemas.microsoft.com/office/drawing/2014/main" xmlns:p14="http://schemas.microsoft.com/office/powerpoint/2010/main" xmlns="" id="{24EBDB0D-B085-4510-8561-DD5222D13F40}"/>
              </a:ext>
            </a:extLst>
          </p:cNvPr>
          <p:cNvSpPr>
            <a:spLocks noGrp="1"/>
          </p:cNvSpPr>
          <p:nvPr>
            <p:ph sz="quarter" idx="11"/>
          </p:nvPr>
        </p:nvSpPr>
        <p:spPr>
          <a:xfrm>
            <a:off x="609600" y="914399"/>
            <a:ext cx="10972800" cy="267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xmlns:p14="http://schemas.microsoft.com/office/powerpoint/2010/main" xmlns="" id="{F1A5B1A8-ACF7-44A1-92DB-AE8378552D9F}"/>
              </a:ext>
            </a:extLst>
          </p:cNvPr>
          <p:cNvSpPr>
            <a:spLocks noGrp="1"/>
          </p:cNvSpPr>
          <p:nvPr>
            <p:ph sz="quarter" idx="12"/>
          </p:nvPr>
        </p:nvSpPr>
        <p:spPr>
          <a:xfrm>
            <a:off x="609600" y="3702622"/>
            <a:ext cx="10972800" cy="2679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14757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ThreeThir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p14="http://schemas.microsoft.com/office/powerpoint/2010/main" xmlns="" id="{77182B34-166A-48D1-B388-A2DD16484A09}"/>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4">
            <a:extLst>
              <a:ext uri="{FF2B5EF4-FFF2-40B4-BE49-F238E27FC236}">
                <a16:creationId xmlns:a16="http://schemas.microsoft.com/office/drawing/2014/main" xmlns:p14="http://schemas.microsoft.com/office/powerpoint/2010/main" xmlns="" id="{0CC7F86C-CCF9-4A61-8C8E-920BE2046849}"/>
              </a:ext>
            </a:extLst>
          </p:cNvPr>
          <p:cNvSpPr>
            <a:spLocks noGrp="1"/>
          </p:cNvSpPr>
          <p:nvPr>
            <p:ph type="ftr" sz="quarter" idx="12"/>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54681421-1C2B-4972-8A91-5D2D5F512DE9}"/>
              </a:ext>
            </a:extLst>
          </p:cNvPr>
          <p:cNvSpPr>
            <a:spLocks noGrp="1"/>
          </p:cNvSpPr>
          <p:nvPr>
            <p:ph sz="quarter" idx="13"/>
          </p:nvPr>
        </p:nvSpPr>
        <p:spPr>
          <a:xfrm>
            <a:off x="609600" y="922908"/>
            <a:ext cx="10972800" cy="1737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xmlns:p14="http://schemas.microsoft.com/office/powerpoint/2010/main" xmlns="" id="{19D7906B-E895-427A-A8F5-57E31ACBDC91}"/>
              </a:ext>
            </a:extLst>
          </p:cNvPr>
          <p:cNvSpPr>
            <a:spLocks noGrp="1"/>
          </p:cNvSpPr>
          <p:nvPr>
            <p:ph sz="quarter" idx="14"/>
          </p:nvPr>
        </p:nvSpPr>
        <p:spPr>
          <a:xfrm>
            <a:off x="609600" y="2770632"/>
            <a:ext cx="10972800" cy="1737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xmlns:p14="http://schemas.microsoft.com/office/powerpoint/2010/main" xmlns="" id="{1E18F22C-42FD-4648-ADBC-39FDD715FFF6}"/>
              </a:ext>
            </a:extLst>
          </p:cNvPr>
          <p:cNvSpPr>
            <a:spLocks noGrp="1"/>
          </p:cNvSpPr>
          <p:nvPr>
            <p:ph sz="quarter" idx="15"/>
          </p:nvPr>
        </p:nvSpPr>
        <p:spPr>
          <a:xfrm>
            <a:off x="609600" y="4635056"/>
            <a:ext cx="10972800" cy="1737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739460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FourQuart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DE4E6B00-792F-49BE-8FF6-D49384268034}"/>
              </a:ext>
            </a:extLst>
          </p:cNvPr>
          <p:cNvSpPr>
            <a:spLocks noGrp="1"/>
          </p:cNvSpPr>
          <p:nvPr>
            <p:ph sz="quarter" idx="14"/>
          </p:nvPr>
        </p:nvSpPr>
        <p:spPr>
          <a:xfrm>
            <a:off x="609600" y="914400"/>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xmlns:p14="http://schemas.microsoft.com/office/powerpoint/2010/main" xmlns="" id="{77EF4169-2F64-476B-8F0C-43510F30C78F}"/>
              </a:ext>
            </a:extLst>
          </p:cNvPr>
          <p:cNvSpPr>
            <a:spLocks noGrp="1"/>
          </p:cNvSpPr>
          <p:nvPr>
            <p:ph sz="quarter" idx="15"/>
          </p:nvPr>
        </p:nvSpPr>
        <p:spPr>
          <a:xfrm>
            <a:off x="609600" y="2322767"/>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BA65D799-E8A0-439D-9734-6C7C59C9A668}"/>
              </a:ext>
            </a:extLst>
          </p:cNvPr>
          <p:cNvSpPr>
            <a:spLocks noGrp="1"/>
          </p:cNvSpPr>
          <p:nvPr>
            <p:ph sz="quarter" idx="16"/>
          </p:nvPr>
        </p:nvSpPr>
        <p:spPr>
          <a:xfrm>
            <a:off x="609600" y="3730371"/>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xmlns:p14="http://schemas.microsoft.com/office/powerpoint/2010/main" xmlns="" id="{416CBAB3-EED4-4258-9876-66DD07DCD980}"/>
              </a:ext>
            </a:extLst>
          </p:cNvPr>
          <p:cNvSpPr>
            <a:spLocks noGrp="1"/>
          </p:cNvSpPr>
          <p:nvPr>
            <p:ph sz="quarter" idx="17"/>
          </p:nvPr>
        </p:nvSpPr>
        <p:spPr>
          <a:xfrm>
            <a:off x="609600" y="5120386"/>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23804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lang="en-US" dirty="0"/>
              <a:t>Click to edit Master title style</a:t>
            </a:r>
          </a:p>
        </p:txBody>
      </p:sp>
      <p:sp>
        <p:nvSpPr>
          <p:cNvPr id="8" name="TextBox 7">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220D0FA5-0FE7-4E63-8184-468E1E542227}"/>
              </a:ext>
            </a:extLst>
          </p:cNvPr>
          <p:cNvSpPr txBox="1"/>
          <p:nvPr userDrawn="1"/>
        </p:nvSpPr>
        <p:spPr>
          <a:xfrm>
            <a:off x="10031883" y="6530269"/>
            <a:ext cx="2335608" cy="210979"/>
          </a:xfrm>
          <a:prstGeom prst="rect">
            <a:avLst/>
          </a:prstGeom>
          <a:noFill/>
        </p:spPr>
        <p:txBody>
          <a:bodyPr wrap="square" lIns="0" tIns="0" rIns="0" bIns="0" rtlCol="0">
            <a:noAutofit/>
          </a:bodyPr>
          <a:lstStyle/>
          <a:p>
            <a:pPr algn="l">
              <a:lnSpc>
                <a:spcPct val="90000"/>
              </a:lnSpc>
            </a:pPr>
            <a:r>
              <a:rPr lang="en-US" sz="700" dirty="0">
                <a:solidFill>
                  <a:schemeClr val="bg1"/>
                </a:solidFill>
              </a:rPr>
              <a:t>© 2019</a:t>
            </a:r>
            <a:r>
              <a:rPr lang="en-US" sz="700" baseline="0" dirty="0">
                <a:solidFill>
                  <a:schemeClr val="bg1"/>
                </a:solidFill>
              </a:rPr>
              <a:t> VMware Inc. All rights reserved.</a:t>
            </a:r>
            <a:endParaRPr lang="en-US" sz="700" dirty="0">
              <a:solidFill>
                <a:schemeClr val="bg1"/>
              </a:solidFill>
            </a:endParaRPr>
          </a:p>
        </p:txBody>
      </p:sp>
      <p:pic>
        <p:nvPicPr>
          <p:cNvPr id="10" name="Picture 4" descr="C:\Users\jmaltese\AppData\Local\Temp\6\SNAGHTML1ac7bba0.PNG">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3E92330F-F74F-4FC0-A158-D8A6B4F52B6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B999E0C6-A3AD-45C1-8074-C40C2E8DABB5}"/>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2DF976D8-14AA-4404-9DEB-5D56025CBE9B}"/>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02B193DB-01D8-40AF-B55A-6248DB98127F}"/>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Tree>
    <p:custDataLst>
      <p:tags r:id="rId1"/>
    </p:custDataLst>
    <p:extLst>
      <p:ext uri="{BB962C8B-B14F-4D97-AF65-F5344CB8AC3E}">
        <p14:creationId xmlns:p14="http://schemas.microsoft.com/office/powerpoint/2010/main" val="889196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CF2E4B06-25AF-457F-B679-291337716B14}"/>
              </a:ext>
            </a:extLst>
          </p:cNvPr>
          <p:cNvSpPr>
            <a:spLocks noGrp="1"/>
          </p:cNvSpPr>
          <p:nvPr>
            <p:ph sz="quarter" idx="14"/>
          </p:nvPr>
        </p:nvSpPr>
        <p:spPr>
          <a:xfrm>
            <a:off x="609600" y="914400"/>
            <a:ext cx="10972800" cy="1764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xmlns:p14="http://schemas.microsoft.com/office/powerpoint/2010/main" xmlns="" id="{E6091F57-CD45-4EFB-9930-8D47B12D4AD8}"/>
              </a:ext>
            </a:extLst>
          </p:cNvPr>
          <p:cNvSpPr>
            <a:spLocks noGrp="1"/>
          </p:cNvSpPr>
          <p:nvPr>
            <p:ph sz="quarter" idx="15"/>
          </p:nvPr>
        </p:nvSpPr>
        <p:spPr>
          <a:xfrm>
            <a:off x="609600" y="2788920"/>
            <a:ext cx="1097280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814692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scriptionWithFourZo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898019B4-5AAA-456E-A9DD-12ED4799FC86}"/>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4DD94C64-0C87-480D-B2D7-3FE6DC333606}"/>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3" name="Content Placeholder 12">
            <a:extLst>
              <a:ext uri="{FF2B5EF4-FFF2-40B4-BE49-F238E27FC236}">
                <a16:creationId xmlns:a16="http://schemas.microsoft.com/office/drawing/2014/main" xmlns:p14="http://schemas.microsoft.com/office/powerpoint/2010/main" xmlns="" id="{9D412ED3-656C-487F-BC98-51A477296576}"/>
              </a:ext>
            </a:extLst>
          </p:cNvPr>
          <p:cNvSpPr>
            <a:spLocks noGrp="1"/>
          </p:cNvSpPr>
          <p:nvPr>
            <p:ph sz="quarter" idx="11"/>
          </p:nvPr>
        </p:nvSpPr>
        <p:spPr>
          <a:xfrm>
            <a:off x="609600" y="923544"/>
            <a:ext cx="10972800" cy="60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xmlns:p14="http://schemas.microsoft.com/office/powerpoint/2010/main" xmlns="" id="{78984C72-A26A-41BE-B6E1-303B687E911E}"/>
              </a:ext>
            </a:extLst>
          </p:cNvPr>
          <p:cNvSpPr>
            <a:spLocks noGrp="1"/>
          </p:cNvSpPr>
          <p:nvPr>
            <p:ph sz="quarter" idx="12"/>
          </p:nvPr>
        </p:nvSpPr>
        <p:spPr>
          <a:xfrm>
            <a:off x="609600" y="1664208"/>
            <a:ext cx="5417472"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a:extLst>
              <a:ext uri="{FF2B5EF4-FFF2-40B4-BE49-F238E27FC236}">
                <a16:creationId xmlns:a16="http://schemas.microsoft.com/office/drawing/2014/main" xmlns:p14="http://schemas.microsoft.com/office/powerpoint/2010/main" xmlns="" id="{CD865366-0962-4AF8-9FBF-B657D8EEA79D}"/>
              </a:ext>
            </a:extLst>
          </p:cNvPr>
          <p:cNvSpPr>
            <a:spLocks noGrp="1"/>
          </p:cNvSpPr>
          <p:nvPr>
            <p:ph sz="quarter" idx="13"/>
          </p:nvPr>
        </p:nvSpPr>
        <p:spPr>
          <a:xfrm>
            <a:off x="6164928" y="1664208"/>
            <a:ext cx="5417472" cy="230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xmlns:p14="http://schemas.microsoft.com/office/powerpoint/2010/main" xmlns="" id="{03D454DF-6CCB-4FD8-B865-EE170768B696}"/>
              </a:ext>
            </a:extLst>
          </p:cNvPr>
          <p:cNvSpPr>
            <a:spLocks noGrp="1"/>
          </p:cNvSpPr>
          <p:nvPr>
            <p:ph sz="quarter" idx="14"/>
          </p:nvPr>
        </p:nvSpPr>
        <p:spPr>
          <a:xfrm>
            <a:off x="609600" y="4087368"/>
            <a:ext cx="5418138"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3">
            <a:extLst>
              <a:ext uri="{FF2B5EF4-FFF2-40B4-BE49-F238E27FC236}">
                <a16:creationId xmlns:a16="http://schemas.microsoft.com/office/drawing/2014/main" xmlns:p14="http://schemas.microsoft.com/office/powerpoint/2010/main" xmlns="" id="{62D6DFB4-A536-44A9-A8AF-D5824D7B025B}"/>
              </a:ext>
            </a:extLst>
          </p:cNvPr>
          <p:cNvSpPr>
            <a:spLocks noGrp="1"/>
          </p:cNvSpPr>
          <p:nvPr>
            <p:ph sz="quarter" idx="15"/>
          </p:nvPr>
        </p:nvSpPr>
        <p:spPr>
          <a:xfrm>
            <a:off x="6167026" y="4088093"/>
            <a:ext cx="5422392"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88393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4="http://schemas.microsoft.com/office/powerpoint/2010/main" xmlns="" id="{6CA78923-D2E2-4677-A54B-37B7C98B947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xmlns:p14="http://schemas.microsoft.com/office/powerpoint/2010/main" xmlns="" id="{5B8AA77A-6A9C-4C61-BBA0-0DBA6EEFE20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6" name="Content Placeholder 5">
            <a:extLst>
              <a:ext uri="{FF2B5EF4-FFF2-40B4-BE49-F238E27FC236}">
                <a16:creationId xmlns:a16="http://schemas.microsoft.com/office/drawing/2014/main" xmlns:p14="http://schemas.microsoft.com/office/powerpoint/2010/main" xmlns="" id="{A3D9C313-9D74-4417-9CE5-3067F940B13A}"/>
              </a:ext>
            </a:extLst>
          </p:cNvPr>
          <p:cNvSpPr>
            <a:spLocks noGrp="1"/>
          </p:cNvSpPr>
          <p:nvPr>
            <p:ph sz="quarter" idx="12"/>
          </p:nvPr>
        </p:nvSpPr>
        <p:spPr>
          <a:xfrm>
            <a:off x="609600" y="914400"/>
            <a:ext cx="10972800" cy="5467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52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4="http://schemas.microsoft.com/office/powerpoint/2010/main" xmlns="" id="{9C817BBE-13CB-4E43-8281-B3F1E3EFF8CF}"/>
              </a:ext>
            </a:extLst>
          </p:cNvPr>
          <p:cNvSpPr>
            <a:spLocks noGrp="1"/>
          </p:cNvSpPr>
          <p:nvPr>
            <p:ph type="title"/>
          </p:nvPr>
        </p:nvSpPr>
        <p:spPr/>
        <p:txBody>
          <a:bodyPr anchor="ctr" anchorCtr="0"/>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6">
            <a:extLst>
              <a:ext uri="{FF2B5EF4-FFF2-40B4-BE49-F238E27FC236}">
                <a16:creationId xmlns:a16="http://schemas.microsoft.com/office/drawing/2014/main" xmlns:p14="http://schemas.microsoft.com/office/powerpoint/2010/main" xmlns="" id="{D2F82163-5CBA-48E5-A22D-C030D5928FF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B924104D-00F9-4719-866F-5EE42F625519}"/>
              </a:ext>
            </a:extLst>
          </p:cNvPr>
          <p:cNvSpPr>
            <a:spLocks noGrp="1"/>
          </p:cNvSpPr>
          <p:nvPr>
            <p:ph sz="quarter" idx="11"/>
          </p:nvPr>
        </p:nvSpPr>
        <p:spPr>
          <a:xfrm>
            <a:off x="609600" y="914400"/>
            <a:ext cx="10972800"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97061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lvl="0"/>
            <a:r>
              <a:rPr lang="en-US" dirty="0"/>
              <a:t>Click to edit Master text styles</a:t>
            </a:r>
          </a:p>
        </p:txBody>
      </p:sp>
      <p:sp>
        <p:nvSpPr>
          <p:cNvPr id="7" name="Footer Placeholder 6">
            <a:extLst>
              <a:ext uri="{FF2B5EF4-FFF2-40B4-BE49-F238E27FC236}">
                <a16:creationId xmlns:a16="http://schemas.microsoft.com/office/drawing/2014/main" xmlns:p14="http://schemas.microsoft.com/office/powerpoint/2010/main" xmlns="" id="{3A98C190-4135-4A36-B60A-704147DB0E03}"/>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8" name="Content Placeholder 7">
            <a:extLst>
              <a:ext uri="{FF2B5EF4-FFF2-40B4-BE49-F238E27FC236}">
                <a16:creationId xmlns:a16="http://schemas.microsoft.com/office/drawing/2014/main" xmlns:p14="http://schemas.microsoft.com/office/powerpoint/2010/main" xmlns="" id="{7BED48D6-5E08-4BBE-A22B-926F5CAE8633}"/>
              </a:ext>
            </a:extLst>
          </p:cNvPr>
          <p:cNvSpPr>
            <a:spLocks noGrp="1"/>
          </p:cNvSpPr>
          <p:nvPr>
            <p:ph sz="quarter" idx="12"/>
          </p:nvPr>
        </p:nvSpPr>
        <p:spPr>
          <a:xfrm>
            <a:off x="609600" y="1582738"/>
            <a:ext cx="10972800" cy="479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6911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Content_Anima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lvl="0"/>
            <a:r>
              <a:rPr lang="en-US" dirty="0"/>
              <a:t>Click to edit Master text styles</a:t>
            </a:r>
          </a:p>
        </p:txBody>
      </p:sp>
      <p:sp>
        <p:nvSpPr>
          <p:cNvPr id="7" name="Footer Placeholder 6">
            <a:extLst>
              <a:ext uri="{FF2B5EF4-FFF2-40B4-BE49-F238E27FC236}">
                <a16:creationId xmlns:a16="http://schemas.microsoft.com/office/drawing/2014/main" xmlns:p14="http://schemas.microsoft.com/office/powerpoint/2010/main" xmlns="" id="{3A98C190-4135-4A36-B60A-704147DB0E03}"/>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8" name="Content Placeholder 7">
            <a:extLst>
              <a:ext uri="{FF2B5EF4-FFF2-40B4-BE49-F238E27FC236}">
                <a16:creationId xmlns:a16="http://schemas.microsoft.com/office/drawing/2014/main" xmlns:p14="http://schemas.microsoft.com/office/powerpoint/2010/main" xmlns="" id="{7BED48D6-5E08-4BBE-A22B-926F5CAE8633}"/>
              </a:ext>
            </a:extLst>
          </p:cNvPr>
          <p:cNvSpPr>
            <a:spLocks noGrp="1"/>
          </p:cNvSpPr>
          <p:nvPr>
            <p:ph sz="quarter" idx="12"/>
          </p:nvPr>
        </p:nvSpPr>
        <p:spPr>
          <a:xfrm>
            <a:off x="609600" y="1582738"/>
            <a:ext cx="10972800" cy="479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Graphic 4">
            <a:extLst>
              <a:ext uri="{FF2B5EF4-FFF2-40B4-BE49-F238E27FC236}">
                <a16:creationId xmlns:a16="http://schemas.microsoft.com/office/drawing/2014/main" xmlns:p14="http://schemas.microsoft.com/office/powerpoint/2010/main" xmlns="" id="{EC70DB90-F2D2-427E-A924-7587BC92BC19}"/>
              </a:ext>
            </a:extLst>
          </p:cNvPr>
          <p:cNvSpPr/>
          <p:nvPr userDrawn="1"/>
        </p:nvSpPr>
        <p:spPr>
          <a:xfrm>
            <a:off x="11707653" y="6387734"/>
            <a:ext cx="371010" cy="371010"/>
          </a:xfrm>
          <a:custGeom>
            <a:avLst/>
            <a:gdLst>
              <a:gd name="connsiteX0" fmla="*/ 185505 w 371010"/>
              <a:gd name="connsiteY0" fmla="*/ 0 h 371010"/>
              <a:gd name="connsiteX1" fmla="*/ 0 w 371010"/>
              <a:gd name="connsiteY1" fmla="*/ 185505 h 371010"/>
              <a:gd name="connsiteX2" fmla="*/ 185505 w 371010"/>
              <a:gd name="connsiteY2" fmla="*/ 371011 h 371010"/>
              <a:gd name="connsiteX3" fmla="*/ 371011 w 371010"/>
              <a:gd name="connsiteY3" fmla="*/ 185505 h 371010"/>
              <a:gd name="connsiteX4" fmla="*/ 185505 w 371010"/>
              <a:gd name="connsiteY4" fmla="*/ 0 h 371010"/>
              <a:gd name="connsiteX5" fmla="*/ 272050 w 371010"/>
              <a:gd name="connsiteY5" fmla="*/ 203458 h 371010"/>
              <a:gd name="connsiteX6" fmla="*/ 140401 w 371010"/>
              <a:gd name="connsiteY6" fmla="*/ 279006 h 371010"/>
              <a:gd name="connsiteX7" fmla="*/ 113697 w 371010"/>
              <a:gd name="connsiteY7" fmla="*/ 263298 h 371010"/>
              <a:gd name="connsiteX8" fmla="*/ 113697 w 371010"/>
              <a:gd name="connsiteY8" fmla="*/ 107713 h 371010"/>
              <a:gd name="connsiteX9" fmla="*/ 140401 w 371010"/>
              <a:gd name="connsiteY9" fmla="*/ 92005 h 371010"/>
              <a:gd name="connsiteX10" fmla="*/ 272050 w 371010"/>
              <a:gd name="connsiteY10" fmla="*/ 172041 h 371010"/>
              <a:gd name="connsiteX11" fmla="*/ 272050 w 371010"/>
              <a:gd name="connsiteY11" fmla="*/ 203458 h 37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010" h="371010">
                <a:moveTo>
                  <a:pt x="185505" y="0"/>
                </a:moveTo>
                <a:cubicBezTo>
                  <a:pt x="83029" y="0"/>
                  <a:pt x="0" y="83029"/>
                  <a:pt x="0" y="185505"/>
                </a:cubicBezTo>
                <a:cubicBezTo>
                  <a:pt x="0" y="287982"/>
                  <a:pt x="83029" y="371011"/>
                  <a:pt x="185505" y="371011"/>
                </a:cubicBezTo>
                <a:cubicBezTo>
                  <a:pt x="287982" y="371011"/>
                  <a:pt x="371011" y="287982"/>
                  <a:pt x="371011" y="185505"/>
                </a:cubicBezTo>
                <a:cubicBezTo>
                  <a:pt x="371011" y="83029"/>
                  <a:pt x="287982" y="0"/>
                  <a:pt x="185505" y="0"/>
                </a:cubicBezTo>
                <a:close/>
                <a:moveTo>
                  <a:pt x="272050" y="203458"/>
                </a:moveTo>
                <a:lnTo>
                  <a:pt x="140401" y="279006"/>
                </a:lnTo>
                <a:cubicBezTo>
                  <a:pt x="128582" y="285589"/>
                  <a:pt x="113697" y="277136"/>
                  <a:pt x="113697" y="263298"/>
                </a:cubicBezTo>
                <a:lnTo>
                  <a:pt x="113697" y="107713"/>
                </a:lnTo>
                <a:cubicBezTo>
                  <a:pt x="113697" y="93950"/>
                  <a:pt x="128507" y="85422"/>
                  <a:pt x="140401" y="92005"/>
                </a:cubicBezTo>
                <a:lnTo>
                  <a:pt x="272050" y="172041"/>
                </a:lnTo>
                <a:cubicBezTo>
                  <a:pt x="284317" y="178923"/>
                  <a:pt x="284317" y="196651"/>
                  <a:pt x="272050" y="203458"/>
                </a:cubicBezTo>
                <a:close/>
              </a:path>
            </a:pathLst>
          </a:custGeom>
          <a:solidFill>
            <a:schemeClr val="accent1"/>
          </a:solidFill>
          <a:ln w="744" cap="flat">
            <a:noFill/>
            <a:prstDash val="solid"/>
            <a:miter/>
          </a:ln>
        </p:spPr>
        <p:txBody>
          <a:bodyPr rtlCol="0" anchor="ctr"/>
          <a:lstStyle/>
          <a:p>
            <a:endParaRPr lang="en-GB"/>
          </a:p>
        </p:txBody>
      </p:sp>
    </p:spTree>
    <p:custDataLst>
      <p:tags r:id="rId1"/>
    </p:custDataLst>
    <p:extLst>
      <p:ext uri="{BB962C8B-B14F-4D97-AF65-F5344CB8AC3E}">
        <p14:creationId xmlns:p14="http://schemas.microsoft.com/office/powerpoint/2010/main" val="3384031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40A1BD94-730B-4E88-AB87-7EC608A844C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03C94062-1286-4C6A-8575-A88C141666A3}"/>
              </a:ext>
            </a:extLst>
          </p:cNvPr>
          <p:cNvSpPr>
            <a:spLocks noGrp="1"/>
          </p:cNvSpPr>
          <p:nvPr>
            <p:ph sz="quarter" idx="11"/>
          </p:nvPr>
        </p:nvSpPr>
        <p:spPr>
          <a:xfrm>
            <a:off x="609600" y="914400"/>
            <a:ext cx="5414963"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xmlns:p14="http://schemas.microsoft.com/office/powerpoint/2010/main" xmlns="" id="{4E9B68EA-4A98-4398-BBF4-205E456744B4}"/>
              </a:ext>
            </a:extLst>
          </p:cNvPr>
          <p:cNvSpPr>
            <a:spLocks noGrp="1"/>
          </p:cNvSpPr>
          <p:nvPr>
            <p:ph sz="quarter" idx="12"/>
          </p:nvPr>
        </p:nvSpPr>
        <p:spPr>
          <a:xfrm>
            <a:off x="6162675" y="914400"/>
            <a:ext cx="5419725"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5626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40A1BD94-730B-4E88-AB87-7EC608A844C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6" name="Content Placeholder 2"/>
          <p:cNvSpPr>
            <a:spLocks noGrp="1"/>
          </p:cNvSpPr>
          <p:nvPr>
            <p:ph idx="11" hasCustomPrompt="1"/>
          </p:nvPr>
        </p:nvSpPr>
        <p:spPr>
          <a:xfrm>
            <a:off x="609600" y="914400"/>
            <a:ext cx="10972800" cy="587830"/>
          </a:xfrm>
          <a:prstGeom prst="rect">
            <a:avLst/>
          </a:prstGeom>
        </p:spPr>
        <p:txBody>
          <a:bodyPr>
            <a:noAutofit/>
          </a:bodyPr>
          <a:lstStyle/>
          <a:p>
            <a:pPr lvl="0"/>
            <a:r>
              <a:rPr lang="en-US" dirty="0"/>
              <a:t>Click to edit Master text styles</a:t>
            </a:r>
          </a:p>
        </p:txBody>
      </p:sp>
      <p:sp>
        <p:nvSpPr>
          <p:cNvPr id="16" name="Content Placeholder 15">
            <a:extLst>
              <a:ext uri="{FF2B5EF4-FFF2-40B4-BE49-F238E27FC236}">
                <a16:creationId xmlns:a16="http://schemas.microsoft.com/office/drawing/2014/main" xmlns:p14="http://schemas.microsoft.com/office/powerpoint/2010/main" xmlns="" id="{32859F83-E3E3-4345-83AB-12C9183F59E8}"/>
              </a:ext>
            </a:extLst>
          </p:cNvPr>
          <p:cNvSpPr>
            <a:spLocks noGrp="1"/>
          </p:cNvSpPr>
          <p:nvPr>
            <p:ph sz="quarter" idx="12"/>
          </p:nvPr>
        </p:nvSpPr>
        <p:spPr>
          <a:xfrm>
            <a:off x="609600" y="1687513"/>
            <a:ext cx="5407025" cy="469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xmlns:p14="http://schemas.microsoft.com/office/powerpoint/2010/main" xmlns="" id="{4A9AFF7D-D413-42E0-86B9-4049720DFF42}"/>
              </a:ext>
            </a:extLst>
          </p:cNvPr>
          <p:cNvSpPr>
            <a:spLocks noGrp="1"/>
          </p:cNvSpPr>
          <p:nvPr>
            <p:ph sz="quarter" idx="13"/>
          </p:nvPr>
        </p:nvSpPr>
        <p:spPr>
          <a:xfrm>
            <a:off x="6180524" y="1687513"/>
            <a:ext cx="5401872" cy="469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4763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6" name="Footer Placeholder 5">
            <a:extLst>
              <a:ext uri="{FF2B5EF4-FFF2-40B4-BE49-F238E27FC236}">
                <a16:creationId xmlns:a16="http://schemas.microsoft.com/office/drawing/2014/main" xmlns:p14="http://schemas.microsoft.com/office/powerpoint/2010/main" xmlns="" id="{5CFB6980-3CA4-4D02-A538-B650413C5B6E}"/>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4" name="Content Placeholder 13">
            <a:extLst>
              <a:ext uri="{FF2B5EF4-FFF2-40B4-BE49-F238E27FC236}">
                <a16:creationId xmlns:a16="http://schemas.microsoft.com/office/drawing/2014/main" xmlns:p14="http://schemas.microsoft.com/office/powerpoint/2010/main" xmlns="" id="{FE1A6142-64E7-4352-A1A3-F600DC870167}"/>
              </a:ext>
            </a:extLst>
          </p:cNvPr>
          <p:cNvSpPr>
            <a:spLocks noGrp="1"/>
          </p:cNvSpPr>
          <p:nvPr>
            <p:ph sz="quarter" idx="12"/>
          </p:nvPr>
        </p:nvSpPr>
        <p:spPr>
          <a:xfrm>
            <a:off x="609599" y="914400"/>
            <a:ext cx="3592883"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F82B646F-90D1-4F9B-B639-A9DB2B375764}"/>
              </a:ext>
            </a:extLst>
          </p:cNvPr>
          <p:cNvSpPr>
            <a:spLocks noGrp="1"/>
          </p:cNvSpPr>
          <p:nvPr>
            <p:ph sz="quarter" idx="13"/>
          </p:nvPr>
        </p:nvSpPr>
        <p:spPr>
          <a:xfrm>
            <a:off x="4340225" y="914400"/>
            <a:ext cx="3540125" cy="5467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xmlns:p14="http://schemas.microsoft.com/office/powerpoint/2010/main" xmlns="" id="{ABC63A76-DFF4-4EAF-8DF3-9C8F57105027}"/>
              </a:ext>
            </a:extLst>
          </p:cNvPr>
          <p:cNvSpPr>
            <a:spLocks noGrp="1"/>
          </p:cNvSpPr>
          <p:nvPr>
            <p:ph sz="quarter" idx="14"/>
          </p:nvPr>
        </p:nvSpPr>
        <p:spPr>
          <a:xfrm>
            <a:off x="8018463" y="914400"/>
            <a:ext cx="3563937" cy="5478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26055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30200"/>
            <a:ext cx="10972800" cy="355600"/>
          </a:xfrm>
          <a:prstGeom prst="rect">
            <a:avLst/>
          </a:prstGeom>
        </p:spPr>
        <p:txBody>
          <a:bodyPr vert="horz" lIns="0" tIns="0" rIns="0" bIns="0" rtlCol="0" anchor="ctr" anchorCtr="0">
            <a:noAutofit/>
          </a:bodyPr>
          <a:lstStyle/>
          <a:p>
            <a:r>
              <a:rPr lang="en-US" dirty="0"/>
              <a:t>Click to edit Master title style</a:t>
            </a:r>
          </a:p>
        </p:txBody>
      </p:sp>
      <p:grpSp>
        <p:nvGrpSpPr>
          <p:cNvPr id="10" name="Group 9">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C172C06D-1803-4C35-8D70-DF9CE41F4A81}"/>
              </a:ext>
            </a:extLst>
          </p:cNvPr>
          <p:cNvGrpSpPr/>
          <p:nvPr userDrawn="1"/>
        </p:nvGrpSpPr>
        <p:grpSpPr bwMode="black">
          <a:xfrm>
            <a:off x="617878" y="6446044"/>
            <a:ext cx="1099793" cy="173355"/>
            <a:chOff x="-84138" y="5622925"/>
            <a:chExt cx="4330701" cy="682626"/>
          </a:xfrm>
        </p:grpSpPr>
        <p:sp>
          <p:nvSpPr>
            <p:cNvPr id="11" name="Freeform 6">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8306ADC8-842E-40E5-B464-274C206DC740}"/>
                </a:ext>
              </a:extLst>
            </p:cNvPr>
            <p:cNvSpPr>
              <a:spLocks/>
            </p:cNvSpPr>
            <p:nvPr userDrawn="1"/>
          </p:nvSpPr>
          <p:spPr bwMode="black">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2" name="Freeform 7">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F7629DED-7E51-4D04-A3DA-0948F7C0FC28}"/>
                </a:ext>
              </a:extLst>
            </p:cNvPr>
            <p:cNvSpPr>
              <a:spLocks/>
            </p:cNvSpPr>
            <p:nvPr userDrawn="1"/>
          </p:nvSpPr>
          <p:spPr bwMode="black">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3" name="Freeform 8">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8A899963-025E-474B-8372-FD0BE405DD57}"/>
                </a:ext>
              </a:extLst>
            </p:cNvPr>
            <p:cNvSpPr>
              <a:spLocks noEditPoints="1"/>
            </p:cNvSpPr>
            <p:nvPr userDrawn="1"/>
          </p:nvSpPr>
          <p:spPr bwMode="black">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4" name="Freeform 9">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F8A5C80C-D11D-4411-BBF4-7C4829D0129D}"/>
                </a:ext>
              </a:extLst>
            </p:cNvPr>
            <p:cNvSpPr>
              <a:spLocks noEditPoints="1"/>
            </p:cNvSpPr>
            <p:nvPr userDrawn="1"/>
          </p:nvSpPr>
          <p:spPr bwMode="black">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5" name="Freeform 10">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D59175B6-1C26-46D5-8425-7C21ADF9AFE2}"/>
                </a:ext>
              </a:extLst>
            </p:cNvPr>
            <p:cNvSpPr>
              <a:spLocks/>
            </p:cNvSpPr>
            <p:nvPr userDrawn="1"/>
          </p:nvSpPr>
          <p:spPr bwMode="black">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6" name="Freeform 11">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17C1EC96-57C2-4D48-A569-67D9D2B9F287}"/>
                </a:ext>
              </a:extLst>
            </p:cNvPr>
            <p:cNvSpPr>
              <a:spLocks noEditPoints="1"/>
            </p:cNvSpPr>
            <p:nvPr userDrawn="1"/>
          </p:nvSpPr>
          <p:spPr bwMode="black">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9" name="Freeform 12">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26644959-1D9B-4B11-815B-938665DB0544}"/>
                </a:ext>
              </a:extLst>
            </p:cNvPr>
            <p:cNvSpPr>
              <a:spLocks noEditPoints="1"/>
            </p:cNvSpPr>
            <p:nvPr userDrawn="1"/>
          </p:nvSpPr>
          <p:spPr bwMode="black">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grpSp>
      <p:sp>
        <p:nvSpPr>
          <p:cNvPr id="23" name="TextBox 22">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922B5E2F-27D2-4ADB-A717-421A85D9158A}"/>
              </a:ext>
            </a:extLst>
          </p:cNvPr>
          <p:cNvSpPr txBox="1"/>
          <p:nvPr userDrawn="1"/>
        </p:nvSpPr>
        <p:spPr>
          <a:xfrm>
            <a:off x="2117556" y="6510278"/>
            <a:ext cx="1965493" cy="150871"/>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800" dirty="0">
                <a:solidFill>
                  <a:schemeClr val="tx1"/>
                </a:solidFill>
                <a:latin typeface="+mj-lt"/>
              </a:rPr>
              <a:t>© </a:t>
            </a:r>
            <a:r>
              <a:rPr lang="is-IS" sz="800" dirty="0">
                <a:solidFill>
                  <a:schemeClr val="tx1"/>
                </a:solidFill>
                <a:latin typeface="+mj-lt"/>
              </a:rPr>
              <a:t>2022 </a:t>
            </a:r>
            <a:r>
              <a:rPr lang="en-US" sz="800" dirty="0">
                <a:solidFill>
                  <a:schemeClr val="tx1"/>
                </a:solidFill>
                <a:latin typeface="+mj-lt"/>
              </a:rPr>
              <a:t>VMware, Inc.</a:t>
            </a:r>
          </a:p>
          <a:p>
            <a:pPr>
              <a:lnSpc>
                <a:spcPct val="90000"/>
              </a:lnSpc>
            </a:pPr>
            <a:endParaRPr lang="en-US" sz="800" dirty="0">
              <a:solidFill>
                <a:schemeClr val="tx1"/>
              </a:solidFill>
              <a:latin typeface="+mj-lt"/>
            </a:endParaRPr>
          </a:p>
        </p:txBody>
      </p:sp>
      <p:sp>
        <p:nvSpPr>
          <p:cNvPr id="17" name="Footer Placeholder 4">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BD7F4BC5-315C-4E61-8376-A7B09E8D9DAB}"/>
              </a:ext>
            </a:extLst>
          </p:cNvPr>
          <p:cNvSpPr>
            <a:spLocks noGrp="1"/>
          </p:cNvSpPr>
          <p:nvPr>
            <p:ph type="ftr" sz="quarter" idx="3"/>
          </p:nvPr>
        </p:nvSpPr>
        <p:spPr>
          <a:xfrm>
            <a:off x="3327662" y="6464899"/>
            <a:ext cx="8254738" cy="301661"/>
          </a:xfrm>
          <a:prstGeom prst="rect">
            <a:avLst/>
          </a:prstGeom>
        </p:spPr>
        <p:txBody>
          <a:bodyPr/>
          <a:lstStyle>
            <a:lvl1pPr algn="r">
              <a:defRPr sz="800"/>
            </a:lvl1pPr>
          </a:lstStyle>
          <a:p>
            <a:pPr>
              <a:lnSpc>
                <a:spcPct val="90000"/>
              </a:lnSpc>
            </a:pPr>
            <a:r>
              <a:rPr lang="en-US" dirty="0"/>
              <a:t>{</a:t>
            </a:r>
            <a:r>
              <a:rPr lang="en-US" dirty="0" err="1"/>
              <a:t>CoverPage</a:t>
            </a:r>
            <a:r>
              <a:rPr lang="en-US" dirty="0"/>
              <a:t>-Title}</a:t>
            </a:r>
            <a:r>
              <a:rPr lang="en-US" altLang="en-US" dirty="0"/>
              <a:t>      </a:t>
            </a:r>
            <a:r>
              <a:rPr lang="en-US" altLang="en-US" b="1" dirty="0"/>
              <a:t>|</a:t>
            </a:r>
            <a:r>
              <a:rPr lang="en-US" altLang="en-US" dirty="0"/>
              <a:t>     </a:t>
            </a:r>
            <a:r>
              <a:rPr lang="en-US" dirty="0"/>
              <a:t>{Module-#} - {Slide-#Module}</a:t>
            </a:r>
          </a:p>
        </p:txBody>
      </p:sp>
      <p:sp>
        <p:nvSpPr>
          <p:cNvPr id="4" name="Text Placeholder 3">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B62C14BA-62A4-47F1-B37F-627F80BCE6F0}"/>
              </a:ext>
            </a:extLst>
          </p:cNvPr>
          <p:cNvSpPr>
            <a:spLocks noGrp="1"/>
          </p:cNvSpPr>
          <p:nvPr>
            <p:ph type="body" idx="1"/>
          </p:nvPr>
        </p:nvSpPr>
        <p:spPr>
          <a:xfrm>
            <a:off x="609600" y="911224"/>
            <a:ext cx="10972800" cy="547052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Gradient-colored box">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C63D99CF-4352-408F-8FF3-57D51A0D131F}"/>
              </a:ext>
              <a:ext uri="{C183D7F6-B498-43B3-948B-1728B52AA6E4}">
                <adec:decorative xmlns:adec="http://schemas.microsoft.com/office/drawing/2017/decorative" xmlns:p15="http://schemas.microsoft.com/office/powerpoint/2012/main" xmlns:p14="http://schemas.microsoft.com/office/powerpoint/2010/main" xmlns:a14="http://schemas.microsoft.com/office/drawing/2010/main" xmlns:a16="http://schemas.microsoft.com/office/drawing/2014/main" xmlns="" val="1"/>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p:blipFill>
        <p:spPr>
          <a:xfrm>
            <a:off x="-1" y="6766560"/>
            <a:ext cx="12188825" cy="95224"/>
          </a:xfrm>
          <a:prstGeom prst="rect">
            <a:avLst/>
          </a:prstGeom>
        </p:spPr>
      </p:pic>
    </p:spTree>
    <p:custDataLst>
      <p:tags r:id="rId23"/>
    </p:custDataLst>
    <p:extLst>
      <p:ext uri="{BB962C8B-B14F-4D97-AF65-F5344CB8AC3E}">
        <p14:creationId xmlns:p14="http://schemas.microsoft.com/office/powerpoint/2010/main" val="2841782731"/>
      </p:ext>
    </p:extLst>
  </p:cSld>
  <p:clrMap bg1="lt1" tx1="dk1" bg2="lt2" tx2="dk2" accent1="accent1" accent2="accent2" accent3="accent3" accent4="accent4" accent5="accent5" accent6="accent6" hlink="hlink" folHlink="folHlink"/>
  <p:sldLayoutIdLst>
    <p:sldLayoutId id="2147483686" r:id="rId1"/>
    <p:sldLayoutId id="2147483689" r:id="rId2"/>
    <p:sldLayoutId id="2147483718" r:id="rId3"/>
    <p:sldLayoutId id="2147483714" r:id="rId4"/>
    <p:sldLayoutId id="2147483705" r:id="rId5"/>
    <p:sldLayoutId id="2147483720" r:id="rId6"/>
    <p:sldLayoutId id="2147483690" r:id="rId7"/>
    <p:sldLayoutId id="2147483707" r:id="rId8"/>
    <p:sldLayoutId id="2147483702" r:id="rId9"/>
    <p:sldLayoutId id="2147483703" r:id="rId10"/>
    <p:sldLayoutId id="2147483704" r:id="rId11"/>
    <p:sldLayoutId id="2147483719" r:id="rId12"/>
    <p:sldLayoutId id="2147483700" r:id="rId13"/>
    <p:sldLayoutId id="2147483715" r:id="rId14"/>
    <p:sldLayoutId id="2147483708" r:id="rId15"/>
    <p:sldLayoutId id="2147483709" r:id="rId16"/>
    <p:sldLayoutId id="2147483710" r:id="rId17"/>
    <p:sldLayoutId id="2147483711" r:id="rId18"/>
    <p:sldLayoutId id="2147483712" r:id="rId19"/>
    <p:sldLayoutId id="2147483716" r:id="rId20"/>
    <p:sldLayoutId id="2147483713" r:id="rId21"/>
  </p:sldLayoutIdLst>
  <p:hf hdr="0" ftr="0" dt="0"/>
  <p:txStyles>
    <p:titleStyle>
      <a:lvl1pPr algn="l" defTabSz="914400" rtl="0" eaLnBrk="1" latinLnBrk="0" hangingPunct="1">
        <a:lnSpc>
          <a:spcPts val="2400"/>
        </a:lnSpc>
        <a:spcBef>
          <a:spcPct val="0"/>
        </a:spcBef>
        <a:buNone/>
        <a:defRPr sz="2200" b="0" kern="1200" baseline="0">
          <a:solidFill>
            <a:srgbClr val="003D79"/>
          </a:solidFill>
          <a:latin typeface="+mj-lt"/>
          <a:ea typeface="+mj-ea"/>
          <a:cs typeface="+mj-cs"/>
        </a:defRPr>
      </a:lvl1pPr>
    </p:titleStyle>
    <p:bodyStyle>
      <a:lvl1pPr marL="292100" indent="-292100" algn="l" defTabSz="914400" rtl="0" eaLnBrk="1" latinLnBrk="0" hangingPunct="1">
        <a:lnSpc>
          <a:spcPts val="2000"/>
        </a:lnSpc>
        <a:spcBef>
          <a:spcPts val="1200"/>
        </a:spcBef>
        <a:buClrTx/>
        <a:buSzPct val="90000"/>
        <a:buFontTx/>
        <a:buNone/>
        <a:defRPr sz="1800" kern="1200" baseline="0">
          <a:solidFill>
            <a:schemeClr val="tx2"/>
          </a:solidFill>
          <a:latin typeface="Metropolis" panose="00000500000000000000" pitchFamily="2" charset="0"/>
          <a:ea typeface="+mn-ea"/>
          <a:cs typeface="+mn-cs"/>
        </a:defRPr>
      </a:lvl1pPr>
      <a:lvl2pPr marL="569913" indent="-277813" algn="l" defTabSz="914400" rtl="0" eaLnBrk="1" latinLnBrk="0" hangingPunct="1">
        <a:lnSpc>
          <a:spcPts val="2000"/>
        </a:lnSpc>
        <a:spcBef>
          <a:spcPts val="1200"/>
        </a:spcBef>
        <a:buClrTx/>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2pPr>
      <a:lvl3pPr marL="862013" indent="-292100" algn="l" defTabSz="914400" rtl="0" eaLnBrk="1" latinLnBrk="0" hangingPunct="1">
        <a:lnSpc>
          <a:spcPts val="2000"/>
        </a:lnSpc>
        <a:spcBef>
          <a:spcPts val="1200"/>
        </a:spcBef>
        <a:buClr>
          <a:schemeClr val="tx2"/>
        </a:buClr>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3pPr>
      <a:lvl4pPr marL="1139825" indent="-277813" algn="l" defTabSz="914400" rtl="0" eaLnBrk="1" latinLnBrk="0" hangingPunct="1">
        <a:lnSpc>
          <a:spcPts val="2000"/>
        </a:lnSpc>
        <a:spcBef>
          <a:spcPts val="1200"/>
        </a:spcBef>
        <a:buClr>
          <a:schemeClr val="tx2"/>
        </a:buClr>
        <a:buSzPct val="100000"/>
        <a:buFont typeface="Arial" panose="020B0604020202020204" pitchFamily="34" charset="0"/>
        <a:buChar char="•"/>
        <a:defRPr sz="1800" kern="1200">
          <a:solidFill>
            <a:schemeClr val="tx2"/>
          </a:solidFill>
          <a:latin typeface="Metropolis" panose="00000500000000000000" pitchFamily="2" charset="0"/>
          <a:ea typeface="+mn-ea"/>
          <a:cs typeface="+mn-cs"/>
        </a:defRPr>
      </a:lvl4pPr>
      <a:lvl5pPr marL="1431925" indent="-292100" algn="l" defTabSz="857250" rtl="0" eaLnBrk="1" latinLnBrk="0" hangingPunct="1">
        <a:lnSpc>
          <a:spcPts val="2000"/>
        </a:lnSpc>
        <a:spcBef>
          <a:spcPts val="1200"/>
        </a:spcBef>
        <a:buClr>
          <a:schemeClr val="tx2"/>
        </a:buClr>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5pPr>
      <a:lvl6pPr marL="901700" indent="0" algn="l" defTabSz="914400" rtl="0" eaLnBrk="1" latinLnBrk="0" hangingPunct="1">
        <a:lnSpc>
          <a:spcPct val="90000"/>
        </a:lnSpc>
        <a:spcBef>
          <a:spcPts val="600"/>
        </a:spcBef>
        <a:buClr>
          <a:schemeClr val="tx2"/>
        </a:buClr>
        <a:buSzPct val="90000"/>
        <a:buFont typeface="Arial" panose="020B0604020202020204" pitchFamily="34" charset="0"/>
        <a:buNone/>
        <a:defRPr sz="1400" kern="1200">
          <a:solidFill>
            <a:schemeClr val="tx2"/>
          </a:solidFill>
          <a:latin typeface="+mn-lt"/>
          <a:ea typeface="+mn-ea"/>
          <a:cs typeface="+mn-cs"/>
        </a:defRPr>
      </a:lvl6pPr>
      <a:lvl7pPr marL="1709738" indent="-277813" algn="l" defTabSz="914400" rtl="0" eaLnBrk="1" latinLnBrk="0" hangingPunct="1">
        <a:lnSpc>
          <a:spcPct val="90000"/>
        </a:lnSpc>
        <a:spcBef>
          <a:spcPts val="1200"/>
        </a:spcBef>
        <a:buClrTx/>
        <a:buSzPct val="100000"/>
        <a:buFont typeface="Arial" panose="020B0604020202020204" pitchFamily="34" charset="0"/>
        <a:buChar char="•"/>
        <a:defRPr sz="2000" kern="1200">
          <a:solidFill>
            <a:schemeClr val="tx2"/>
          </a:solidFill>
          <a:latin typeface="+mn-lt"/>
          <a:ea typeface="+mn-ea"/>
          <a:cs typeface="+mn-cs"/>
        </a:defRPr>
      </a:lvl7pPr>
      <a:lvl8pPr marL="1874520" indent="-182880" algn="l" defTabSz="914400" rtl="0" eaLnBrk="1" latinLnBrk="0" hangingPunct="1">
        <a:lnSpc>
          <a:spcPct val="90000"/>
        </a:lnSpc>
        <a:spcBef>
          <a:spcPts val="600"/>
        </a:spcBef>
        <a:buClrTx/>
        <a:buSzPct val="90000"/>
        <a:buFont typeface="Calibri" panose="020F0502020204030204" pitchFamily="34" charset="0"/>
        <a:buChar char="–"/>
        <a:defRPr sz="1400" kern="1200">
          <a:solidFill>
            <a:schemeClr val="tx2"/>
          </a:solidFill>
          <a:latin typeface="+mn-lt"/>
          <a:ea typeface="+mn-ea"/>
          <a:cs typeface="+mn-cs"/>
        </a:defRPr>
      </a:lvl8pPr>
      <a:lvl9pPr marL="2103120" indent="-182880" algn="l" defTabSz="914400" rtl="0" eaLnBrk="1" latinLnBrk="0" hangingPunct="1">
        <a:lnSpc>
          <a:spcPct val="90000"/>
        </a:lnSpc>
        <a:spcBef>
          <a:spcPts val="600"/>
        </a:spcBef>
        <a:buClrTx/>
        <a:buSzPct val="90000"/>
        <a:buFont typeface="Arial" panose="020B0604020202020204"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p14="http://schemas.microsoft.com/office/powerpoint/2010/main" xmlns:adec="http://schemas.microsoft.com/office/drawing/2017/decorative" xmlns:a14="http://schemas.microsoft.com/office/drawing/2010/main" xmlns:a16="http://schemas.microsoft.com/office/drawing/2014/main" xmlns="">
        <p15:guide id="1" orient="horz" pos="4020" userDrawn="1">
          <p15:clr>
            <a:srgbClr val="F26B43"/>
          </p15:clr>
        </p15:guide>
        <p15:guide id="2" orient="horz" pos="576" userDrawn="1">
          <p15:clr>
            <a:srgbClr val="F26B43"/>
          </p15:clr>
        </p15:guide>
        <p15:guide id="3" pos="3840" userDrawn="1">
          <p15:clr>
            <a:srgbClr val="F26B43"/>
          </p15:clr>
        </p15:guide>
        <p15:guide id="4" pos="384" userDrawn="1">
          <p15:clr>
            <a:srgbClr val="F26B43"/>
          </p15:clr>
        </p15:guide>
        <p15:guide id="5" pos="7296"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30.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3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3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35.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2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28.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29.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name="TitleSlide">
    <p:spTree>
      <p:nvGrpSpPr>
        <p:cNvPr id="1" name=""/>
        <p:cNvGrpSpPr/>
        <p:nvPr/>
      </p:nvGrpSpPr>
      <p:grpSpPr>
        <a:xfrm>
          <a:off x="0" y="0"/>
          <a:ext cx="0" cy="0"/>
          <a:chOff x="0" y="0"/>
          <a:chExt cx="0" cy="0"/>
        </a:xfrm>
      </p:grpSpPr>
      <p:grpSp>
        <p:nvGrpSpPr>
          <p:cNvPr id="28" name="parallelogram graphics">
            <a:extLst>
              <a:ext uri="{FF2B5EF4-FFF2-40B4-BE49-F238E27FC236}">
                <a16:creationId xmlns:a16="http://schemas.microsoft.com/office/drawing/2014/main" xmlns="" id="{C3DD2351-D1CA-47A3-8487-FA7F85ED06C0}"/>
              </a:ext>
              <a:ext uri="{C183D7F6-B498-43B3-948B-1728B52AA6E4}">
                <adec:decorative xmlns:adec="http://schemas.microsoft.com/office/drawing/2017/decorative" xmlns="" val="1"/>
              </a:ext>
            </a:extLst>
          </p:cNvPr>
          <p:cNvGrpSpPr/>
          <p:nvPr userDrawn="1"/>
        </p:nvGrpSpPr>
        <p:grpSpPr>
          <a:xfrm>
            <a:off x="-1488217" y="1084671"/>
            <a:ext cx="9623529" cy="5494609"/>
            <a:chOff x="-1488217" y="1084671"/>
            <a:chExt cx="9623529" cy="5494609"/>
          </a:xfrm>
        </p:grpSpPr>
      </p:grpSp>
      <p:sp>
        <p:nvSpPr>
          <p:cNvPr id="16" name="Title 1">
            <a:extLst>
              <a:ext uri="{FF2B5EF4-FFF2-40B4-BE49-F238E27FC236}">
                <a16:creationId xmlns:a16="http://schemas.microsoft.com/office/drawing/2014/main" xmlns="" id="{2951C415-1758-4709-B881-2226BDD77675}"/>
              </a:ext>
            </a:extLst>
          </p:cNvPr>
          <p:cNvSpPr>
            <a:spLocks noGrp="1"/>
          </p:cNvSpPr>
          <p:nvPr>
            <p:ph type="title"/>
          </p:nvPr>
        </p:nvSpPr>
        <p:spPr>
          <a:xfrm>
            <a:off x="6096000" y="2215803"/>
            <a:ext cx="5187381" cy="1234440"/>
          </a:xfrm>
        </p:spPr>
        <p:txBody>
          <a:bodyPr wrap="square" anchor="b" anchorCtr="0"/>
          <a:lstStyle>
            <a:lvl1pPr algn="r">
              <a:lnSpc>
                <a:spcPts val="3400"/>
              </a:lnSpc>
              <a:defRPr sz="3200" b="0" cap="none" baseline="0"/>
            </a:lvl1pPr>
          </a:lstStyle>
          <a:p>
            <a:r>
              <a:rPr/>
              <a:t>Installing and Configuring ESXi</a:t>
            </a:r>
          </a:p>
        </p:txBody>
      </p:sp>
      <p:grpSp>
        <p:nvGrpSpPr>
          <p:cNvPr id="19" name="Group 18">
            <a:extLst>
              <a:ext uri="{FF2B5EF4-FFF2-40B4-BE49-F238E27FC236}">
                <a16:creationId xmlns:a16="http://schemas.microsoft.com/office/drawing/2014/main" xmlns="" id="{F662A218-7EC5-4C26-90F9-4C8166F3EF66}"/>
              </a:ext>
            </a:extLst>
          </p:cNvPr>
          <p:cNvGrpSpPr/>
          <p:nvPr userDrawn="1"/>
        </p:nvGrpSpPr>
        <p:grpSpPr>
          <a:xfrm>
            <a:off x="608171" y="6447600"/>
            <a:ext cx="1424756" cy="224518"/>
            <a:chOff x="863272" y="6563918"/>
            <a:chExt cx="861082" cy="135727"/>
          </a:xfrm>
          <a:solidFill>
            <a:schemeClr val="bg1"/>
          </a:solidFill>
        </p:grpSpPr>
        <p:sp>
          <p:nvSpPr>
            <p:cNvPr id="20" name="Freeform 6">
              <a:extLst>
                <a:ext uri="{FF2B5EF4-FFF2-40B4-BE49-F238E27FC236}">
                  <a16:creationId xmlns:a16="http://schemas.microsoft.com/office/drawing/2014/main" xmlns="" id="{D2B61455-20AC-4408-9D87-B04FFD7905D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1" name="Freeform 7">
              <a:extLst>
                <a:ext uri="{FF2B5EF4-FFF2-40B4-BE49-F238E27FC236}">
                  <a16:creationId xmlns:a16="http://schemas.microsoft.com/office/drawing/2014/main" xmlns="" id="{C8CD4FF6-3DC6-4615-AB39-3DF7C9ED209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2" name="Freeform 8">
              <a:extLst>
                <a:ext uri="{FF2B5EF4-FFF2-40B4-BE49-F238E27FC236}">
                  <a16:creationId xmlns:a16="http://schemas.microsoft.com/office/drawing/2014/main" xmlns="" id="{93ED9EF2-B0A3-4080-80FF-D8D0974E9498}"/>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3" name="Freeform 9">
              <a:extLst>
                <a:ext uri="{FF2B5EF4-FFF2-40B4-BE49-F238E27FC236}">
                  <a16:creationId xmlns:a16="http://schemas.microsoft.com/office/drawing/2014/main" xmlns="" id="{2AB7AA43-11EE-4E56-A876-EA235A60D5FC}"/>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4" name="Freeform 10">
              <a:extLst>
                <a:ext uri="{FF2B5EF4-FFF2-40B4-BE49-F238E27FC236}">
                  <a16:creationId xmlns:a16="http://schemas.microsoft.com/office/drawing/2014/main" xmlns="" id="{18C906CE-6B18-4A24-B6F3-37C2D07E9914}"/>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5" name="Freeform 11">
              <a:extLst>
                <a:ext uri="{FF2B5EF4-FFF2-40B4-BE49-F238E27FC236}">
                  <a16:creationId xmlns:a16="http://schemas.microsoft.com/office/drawing/2014/main" xmlns="" id="{43859B0A-3053-4B1E-BBEF-AD11EABDF4C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6" name="Freeform 12">
              <a:extLst>
                <a:ext uri="{FF2B5EF4-FFF2-40B4-BE49-F238E27FC236}">
                  <a16:creationId xmlns:a16="http://schemas.microsoft.com/office/drawing/2014/main" xmlns="" id="{480957FB-BCF1-411D-91E8-D3CB10A9BBF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Configuring an ESXi Host: Management Network</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M03_Installing and Configuring ESXi      |     1 - 10</a:t>
            </a:r>
            <a:endParaRPr lang="en-US" dirty="0"/>
          </a:p>
        </p:txBody>
      </p:sp>
      <p:sp>
        <p:nvSpPr>
          <p:cNvPr id="6" name="Content Placeholder 2"/>
          <p:cNvSpPr>
            <a:spLocks noGrp="1"/>
          </p:cNvSpPr>
          <p:nvPr>
            <p:ph idx="11"/>
          </p:nvPr>
        </p:nvSpPr>
        <p:spPr>
          <a:xfrm>
            <a:off x="609600" y="914400"/>
            <a:ext cx="10972800" cy="587830"/>
          </a:xfrm>
          <a:prstGeom prst="rect">
            <a:avLst/>
          </a:prstGeom>
        </p:spPr>
        <p:txBody>
          <a:bodyPr>
            <a:noAutofit/>
          </a:bodyPr>
          <a:lstStyle/>
          <a:p>
            <a:pPr marL="0" indent="0">
              <a:buNone/>
            </a:pPr>
            <a:r>
              <a:rPr/>
              <a:t>You must configure management network settings before your ESXi host is operational. By default, a DHCP-assigned IP address is configured for the ESXi host.</a:t>
            </a:r>
          </a:p>
        </p:txBody>
      </p:sp>
      <p:sp>
        <p:nvSpPr>
          <p:cNvPr id="16" name="Content Placeholder 15">
            <a:extLst>
              <a:ext uri="{FF2B5EF4-FFF2-40B4-BE49-F238E27FC236}">
                <a16:creationId xmlns:a16="http://schemas.microsoft.com/office/drawing/2014/main" xmlns="" id="{32859F83-E3E3-4345-83AB-12C9183F59E8}"/>
              </a:ext>
            </a:extLst>
          </p:cNvPr>
          <p:cNvSpPr>
            <a:spLocks noGrp="1"/>
          </p:cNvSpPr>
          <p:nvPr>
            <p:ph sz="quarter" idx="12"/>
          </p:nvPr>
        </p:nvSpPr>
        <p:spPr>
          <a:xfrm>
            <a:off x="609600" y="1687513"/>
            <a:ext cx="5407025" cy="4694237"/>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Use the DCUI to configure management network settings:</a:t>
            </a:r>
          </a:p>
          <a:p>
            <a:pPr>
              <a:buFont typeface="Arial" pitchFamily="34" charset="0"/>
              <a:buChar char="•"/>
            </a:pPr>
            <a:r>
              <a:rPr/>
              <a:t>Network adapter selection</a:t>
            </a:r>
          </a:p>
          <a:p>
            <a:pPr>
              <a:buFont typeface="Arial" pitchFamily="34" charset="0"/>
              <a:buChar char="•"/>
            </a:pPr>
            <a:r>
              <a:rPr/>
              <a:t>VLAN ID</a:t>
            </a:r>
          </a:p>
          <a:p>
            <a:pPr>
              <a:buFont typeface="Arial" pitchFamily="34" charset="0"/>
              <a:buChar char="•"/>
            </a:pPr>
            <a:r>
              <a:rPr/>
              <a:t>IPv4 and IPv6 configuration (IP address, subnet mask, default gateway)</a:t>
            </a:r>
          </a:p>
          <a:p>
            <a:pPr>
              <a:buFont typeface="Arial" pitchFamily="34" charset="0"/>
              <a:buChar char="•"/>
            </a:pPr>
            <a:r>
              <a:rPr/>
              <a:t>Host name</a:t>
            </a:r>
          </a:p>
          <a:p>
            <a:pPr>
              <a:buFont typeface="Arial" pitchFamily="34" charset="0"/>
              <a:buChar char="•"/>
            </a:pPr>
            <a:r>
              <a:rPr/>
              <a:t>DNS servers and suffixes</a:t>
            </a:r>
          </a:p>
        </p:txBody>
      </p:sp>
      <p:pic>
        <p:nvPicPr>
          <p:cNvPr id="18" name="Content Placeholder 17|4175|1485">
            <a:extLst>
              <a:ext uri="{FF2B5EF4-FFF2-40B4-BE49-F238E27FC236}">
                <a16:creationId xmlns:a16="http://schemas.microsoft.com/office/drawing/2014/main" xmlns="" id="{4A9AFF7D-D413-42E0-86B9-4049720DFF42}"/>
              </a:ext>
            </a:extLst>
          </p:cNvPr>
          <p:cNvPicPr>
            <a:picLocks noGrp="1" noChangeAspect="1"/>
          </p:cNvPicPr>
          <p:nvPr>
            <p:ph sz="quarter" idx="13"/>
          </p:nvPr>
        </p:nvPicPr>
        <p:blipFill>
          <a:blip r:embed="rId4"/>
          <a:stretch>
            <a:fillRect/>
          </a:stretch>
        </p:blipFill>
        <p:spPr>
          <a:xfrm>
            <a:off x="6180524" y="1687513"/>
            <a:ext cx="5401872" cy="1921384"/>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Configuring an ESXi Host: Root Access</a:t>
            </a:r>
          </a:p>
        </p:txBody>
      </p:sp>
      <p:sp>
        <p:nvSpPr>
          <p:cNvPr id="5" name="Footer Placeholder 4">
            <a:extLst>
              <a:ext uri="{FF2B5EF4-FFF2-40B4-BE49-F238E27FC236}">
                <a16:creationId xmlns:a16="http://schemas.microsoft.com/office/drawing/2014/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M03_Installing and Configuring ESXi      |     1 - 11</a:t>
            </a:r>
            <a:endParaRPr lang="en-US" dirty="0"/>
          </a:p>
        </p:txBody>
      </p:sp>
      <p:sp>
        <p:nvSpPr>
          <p:cNvPr id="15" name="Content Placeholder 14">
            <a:extLst>
              <a:ext uri="{FF2B5EF4-FFF2-40B4-BE49-F238E27FC236}">
                <a16:creationId xmlns:a16="http://schemas.microsoft.com/office/drawing/2014/main" xmlns="" id="{24EBDB0D-B085-4510-8561-DD5222D13F40}"/>
              </a:ext>
            </a:extLst>
          </p:cNvPr>
          <p:cNvSpPr>
            <a:spLocks noGrp="1"/>
          </p:cNvSpPr>
          <p:nvPr>
            <p:ph sz="quarter" idx="11"/>
          </p:nvPr>
        </p:nvSpPr>
        <p:spPr>
          <a:xfrm>
            <a:off x="609600" y="914399"/>
            <a:ext cx="10972800" cy="2674261"/>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Administrators use the DCUI to configure the root access settings:</a:t>
            </a:r>
          </a:p>
          <a:p>
            <a:pPr>
              <a:buFont typeface="Arial" pitchFamily="34" charset="0"/>
              <a:buChar char="•"/>
            </a:pPr>
            <a:r>
              <a:rPr/>
              <a:t>Change the root password (complex passwords only)</a:t>
            </a:r>
          </a:p>
          <a:p>
            <a:pPr>
              <a:buFont typeface="Arial" pitchFamily="34" charset="0"/>
              <a:buChar char="•"/>
            </a:pPr>
            <a:r>
              <a:rPr/>
              <a:t>Activate or deactivate the lockdown mode:</a:t>
            </a:r>
          </a:p>
          <a:p>
            <a:pPr lvl="1">
              <a:buFont typeface="Calibri" pitchFamily="34" charset="0"/>
              <a:buChar char="–"/>
            </a:pPr>
            <a:r>
              <a:rPr/>
              <a:t>Limits the management of the host to vCenter</a:t>
            </a:r>
          </a:p>
          <a:p>
            <a:pPr lvl="1">
              <a:buFont typeface="Calibri" pitchFamily="34" charset="0"/>
              <a:buChar char="–"/>
            </a:pPr>
            <a:r>
              <a:rPr/>
              <a:t>Can be configured only for hosts managed by a vCenter instance</a:t>
            </a:r>
          </a:p>
        </p:txBody>
      </p:sp>
      <p:pic>
        <p:nvPicPr>
          <p:cNvPr id="19" name="Content Placeholder 18|1785|618">
            <a:extLst>
              <a:ext uri="{FF2B5EF4-FFF2-40B4-BE49-F238E27FC236}">
                <a16:creationId xmlns:a16="http://schemas.microsoft.com/office/drawing/2014/main" xmlns="" id="{F1A5B1A8-ACF7-44A1-92DB-AE8378552D9F}"/>
              </a:ext>
            </a:extLst>
          </p:cNvPr>
          <p:cNvPicPr>
            <a:picLocks noGrp="1" noChangeAspect="1"/>
          </p:cNvPicPr>
          <p:nvPr>
            <p:ph sz="quarter" idx="12"/>
          </p:nvPr>
        </p:nvPicPr>
        <p:blipFill>
          <a:blip r:embed="rId4"/>
          <a:stretch>
            <a:fillRect/>
          </a:stretch>
        </p:blipFill>
        <p:spPr>
          <a:xfrm>
            <a:off x="2226779" y="3702622"/>
            <a:ext cx="7738442" cy="2679192"/>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Configuring an ESXi Host: Other Settings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Using the DCUI, you can configure the keyboard layout, activate troubleshooting services, view support information, and view system logs.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M03_Installing and Configuring ESXi      |     1 - 12</a:t>
            </a:r>
            <a:endParaRPr lang="en-US" dirty="0"/>
          </a:p>
        </p:txBody>
      </p:sp>
      <p:pic>
        <p:nvPicPr>
          <p:cNvPr id="8" name="Content Placeholder 7|1818|914">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323241" y="1582738"/>
            <a:ext cx="9545518" cy="4799012"/>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Time Synchronization for the ESXi Host</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M03_Installing and Configuring ESXi      |     1 - 13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To ensure precise timekeeping and synchronization between the ESXi host and the other components of the vSphere network, you can synchronize an ESXi host's clock to a time reference.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Time synchronization is important:</a:t>
            </a:r>
          </a:p>
          <a:p>
            <a:pPr>
              <a:buFont typeface="Arial" pitchFamily="34" charset="0"/>
              <a:buChar char="•"/>
            </a:pPr>
            <a:r>
              <a:rPr/>
              <a:t>For accurate performance graphs</a:t>
            </a:r>
          </a:p>
          <a:p>
            <a:pPr>
              <a:buFont typeface="Arial" pitchFamily="34" charset="0"/>
              <a:buChar char="•"/>
            </a:pPr>
            <a:r>
              <a:rPr/>
              <a:t>For accurate time stamps in log messages</a:t>
            </a:r>
          </a:p>
          <a:p>
            <a:pPr>
              <a:buFont typeface="Arial" pitchFamily="34" charset="0"/>
              <a:buChar char="•"/>
            </a:pPr>
            <a:r>
              <a:rPr/>
              <a:t>So that virtual machines have a source to synchronize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Methods for Synchronizing Time</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M03_Installing and Configuring ESXi      |     1 - 14</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use the time synchronization options:</a:t>
            </a:r>
          </a:p>
          <a:p>
            <a:pPr>
              <a:buFont typeface="Arial" pitchFamily="34" charset="0"/>
              <a:buChar char="•"/>
            </a:pPr>
            <a:r>
              <a:rPr/>
              <a:t>Manual configuration</a:t>
            </a:r>
          </a:p>
          <a:p>
            <a:pPr>
              <a:buFont typeface="Arial" pitchFamily="34" charset="0"/>
              <a:buChar char="•"/>
            </a:pPr>
            <a:r>
              <a:rPr/>
              <a:t>NTP, Network Time Protocol, providing millisecond timing accuracy</a:t>
            </a:r>
          </a:p>
          <a:p>
            <a:pPr>
              <a:buFont typeface="Arial" pitchFamily="34" charset="0"/>
              <a:buChar char="•"/>
            </a:pPr>
            <a:r>
              <a:rPr/>
              <a:t>PTP, Precision Time Protocol, providing microsecond timing accuracy</a:t>
            </a:r>
          </a:p>
          <a:p>
            <a:pPr marL="0" indent="0">
              <a:buNone/>
            </a:pPr>
            <a:r>
              <a:rPr/>
              <a:t>You can configure NTP or PTP using VMware Host Client or the vSphere Client.</a:t>
            </a:r>
          </a:p>
          <a:p>
            <a:pPr marL="0" indent="0">
              <a:buNone/>
            </a:pPr>
            <a:r>
              <a:rPr/>
              <a:t>The NTP and PTP services cannot run simultaneously.</a:t>
            </a:r>
          </a:p>
        </p:txBody>
      </p:sp>
      <p:grpSp>
        <p:nvGrpSpPr>
          <p:cNvPr id="10033" name="CaptionGroup"/>
          <p:cNvGrpSpPr/>
          <p:nvPr/>
        </p:nvGrpSpPr>
        <p:grpSpPr>
          <a:xfrm>
            <a:off x="6162675" y="914400"/>
            <a:ext cx="5419725" cy="2428789"/>
            <a:chOff x="6162675" y="914400"/>
            <a:chExt cx="5419725" cy="2428789"/>
          </a:xfrm>
        </p:grpSpPr>
        <p:pic>
          <p:nvPicPr>
            <p:cNvPr id="13" name="Content Placeholder 12|1608|708">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2128789"/>
            </a:xfrm>
            <a:prstGeom prst="rect">
              <a:avLst/>
            </a:prstGeom>
          </p:spPr>
        </p:pic>
        <p:sp>
          <p:nvSpPr>
            <p:cNvPr id="10032" name="Caption"/>
            <p:cNvSpPr txBox="1"/>
            <p:nvPr/>
          </p:nvSpPr>
          <p:spPr>
            <a:xfrm>
              <a:off x="6162675" y="3043189"/>
              <a:ext cx="5419725" cy="300000"/>
            </a:xfrm>
            <a:prstGeom prst="rect">
              <a:avLst/>
            </a:prstGeom>
            <a:noFill/>
          </p:spPr>
          <p:txBody>
            <a:bodyPr wrap="square" rtlCol="0"/>
            <a:lstStyle/>
            <a:p>
              <a:pPr marL="0" indent="0" algn="ctr">
                <a:buNone/>
              </a:pPr>
              <a:r>
                <a:rPr/>
                <a:t>Configuring time and date in VMware Host Client</a:t>
              </a:r>
            </a:p>
          </p:txBody>
        </p:sp>
      </p:gr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Configuring NTP</a:t>
            </a:r>
          </a:p>
        </p:txBody>
      </p:sp>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An ESXi host can be configured as an NTP client. It can synchronize time with an NTP server on the Internet or your corporate NTP server.</a:t>
            </a:r>
          </a:p>
          <a:p>
            <a:pPr marL="0" indent="0">
              <a:buNone/>
            </a:pPr>
            <a:r>
              <a:rPr/>
              <a:t>NTP client uses UDP over port 123.</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M03_Installing and Configuring ESXi      |     1 - 15</a:t>
            </a:r>
            <a:endParaRPr lang="en-US" dirty="0"/>
          </a:p>
        </p:txBody>
      </p:sp>
      <p:grpSp>
        <p:nvGrpSpPr>
          <p:cNvPr id="10039" name="CaptionGroup"/>
          <p:cNvGrpSpPr/>
          <p:nvPr/>
        </p:nvGrpSpPr>
        <p:grpSpPr>
          <a:xfrm>
            <a:off x="4377837" y="914400"/>
            <a:ext cx="7204563" cy="3594548"/>
            <a:chOff x="4377837" y="914400"/>
            <a:chExt cx="7204563" cy="3594548"/>
          </a:xfrm>
        </p:grpSpPr>
        <p:pic>
          <p:nvPicPr>
            <p:cNvPr id="3" name="Content Placeholder 2|1204|626"/>
            <p:cNvPicPr>
              <a:picLocks noGrp="1" noChangeAspect="1"/>
            </p:cNvPicPr>
            <p:nvPr>
              <p:ph sz="half" idx="1"/>
            </p:nvPr>
          </p:nvPicPr>
          <p:blipFill>
            <a:blip r:embed="rId4"/>
            <a:stretch>
              <a:fillRect/>
            </a:stretch>
          </p:blipFill>
          <p:spPr>
            <a:xfrm>
              <a:off x="4377837" y="914400"/>
              <a:ext cx="7204563" cy="3294548"/>
            </a:xfrm>
            <a:prstGeom prst="rect">
              <a:avLst/>
            </a:prstGeom>
          </p:spPr>
        </p:pic>
        <p:sp>
          <p:nvSpPr>
            <p:cNvPr id="10038" name="Caption"/>
            <p:cNvSpPr txBox="1"/>
            <p:nvPr/>
          </p:nvSpPr>
          <p:spPr>
            <a:xfrm>
              <a:off x="4377837" y="4208948"/>
              <a:ext cx="7204563" cy="300000"/>
            </a:xfrm>
            <a:prstGeom prst="rect">
              <a:avLst/>
            </a:prstGeom>
            <a:noFill/>
          </p:spPr>
          <p:txBody>
            <a:bodyPr wrap="square" rtlCol="0"/>
            <a:lstStyle/>
            <a:p>
              <a:pPr marL="0" indent="0" algn="ctr">
                <a:buNone/>
              </a:pPr>
              <a:r>
                <a:rPr/>
                <a:t>Configuring NTP using VMware Host Client</a:t>
              </a:r>
            </a:p>
          </p:txBody>
        </p:sp>
      </p:gr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Configuring PTP</a:t>
            </a:r>
          </a:p>
        </p:txBody>
      </p:sp>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PTP provisions hardware-based timestamping for the virtual machines and the hosts within a network.</a:t>
            </a:r>
          </a:p>
          <a:p>
            <a:pPr marL="0" indent="0">
              <a:buNone/>
            </a:pPr>
            <a:r>
              <a:rPr/>
              <a:t>PTP client uses UDP over ports 319 and 320.</a:t>
            </a:r>
          </a:p>
          <a:p>
            <a:pPr marL="0" indent="0">
              <a:buNone/>
            </a:pPr>
            <a:r>
              <a:rPr/>
              <a:t>You can use NTP as a fallback if the PTP service does not work.</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M03_Installing and Configuring ESXi      |     1 - 16</a:t>
            </a:r>
            <a:endParaRPr lang="en-US" dirty="0"/>
          </a:p>
        </p:txBody>
      </p:sp>
      <p:grpSp>
        <p:nvGrpSpPr>
          <p:cNvPr id="10045" name="CaptionGroup"/>
          <p:cNvGrpSpPr/>
          <p:nvPr/>
        </p:nvGrpSpPr>
        <p:grpSpPr>
          <a:xfrm>
            <a:off x="4377837" y="914400"/>
            <a:ext cx="7204563" cy="4957962"/>
            <a:chOff x="4377837" y="914400"/>
            <a:chExt cx="7204563" cy="4957962"/>
          </a:xfrm>
        </p:grpSpPr>
        <p:pic>
          <p:nvPicPr>
            <p:cNvPr id="3" name="Content Placeholder 2|1354|872"/>
            <p:cNvPicPr>
              <a:picLocks noGrp="1" noChangeAspect="1"/>
            </p:cNvPicPr>
            <p:nvPr>
              <p:ph sz="half" idx="1"/>
            </p:nvPr>
          </p:nvPicPr>
          <p:blipFill>
            <a:blip r:embed="rId4"/>
            <a:stretch>
              <a:fillRect/>
            </a:stretch>
          </p:blipFill>
          <p:spPr>
            <a:xfrm>
              <a:off x="4377837" y="914400"/>
              <a:ext cx="7204563" cy="4657962"/>
            </a:xfrm>
            <a:prstGeom prst="rect">
              <a:avLst/>
            </a:prstGeom>
          </p:spPr>
        </p:pic>
        <p:sp>
          <p:nvSpPr>
            <p:cNvPr id="10044" name="Caption"/>
            <p:cNvSpPr txBox="1"/>
            <p:nvPr/>
          </p:nvSpPr>
          <p:spPr>
            <a:xfrm>
              <a:off x="4377837" y="5572362"/>
              <a:ext cx="7204563" cy="300000"/>
            </a:xfrm>
            <a:prstGeom prst="rect">
              <a:avLst/>
            </a:prstGeom>
            <a:noFill/>
          </p:spPr>
          <p:txBody>
            <a:bodyPr wrap="square" rtlCol="0"/>
            <a:lstStyle/>
            <a:p>
              <a:pPr marL="0" indent="0" algn="ctr">
                <a:buNone/>
              </a:pPr>
              <a:r>
                <a:rPr/>
                <a:t>Configuring PTP using the vSphere Client</a:t>
              </a:r>
            </a:p>
          </p:txBody>
        </p:sp>
      </p:gr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Controlling Remote Access to an ESXi Host</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M03_Installing and Configuring ESXi      |     1 - 17</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use the vSphere Client to customize the essential security settings that control remote access to an ESXi host:</a:t>
            </a:r>
          </a:p>
          <a:p>
            <a:pPr>
              <a:buFont typeface="Arial" pitchFamily="34" charset="0"/>
              <a:buChar char="•"/>
            </a:pPr>
            <a:r>
              <a:rPr/>
              <a:t>The ESXi firewall is activated by default.</a:t>
            </a:r>
          </a:p>
          <a:p>
            <a:pPr lvl="0">
              <a:buFont typeface="Arial" pitchFamily="34" charset="0"/>
              <a:buChar char=" "/>
            </a:pPr>
            <a:r>
              <a:rPr/>
              <a:t>The firewall blocks incoming and outgoing traffic, except for the traffic activated in the host’s firewall settings.</a:t>
            </a:r>
          </a:p>
          <a:p>
            <a:pPr>
              <a:buFont typeface="Arial" pitchFamily="34" charset="0"/>
              <a:buChar char="•"/>
            </a:pPr>
            <a:r>
              <a:rPr/>
              <a:t>Services, such as the NTP client and the SSH client, are managed by users with administrator privileges.</a:t>
            </a:r>
          </a:p>
          <a:p>
            <a:pPr>
              <a:buFont typeface="Arial" pitchFamily="34" charset="0"/>
              <a:buChar char="•"/>
            </a:pPr>
            <a:r>
              <a:rPr/>
              <a:t>Lockdown mode prevents remote users from logging in to the host directly. The host is accessible only through the DCUI or vCenter.</a:t>
            </a:r>
          </a:p>
        </p:txBody>
      </p:sp>
      <p:pic>
        <p:nvPicPr>
          <p:cNvPr id="13" name="Content Placeholder 12|3327|2337">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3807002"/>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Managing User Accounts: Best Practices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M03_Installing and Configuring ESXi      |     1 - 18</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When assigning user accounts to access ESXi hosts or vCenter systems, you must follow these security guidelines:</a:t>
            </a:r>
          </a:p>
          <a:p>
            <a:pPr>
              <a:buFont typeface="Arial" pitchFamily="34" charset="0"/>
              <a:buChar char="•"/>
            </a:pPr>
            <a:r>
              <a:rPr/>
              <a:t>Strictly control root access to the ESXi hosts.</a:t>
            </a:r>
          </a:p>
          <a:p>
            <a:pPr>
              <a:buFont typeface="Arial" pitchFamily="34" charset="0"/>
              <a:buChar char="•"/>
            </a:pPr>
            <a:r>
              <a:rPr/>
              <a:t>Create strong root account passwords that have at least eight characters. Use special characters, case changes, and numbers. Change passwords periodically.</a:t>
            </a:r>
          </a:p>
          <a:p>
            <a:pPr>
              <a:buFont typeface="Arial" pitchFamily="34" charset="0"/>
              <a:buChar char="•"/>
            </a:pPr>
            <a:r>
              <a:rPr/>
              <a:t>Manage the ESXi hosts centrally through vCenter Server by using the vSphere Client.</a:t>
            </a:r>
          </a:p>
          <a:p>
            <a:pPr>
              <a:buFont typeface="Arial" pitchFamily="34" charset="0"/>
              <a:buChar char="•"/>
            </a:pPr>
            <a:r>
              <a:rPr/>
              <a:t>Minimize the use of local users on the ESXi hosts:</a:t>
            </a:r>
          </a:p>
          <a:p>
            <a:pPr lvl="1">
              <a:buFont typeface="Calibri" pitchFamily="34" charset="0"/>
              <a:buChar char="–"/>
            </a:pPr>
            <a:r>
              <a:rPr/>
              <a:t>Add the ESXi hosts to a domain and add the relevant administrator users to the ESX Admins domain group. Users in the domain group have root privileges on the ESXi hosts.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Demonstration: Installing and Configuring ESXi Hosts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M03_Installing and Configuring ESXi      |     1 - 19</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Your instructor will run a demonstration.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Importance</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M03_Installing and Configuring ESXi      |     1 - 2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ESXi is the virtualization platform on which you can create and run virtual machines. Proper configuration of the ESXi host ensures that virtual machines run in an environment that is reliable, secure, and performant.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1: Configuring an ESXi Host</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M03_Installing and Configuring ESXi      |     1 - 20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Use VMware Host Client to configure an ESXi host:</a:t>
            </a:r>
          </a:p>
          <a:p>
            <a:pPr>
              <a:buFont typeface="+mj-lt"/>
              <a:buAutoNum type="arabicPeriod"/>
            </a:pPr>
            <a:r>
              <a:rPr/>
              <a:t>Add an ESXi Host to an LDAP Server</a:t>
            </a:r>
          </a:p>
          <a:p>
            <a:pPr>
              <a:buFont typeface="+mj-lt"/>
              <a:buAutoNum type="arabicPeriod" startAt="2"/>
            </a:pPr>
            <a:r>
              <a:rPr/>
              <a:t>Log In to the ESXi Host as an LDAP User</a:t>
            </a:r>
          </a:p>
          <a:p>
            <a:pPr>
              <a:buFont typeface="+mj-lt"/>
              <a:buAutoNum type="arabicPeriod" startAt="3"/>
            </a:pPr>
            <a:r>
              <a:rPr/>
              <a:t>Activate the SSH and vSphere ESXi Shell Services</a:t>
            </a:r>
          </a:p>
          <a:p>
            <a:pPr>
              <a:buFont typeface="+mj-lt"/>
              <a:buAutoNum type="arabicPeriod" startAt="4"/>
            </a:pPr>
            <a:r>
              <a:rPr/>
              <a:t>Configure the ESXi Host as an NTP Client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M03_Installing and Configuring ESXi      |     1 - 21</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the ESXi host architecture</a:t>
            </a:r>
          </a:p>
          <a:p>
            <a:pPr>
              <a:buFont typeface="Arial" pitchFamily="34" charset="0"/>
              <a:buChar char="•"/>
            </a:pPr>
            <a:r>
              <a:rPr/>
              <a:t>Navigate the Direct Console User Interface (DCUI) to configure an ESXi host</a:t>
            </a:r>
          </a:p>
          <a:p>
            <a:pPr>
              <a:buFont typeface="Arial" pitchFamily="34" charset="0"/>
              <a:buChar char="•"/>
            </a:pPr>
            <a:r>
              <a:rPr/>
              <a:t>Recognize the user account best practices</a:t>
            </a:r>
          </a:p>
          <a:p>
            <a:pPr>
              <a:buFont typeface="Arial" pitchFamily="34" charset="0"/>
              <a:buChar char="•"/>
            </a:pPr>
            <a:r>
              <a:rPr/>
              <a:t>Install an ESXi host</a:t>
            </a:r>
          </a:p>
          <a:p>
            <a:pPr>
              <a:buFont typeface="Arial" pitchFamily="34" charset="0"/>
              <a:buChar char="•"/>
            </a:pPr>
            <a:r>
              <a:rPr/>
              <a:t>Configure the ESXi host settings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Key Points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M03_Installing and Configuring ESXi      |     1 - 22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The Direct Console User Interface (DCUI) allows you to configure certain settings for ESXi hosts.</a:t>
            </a:r>
          </a:p>
          <a:p>
            <a:pPr>
              <a:buFont typeface="Arial" pitchFamily="34" charset="0"/>
              <a:buChar char="•"/>
            </a:pPr>
            <a:r>
              <a:rPr/>
              <a:t>Securing the root user account is very important to secure an ESXi host, as the user is the host's most powerful user.</a:t>
            </a:r>
          </a:p>
          <a:p>
            <a:pPr>
              <a:buFont typeface="Arial" pitchFamily="34" charset="0"/>
              <a:buChar char="•"/>
            </a:pPr>
            <a:r>
              <a:rPr/>
              <a:t>NTP provides millisecond timing accuracy and PTP provides microsecond timing accuracy for ESXi hosts.</a:t>
            </a:r>
          </a:p>
          <a:p>
            <a:pPr marL="0" indent="0">
              <a:buNone/>
            </a:pPr>
            <a:r>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Module Lessons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M03_Installing and Configuring ESXi      |     1 - 3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mj-lt"/>
              <a:buAutoNum type="arabicPeriod"/>
            </a:pPr>
            <a:r>
              <a:rPr/>
              <a:t>Installing and Configuring ESXi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Installing and Configuring ESXi</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00"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M03_Installing and Configuring ESXi      |     1 - 5</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the ESXi host architecture</a:t>
            </a:r>
          </a:p>
          <a:p>
            <a:pPr>
              <a:buFont typeface="Arial" pitchFamily="34" charset="0"/>
              <a:buChar char="•"/>
            </a:pPr>
            <a:r>
              <a:rPr/>
              <a:t>Navigate the Direct Console User Interface (DCUI) to configure an ESXi host</a:t>
            </a:r>
          </a:p>
          <a:p>
            <a:pPr>
              <a:buFont typeface="Arial" pitchFamily="34" charset="0"/>
              <a:buChar char="•"/>
            </a:pPr>
            <a:r>
              <a:rPr/>
              <a:t>Recognize the user account best practices</a:t>
            </a:r>
          </a:p>
          <a:p>
            <a:pPr>
              <a:buFont typeface="Arial" pitchFamily="34" charset="0"/>
              <a:buChar char="•"/>
            </a:pPr>
            <a:r>
              <a:rPr/>
              <a:t>Install an ESXi host</a:t>
            </a:r>
          </a:p>
          <a:p>
            <a:pPr>
              <a:buFont typeface="Arial" pitchFamily="34" charset="0"/>
              <a:buChar char="•"/>
            </a:pPr>
            <a:r>
              <a:rPr/>
              <a:t>Configure the ESXi host settings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About ESXi</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M03_Installing and Configuring ESXi      |     1 - 6</a:t>
            </a:r>
            <a:endParaRPr lang="en-US" dirty="0"/>
          </a:p>
        </p:txBody>
      </p:sp>
      <p:sp>
        <p:nvSpPr>
          <p:cNvPr id="6" name="Content Placeholder 2"/>
          <p:cNvSpPr>
            <a:spLocks noGrp="1"/>
          </p:cNvSpPr>
          <p:nvPr>
            <p:ph idx="11"/>
          </p:nvPr>
        </p:nvSpPr>
        <p:spPr>
          <a:xfrm>
            <a:off x="609600" y="914400"/>
            <a:ext cx="10972800" cy="587830"/>
          </a:xfrm>
          <a:prstGeom prst="rect">
            <a:avLst/>
          </a:prstGeom>
        </p:spPr>
        <p:txBody>
          <a:bodyPr>
            <a:noAutofit/>
          </a:bodyPr>
          <a:lstStyle/>
          <a:p>
            <a:pPr marL="0" indent="0">
              <a:buNone/>
            </a:pPr>
            <a:r>
              <a:rPr/>
              <a:t>ESXi is a bare-metal hypervisor that is licensed as a part of vSphere. A free version is also available as a standalone server.</a:t>
            </a:r>
          </a:p>
        </p:txBody>
      </p:sp>
      <p:sp>
        <p:nvSpPr>
          <p:cNvPr id="16" name="Content Placeholder 15">
            <a:extLst>
              <a:ext uri="{FF2B5EF4-FFF2-40B4-BE49-F238E27FC236}">
                <a16:creationId xmlns:a16="http://schemas.microsoft.com/office/drawing/2014/main" xmlns="" id="{32859F83-E3E3-4345-83AB-12C9183F59E8}"/>
              </a:ext>
            </a:extLst>
          </p:cNvPr>
          <p:cNvSpPr>
            <a:spLocks noGrp="1"/>
          </p:cNvSpPr>
          <p:nvPr>
            <p:ph sz="quarter" idx="12"/>
          </p:nvPr>
        </p:nvSpPr>
        <p:spPr>
          <a:xfrm>
            <a:off x="609600" y="1687513"/>
            <a:ext cx="5407025" cy="4694237"/>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ESXi has the following features:</a:t>
            </a:r>
          </a:p>
          <a:p>
            <a:pPr>
              <a:buFont typeface="Arial" pitchFamily="34" charset="0"/>
              <a:buChar char="•"/>
            </a:pPr>
            <a:r>
              <a:rPr/>
              <a:t>High security:</a:t>
            </a:r>
          </a:p>
          <a:p>
            <a:pPr lvl="1">
              <a:buFont typeface="Calibri" pitchFamily="34" charset="0"/>
              <a:buChar char="–"/>
            </a:pPr>
            <a:r>
              <a:rPr/>
              <a:t>Host-based firewall</a:t>
            </a:r>
          </a:p>
          <a:p>
            <a:pPr lvl="1">
              <a:buFont typeface="Calibri" pitchFamily="34" charset="0"/>
              <a:buChar char="–"/>
            </a:pPr>
            <a:r>
              <a:rPr/>
              <a:t>Memory hardening</a:t>
            </a:r>
          </a:p>
          <a:p>
            <a:pPr lvl="1">
              <a:buFont typeface="Calibri" pitchFamily="34" charset="0"/>
              <a:buChar char="–"/>
            </a:pPr>
            <a:r>
              <a:rPr/>
              <a:t>Kernel module integrity</a:t>
            </a:r>
          </a:p>
          <a:p>
            <a:pPr lvl="1">
              <a:buFont typeface="Calibri" pitchFamily="34" charset="0"/>
              <a:buChar char="–"/>
            </a:pPr>
            <a:r>
              <a:rPr/>
              <a:t>Trusted Platform Module (TPM 2.0)</a:t>
            </a:r>
          </a:p>
          <a:p>
            <a:pPr lvl="1">
              <a:buFont typeface="Calibri" pitchFamily="34" charset="0"/>
              <a:buChar char="–"/>
            </a:pPr>
            <a:r>
              <a:rPr/>
              <a:t>UEFI secure boot</a:t>
            </a:r>
          </a:p>
          <a:p>
            <a:pPr lvl="1">
              <a:buFont typeface="Calibri" pitchFamily="34" charset="0"/>
              <a:buChar char="–"/>
            </a:pPr>
            <a:r>
              <a:rPr/>
              <a:t>Encrypted core dumps</a:t>
            </a:r>
          </a:p>
          <a:p>
            <a:pPr>
              <a:buFont typeface="Arial" pitchFamily="34" charset="0"/>
              <a:buChar char="•"/>
            </a:pPr>
            <a:r>
              <a:rPr/>
              <a:t>Small disk footprint</a:t>
            </a:r>
          </a:p>
          <a:p>
            <a:pPr>
              <a:buFont typeface="Arial" pitchFamily="34" charset="0"/>
              <a:buChar char="•"/>
            </a:pPr>
            <a:r>
              <a:rPr/>
              <a:t>Quick boot for faster patching and upgrades</a:t>
            </a:r>
          </a:p>
          <a:p>
            <a:pPr>
              <a:buFont typeface="Arial" pitchFamily="34" charset="0"/>
              <a:buChar char="•"/>
            </a:pPr>
            <a:r>
              <a:rPr/>
              <a:t>Installable on hard disks, SAN LUNs, SSD, SATADOM, and diskless hosts</a:t>
            </a:r>
          </a:p>
        </p:txBody>
      </p:sp>
      <p:pic>
        <p:nvPicPr>
          <p:cNvPr id="18" name="Content Placeholder 17|214|220">
            <a:extLst>
              <a:ext uri="{FF2B5EF4-FFF2-40B4-BE49-F238E27FC236}">
                <a16:creationId xmlns:a16="http://schemas.microsoft.com/office/drawing/2014/main" xmlns="" id="{4A9AFF7D-D413-42E0-86B9-4049720DFF42}"/>
              </a:ext>
            </a:extLst>
          </p:cNvPr>
          <p:cNvPicPr>
            <a:picLocks noGrp="1" noChangeAspect="1"/>
          </p:cNvPicPr>
          <p:nvPr>
            <p:ph sz="quarter" idx="13"/>
          </p:nvPr>
        </p:nvPicPr>
        <p:blipFill>
          <a:blip r:embed="rId4"/>
          <a:stretch>
            <a:fillRect/>
          </a:stretch>
        </p:blipFill>
        <p:spPr>
          <a:xfrm>
            <a:off x="6595704" y="1687513"/>
            <a:ext cx="4571511" cy="4694237"/>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ESXi Installation Requirements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Ensure that the host meets the minimum hardware configurations supported by ESXi 8.0:</a:t>
            </a:r>
          </a:p>
          <a:p>
            <a:pPr>
              <a:buFont typeface="Arial" pitchFamily="34" charset="0"/>
              <a:buChar char="•"/>
            </a:pPr>
            <a:r>
              <a:rPr/>
              <a:t>Supported server platform</a:t>
            </a:r>
          </a:p>
          <a:p>
            <a:pPr>
              <a:buFont typeface="Arial" pitchFamily="34" charset="0"/>
              <a:buChar char="•"/>
            </a:pPr>
            <a:r>
              <a:rPr/>
              <a:t>At least two CPU cores</a:t>
            </a:r>
          </a:p>
          <a:p>
            <a:pPr>
              <a:buFont typeface="Arial" pitchFamily="34" charset="0"/>
              <a:buChar char="•"/>
            </a:pPr>
            <a:r>
              <a:rPr/>
              <a:t>At least 8 GB of physical RAM, 12 GB for a production environment</a:t>
            </a:r>
          </a:p>
          <a:p>
            <a:pPr>
              <a:buFont typeface="Arial" pitchFamily="34" charset="0"/>
              <a:buChar char="•"/>
            </a:pPr>
            <a:r>
              <a:rPr/>
              <a:t>One or more Gigabit or faster Ethernet controllers</a:t>
            </a:r>
          </a:p>
          <a:p>
            <a:pPr>
              <a:buFont typeface="Arial" pitchFamily="34" charset="0"/>
              <a:buChar char="•"/>
            </a:pPr>
            <a:r>
              <a:rPr/>
              <a:t>Boot disk of at least 32 GB of persistent storage</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M03_Installing and Configuring ESXi      |     1 - 7</a:t>
            </a:r>
            <a:endParaRPr lang="en-US" dirty="0"/>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Interactive ESXi Installation</a:t>
            </a:r>
          </a:p>
        </p:txBody>
      </p:sp>
      <p:pic>
        <p:nvPicPr>
          <p:cNvPr id="3" name="Content Placeholder 2|2067|2360"/>
          <p:cNvPicPr>
            <a:picLocks noGrp="1" noChangeAspect="1"/>
          </p:cNvPicPr>
          <p:nvPr>
            <p:ph sz="half" idx="1"/>
          </p:nvPr>
        </p:nvPicPr>
        <p:blipFill>
          <a:blip r:embed="rId4"/>
          <a:stretch>
            <a:fillRect/>
          </a:stretch>
        </p:blipFill>
        <p:spPr>
          <a:xfrm>
            <a:off x="5585836" y="914400"/>
            <a:ext cx="4788564"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An interactive installation is recommended for small deployments of fewer than five hosts.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boot from the installer and follow the prompts in the installation wizard:</a:t>
            </a:r>
          </a:p>
          <a:p>
            <a:pPr>
              <a:buFont typeface="Arial" pitchFamily="34" charset="0"/>
              <a:buChar char="•"/>
            </a:pPr>
            <a:r>
              <a:rPr/>
              <a:t>Start at the Welcome page.</a:t>
            </a:r>
          </a:p>
          <a:p>
            <a:pPr>
              <a:buFont typeface="Arial" pitchFamily="34" charset="0"/>
              <a:buChar char="•"/>
            </a:pPr>
            <a:r>
              <a:rPr/>
              <a:t>Accept the EULA.</a:t>
            </a:r>
          </a:p>
          <a:p>
            <a:pPr>
              <a:buFont typeface="Arial" pitchFamily="34" charset="0"/>
              <a:buChar char="•"/>
            </a:pPr>
            <a:r>
              <a:rPr/>
              <a:t>Select the disk.</a:t>
            </a:r>
          </a:p>
          <a:p>
            <a:pPr>
              <a:buFont typeface="Arial" pitchFamily="34" charset="0"/>
              <a:buChar char="•"/>
            </a:pPr>
            <a:r>
              <a:rPr/>
              <a:t>Select the keyboard layout.</a:t>
            </a:r>
          </a:p>
          <a:p>
            <a:pPr>
              <a:buFont typeface="Arial" pitchFamily="34" charset="0"/>
              <a:buChar char="•"/>
            </a:pPr>
            <a:r>
              <a:rPr/>
              <a:t>Enter the root password.</a:t>
            </a:r>
          </a:p>
          <a:p>
            <a:pPr>
              <a:buFont typeface="Arial" pitchFamily="34" charset="0"/>
              <a:buChar char="•"/>
            </a:pPr>
            <a:r>
              <a:rPr/>
              <a:t>Start the installation.</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M03_Installing and Configuring ESXi      |     1 - 8</a:t>
            </a:r>
            <a:endParaRPr lang="en-US" dirty="0"/>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Configuring an ESXi Host</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M03_Installing and Configuring ESXi      |     1 - 9</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During the ESXi installation, the ESXi host is given a DHCP-assigned IP address.</a:t>
            </a:r>
          </a:p>
          <a:p>
            <a:pPr marL="0" indent="0">
              <a:buNone/>
            </a:pPr>
            <a:r>
              <a:rPr/>
              <a:t>You use the ESXi host's DCUI to configure certain settings, such as the host's network settings.</a:t>
            </a:r>
          </a:p>
          <a:p>
            <a:pPr marL="0" indent="0">
              <a:buNone/>
            </a:pPr>
            <a:r>
              <a:rPr/>
              <a:t>The DCUI is a text-based user interface with keyboard-only interaction.</a:t>
            </a:r>
          </a:p>
        </p:txBody>
      </p:sp>
      <p:pic>
        <p:nvPicPr>
          <p:cNvPr id="12" name="Content Placeholder 11|3327|2479">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3691426" y="2788920"/>
            <a:ext cx="4809147" cy="3593592"/>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mp;lt;Module_Title&amp;gt;&amp;quot;&quot;/&gt;&lt;property id=&quot;20307&quot; value=&quot;332&quot;/&gt;&lt;/object&gt;&lt;object type=&quot;3&quot; unique_id=&quot;10005&quot;&gt;&lt;property id=&quot;20148&quot; value=&quot;5&quot;/&gt;&lt;property id=&quot;20300&quot; value=&quot;Slide 2 - &amp;quot;You Are Here&amp;quot;&quot;/&gt;&lt;property id=&quot;20307&quot; value=&quot;333&quot;/&gt;&lt;/object&gt;&lt;object type=&quot;3&quot; unique_id=&quot;10006&quot;&gt;&lt;property id=&quot;20148&quot; value=&quot;5&quot;/&gt;&lt;property id=&quot;20300&quot; value=&quot;Slide 3 - &amp;quot;You Are Here&amp;quot;&quot;/&gt;&lt;property id=&quot;20307&quot; value=&quot;334&quot;/&gt;&lt;/object&gt;&lt;object type=&quot;3&quot; unique_id=&quot;10007&quot;&gt;&lt;property id=&quot;20148&quot; value=&quot;5&quot;/&gt;&lt;property id=&quot;20300&quot; value=&quot;Slide 4 - &amp;quot;Importance&amp;quot;&quot;/&gt;&lt;property id=&quot;20307&quot; value=&quot;335&quot;/&gt;&lt;/object&gt;&lt;object type=&quot;3&quot; unique_id=&quot;10008&quot;&gt;&lt;property id=&quot;20148&quot; value=&quot;5&quot;/&gt;&lt;property id=&quot;20300&quot; value=&quot;Slide 5 - &amp;quot;Typographical Conventions&amp;quot;&quot;/&gt;&lt;property id=&quot;20307&quot; value=&quot;336&quot;/&gt;&lt;/object&gt;&lt;object type=&quot;3&quot; unique_id=&quot;10009&quot;&gt;&lt;property id=&quot;20148&quot; value=&quot;5&quot;/&gt;&lt;property id=&quot;20300&quot; value=&quot;Slide 6 - &amp;quot;Module Lessons&amp;quot;&quot;/&gt;&lt;property id=&quot;20307&quot; value=&quot;337&quot;/&gt;&lt;/object&gt;&lt;object type=&quot;3&quot; unique_id=&quot;10010&quot;&gt;&lt;property id=&quot;20148&quot; value=&quot;5&quot;/&gt;&lt;property id=&quot;20300&quot; value=&quot;Slide 7 - &amp;quot;Lesson #:&amp;#x0D;&amp;#x0A;&amp;lt;Lesson_Title&amp;gt;&amp;quot;&quot;/&gt;&lt;property id=&quot;20307&quot; value=&quot;338&quot;/&gt;&lt;/object&gt;&lt;object type=&quot;3&quot; unique_id=&quot;10011&quot;&gt;&lt;property id=&quot;20148&quot; value=&quot;5&quot;/&gt;&lt;property id=&quot;20300&quot; value=&quot;Slide 8 - &amp;quot;Learner Objectives&amp;quot;&quot;/&gt;&lt;property id=&quot;20307&quot; value=&quot;339&quot;/&gt;&lt;/object&gt;&lt;object type=&quot;3&quot; unique_id=&quot;10012&quot;&gt;&lt;property id=&quot;20148&quot; value=&quot;5&quot;/&gt;&lt;property id=&quot;20300&quot; value=&quot;Slide 9 - &amp;quot;&amp;lt;Content_Slide_Title&amp;gt;&amp;amp;#x09;&amp;quot;&quot;/&gt;&lt;property id=&quot;20307&quot; value=&quot;340&quot;/&gt;&lt;/object&gt;&lt;object type=&quot;3&quot; unique_id=&quot;10013&quot;&gt;&lt;property id=&quot;20148&quot; value=&quot;5&quot;/&gt;&lt;property id=&quot;20300&quot; value=&quot;Slide 12 - &amp;quot;Lab #: &amp;lt; Lab Title&amp;gt;&amp;quot;&quot;/&gt;&lt;property id=&quot;20307&quot; value=&quot;341&quot;/&gt;&lt;/object&gt;&lt;object type=&quot;3&quot; unique_id=&quot;10014&quot;&gt;&lt;property id=&quot;20148&quot; value=&quot;5&quot;/&gt;&lt;property id=&quot;20300&quot; value=&quot;Slide 13 - &amp;quot;Review of Learner Objectives&amp;quot;&quot;/&gt;&lt;property id=&quot;20307&quot; value=&quot;342&quot;/&gt;&lt;/object&gt;&lt;object type=&quot;3&quot; unique_id=&quot;10015&quot;&gt;&lt;property id=&quot;20148&quot; value=&quot;5&quot;/&gt;&lt;property id=&quot;20300&quot; value=&quot;Slide 14 - &amp;quot;References&amp;quot;&quot;/&gt;&lt;property id=&quot;20307&quot; value=&quot;350&quot;/&gt;&lt;/object&gt;&lt;object type=&quot;3&quot; unique_id=&quot;10016&quot;&gt;&lt;property id=&quot;20148&quot; value=&quot;5&quot;/&gt;&lt;property id=&quot;20300&quot; value=&quot;Slide 16 - &amp;quot;Key Points&amp;quot;&quot;/&gt;&lt;property id=&quot;20307&quot; value=&quot;344&quot;/&gt;&lt;/object&gt;&lt;object type=&quot;3&quot; unique_id=&quot;10017&quot;&gt;&lt;property id=&quot;20148&quot; value=&quot;5&quot;/&gt;&lt;property id=&quot;20300&quot; value=&quot;Slide 19 - &amp;quot;Basic Table Styles (1)&amp;quot;&quot;/&gt;&lt;property id=&quot;20307&quot; value=&quot;345&quot;/&gt;&lt;/object&gt;&lt;object type=&quot;3&quot; unique_id=&quot;10018&quot;&gt;&lt;property id=&quot;20148&quot; value=&quot;5&quot;/&gt;&lt;property id=&quot;20300&quot; value=&quot;Slide 20 - &amp;quot;Basic Table Styles (1)&amp;quot;&quot;/&gt;&lt;property id=&quot;20307&quot; value=&quot;346&quot;/&gt;&lt;/object&gt;&lt;object type=&quot;3&quot; unique_id=&quot;10019&quot;&gt;&lt;property id=&quot;20148&quot; value=&quot;5&quot;/&gt;&lt;property id=&quot;20300&quot; value=&quot;Slide 21 - &amp;quot;Theme Colors&amp;quot;&quot;/&gt;&lt;property id=&quot;20307&quot; value=&quot;349&quot;/&gt;&lt;/object&gt;&lt;object type=&quot;3&quot; unique_id=&quot;10020&quot;&gt;&lt;property id=&quot;20148&quot; value=&quot;5&quot;/&gt;&lt;property id=&quot;20300&quot; value=&quot;Slide 22 - &amp;quot;Shape Styles&amp;quot;&quot;/&gt;&lt;property id=&quot;20307&quot; value=&quot;347&quot;/&gt;&lt;/object&gt;&lt;object type=&quot;3&quot; unique_id=&quot;10021&quot;&gt;&lt;property id=&quot;20148&quot; value=&quot;5&quot;/&gt;&lt;property id=&quot;20300&quot; value=&quot;Slide 23 - &amp;quot;VMware Color Palette&amp;quot;&quot;/&gt;&lt;property id=&quot;20307&quot; value=&quot;348&quot;/&gt;&lt;/object&gt;&lt;object type=&quot;3&quot; unique_id=&quot;10022&quot;&gt;&lt;property id=&quot;20148&quot; value=&quot;5&quot;/&gt;&lt;property id=&quot;20300&quot; value=&quot;Slide 17 - &amp;quot;VMware Education Overview&amp;quot;&quot;/&gt;&lt;property id=&quot;20307&quot; value=&quot;353&quot;/&gt;&lt;/object&gt;&lt;object type=&quot;3&quot; unique_id=&quot;10023&quot;&gt;&lt;property id=&quot;20148&quot; value=&quot;5&quot;/&gt;&lt;property id=&quot;20300&quot; value=&quot;Slide 18 - &amp;quot;Animated Slide&amp;quot;&quot;/&gt;&lt;property id=&quot;20307&quot; value=&quot;352&quot;/&gt;&lt;/object&gt;&lt;object type=&quot;3&quot; unique_id=&quot;10156&quot;&gt;&lt;property id=&quot;20148&quot; value=&quot;5&quot;/&gt;&lt;property id=&quot;20300&quot; value=&quot;Slide 15 - &amp;quot;VMware Online Resources&amp;quot;&quot;/&gt;&lt;property id=&quot;20307&quot; value=&quot;354&quot;/&gt;&lt;/object&gt;&lt;object type=&quot;3&quot; unique_id=&quot;10249&quot;&gt;&lt;property id=&quot;20148&quot; value=&quot;5&quot;/&gt;&lt;property id=&quot;20300&quot; value=&quot;Slide 11 - &amp;quot;Labs&amp;quot;&quot;/&gt;&lt;property id=&quot;20307&quot; value=&quot;355&quot;/&gt;&lt;/object&gt;&lt;object type=&quot;3&quot; unique_id=&quot;47825&quot;&gt;&lt;property id=&quot;20148&quot; value=&quot;5&quot;/&gt;&lt;property id=&quot;20300&quot; value=&quot;Slide 10 - &amp;quot;Demonstration: &amp;lt;Demo_Title&amp;gt;&amp;quot;&quot;/&gt;&lt;property id=&quot;20307&quot; value=&quot;356&quot;/&gt;&lt;/object&gt;&lt;/object&gt;&lt;/object&gt;&lt;/database&gt;"/>
  <p:tag name="SECTOMILLISECCONVERTED" val="1"/>
  <p:tag name="ARTICULATE_DESIGN_ID_CORP_TEMPLATE_ILT" val="iISgXMud"/>
  <p:tag name="ARTICULATE_SLIDE_COUNT" val="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RP_TEMPLATE_ILT">
  <a:themeElements>
    <a:clrScheme name="VMware Palette">
      <a:dk1>
        <a:srgbClr val="717074"/>
      </a:dk1>
      <a:lt1>
        <a:srgbClr val="FFFFFF"/>
      </a:lt1>
      <a:dk2>
        <a:srgbClr val="000000"/>
      </a:dk2>
      <a:lt2>
        <a:srgbClr val="F2F2F2"/>
      </a:lt2>
      <a:accent1>
        <a:srgbClr val="0091DA"/>
      </a:accent1>
      <a:accent2>
        <a:srgbClr val="1A4288"/>
      </a:accent2>
      <a:accent3>
        <a:srgbClr val="00C1D5"/>
      </a:accent3>
      <a:accent4>
        <a:srgbClr val="78BE20"/>
      </a:accent4>
      <a:accent5>
        <a:srgbClr val="7F35B2"/>
      </a:accent5>
      <a:accent6>
        <a:srgbClr val="459B36"/>
      </a:accent6>
      <a:hlink>
        <a:srgbClr val="0091DA"/>
      </a:hlink>
      <a:folHlink>
        <a:srgbClr val="00C1D5"/>
      </a:folHlink>
    </a:clrScheme>
    <a:fontScheme name="Metropolis">
      <a:majorFont>
        <a:latin typeface="Metropolis"/>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90000"/>
          </a:lnSpc>
          <a:defRPr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2"/>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z="1600" dirty="0" err="1" smtClean="0">
            <a:solidFill>
              <a:schemeClr val="tx2"/>
            </a:solidFill>
          </a:defRPr>
        </a:defPPr>
      </a:lstStyle>
    </a:txDef>
  </a:objectDefaults>
  <a:extraClrSchemeLst/>
  <a:custClrLst>
    <a:custClr name="PMS130">
      <a:srgbClr val="FDB813"/>
    </a:custClr>
    <a:custClr name="PMS144">
      <a:srgbClr val="F8981D"/>
    </a:custClr>
    <a:custClr name="PMS180">
      <a:srgbClr val="D9541E"/>
    </a:custClr>
    <a:custClr name="PMS1807">
      <a:srgbClr val="9E3039"/>
    </a:custClr>
    <a:custClr name="PMS195">
      <a:srgbClr val="820024"/>
    </a:custClr>
    <a:custClr name="PMS174">
      <a:srgbClr val="9A3B26"/>
    </a:custClr>
    <a:custClr name="PMS7519">
      <a:srgbClr val="574319"/>
    </a:custClr>
    <a:custClr name="PMS654">
      <a:srgbClr val="003D79"/>
    </a:custClr>
  </a:custClrLst>
</a:theme>
</file>

<file path=ppt/theme/theme2.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A8F7220265D24A8FD96E06CE3EB83D" ma:contentTypeVersion="18" ma:contentTypeDescription="Create a new document." ma:contentTypeScope="" ma:versionID="13b76c8b8cde62f1d3fffeb720101631">
  <xsd:schema xmlns:xsd="http://www.w3.org/2001/XMLSchema" xmlns:xs="http://www.w3.org/2001/XMLSchema" xmlns:p="http://schemas.microsoft.com/office/2006/metadata/properties" xmlns:ns2="a4a8c131-09ff-4a54-b4e3-48d9e04cb701" xmlns:ns3="5314321b-caf6-496c-a06c-e1bc96aee751" xmlns:ns4="eb3a237d-4129-4a2a-8fb3-b20be8ca4bd3" targetNamespace="http://schemas.microsoft.com/office/2006/metadata/properties" ma:root="true" ma:fieldsID="4b35df6a39d7c3f932c3f324dd127fbc" ns2:_="" ns3:_="" ns4:_="">
    <xsd:import namespace="a4a8c131-09ff-4a54-b4e3-48d9e04cb701"/>
    <xsd:import namespace="5314321b-caf6-496c-a06c-e1bc96aee751"/>
    <xsd:import namespace="eb3a237d-4129-4a2a-8fb3-b20be8ca4b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a8c131-09ff-4a54-b4e3-48d9e04cb7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5e2881d-93c9-4b6d-a08c-48bb4ed1ec6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314321b-caf6-496c-a06c-e1bc96aee75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3a237d-4129-4a2a-8fb3-b20be8ca4bd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e1eaf7f-addb-46a9-9c2f-51f3381f9791}" ma:internalName="TaxCatchAll" ma:showField="CatchAllData" ma:web="5314321b-caf6-496c-a06c-e1bc96aee7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b3a237d-4129-4a2a-8fb3-b20be8ca4bd3" xsi:nil="true"/>
    <lcf76f155ced4ddcb4097134ff3c332f xmlns="a4a8c131-09ff-4a54-b4e3-48d9e04cb7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6D6EAC3-49AD-4ACA-89D3-D1F6DA8A72B5}"/>
</file>

<file path=customXml/itemProps2.xml><?xml version="1.0" encoding="utf-8"?>
<ds:datastoreItem xmlns:ds="http://schemas.openxmlformats.org/officeDocument/2006/customXml" ds:itemID="{7C12806C-F0BF-487B-A9DC-C069CA2E1D38}"/>
</file>

<file path=customXml/itemProps3.xml><?xml version="1.0" encoding="utf-8"?>
<ds:datastoreItem xmlns:ds="http://schemas.openxmlformats.org/officeDocument/2006/customXml" ds:itemID="{2EC24AD6-E1D7-4DFF-90E8-5387CD13F6B9}"/>
</file>

<file path=docProps/app.xml><?xml version="1.0" encoding="utf-8"?>
<Properties xmlns="http://schemas.openxmlformats.org/officeDocument/2006/extended-properties" xmlns:vt="http://schemas.openxmlformats.org/officeDocument/2006/docPropsVTypes">
  <Template/>
  <TotalTime>180</TotalTime>
  <Words>2600</Words>
  <Application>Microsoft Office PowerPoint</Application>
  <PresentationFormat>Custom</PresentationFormat>
  <Paragraphs>195</Paragraphs>
  <Slides>22</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Verdana</vt:lpstr>
      <vt:lpstr>Times New Roman</vt:lpstr>
      <vt:lpstr>Metropolis</vt:lpstr>
      <vt:lpstr>Calibri</vt:lpstr>
      <vt:lpstr>Courier New</vt:lpstr>
      <vt:lpstr>Metropolis Semi Bold</vt:lpstr>
      <vt:lpstr>CORP_TEMPLATE_ILT</vt:lpstr>
      <vt:lpstr>Installing and Configuring ESXi</vt:lpstr>
      <vt:lpstr>Importance</vt:lpstr>
      <vt:lpstr>Module Lessons</vt:lpstr>
      <vt:lpstr>Installing and Configuring ESXi</vt:lpstr>
      <vt:lpstr>Learner Objectives</vt:lpstr>
      <vt:lpstr>About ESXi</vt:lpstr>
      <vt:lpstr>ESXi Installation Requirements</vt:lpstr>
      <vt:lpstr>Interactive ESXi Installation</vt:lpstr>
      <vt:lpstr>Configuring an ESXi Host</vt:lpstr>
      <vt:lpstr>Configuring an ESXi Host: Management Network</vt:lpstr>
      <vt:lpstr>Configuring an ESXi Host: Root Access</vt:lpstr>
      <vt:lpstr>Configuring an ESXi Host: Other Settings</vt:lpstr>
      <vt:lpstr>Time Synchronization for the ESXi Host</vt:lpstr>
      <vt:lpstr>Methods for Synchronizing Time</vt:lpstr>
      <vt:lpstr>Configuring NTP</vt:lpstr>
      <vt:lpstr>Configuring PTP</vt:lpstr>
      <vt:lpstr>Controlling Remote Access to an ESXi Host</vt:lpstr>
      <vt:lpstr>Managing User Accounts: Best Practices</vt:lpstr>
      <vt:lpstr>Demonstration: Installing and Configuring ESXi Hosts</vt:lpstr>
      <vt:lpstr>Lab 1: Configuring an ESXi Host</vt:lpstr>
      <vt:lpstr>Review of Learner Objectives</vt:lpstr>
      <vt:lpstr>Key Points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Twibill</dc:creator>
  <cp:lastModifiedBy>Administrator</cp:lastModifiedBy>
  <cp:revision>6</cp:revision>
  <dcterms:created xsi:type="dcterms:W3CDTF">2014-01-24T17:41:39Z</dcterms:created>
  <dcterms:modified xsi:type="dcterms:W3CDTF">2022-11-21T21:58:52Z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ED8BB885-D5B6-46F3-BA1E-78804FD79BDE</vt:lpwstr>
  </property>
  <property fmtid="{D5CDD505-2E9C-101B-9397-08002B2CF9AE}" pid="3" name="ArticulatePath">
    <vt:lpwstr>2018CurrDevTemplate_030918_16x9</vt:lpwstr>
  </property>
  <property fmtid="{D5CDD505-2E9C-101B-9397-08002B2CF9AE}" pid="4" name="Option-CenterImages">
    <vt:lpwstr>No</vt:lpwstr>
  </property>
  <property fmtid="{D5CDD505-2E9C-101B-9397-08002B2CF9AE}" pid="5" name="Generated">
    <vt:filetime>2022-11-21T21:58:41Z</vt:filetime>
  </property>
  <property fmtid="{D5CDD505-2E9C-101B-9397-08002B2CF9AE}" pid="6" name="PowerPoint Output Version">
    <vt:lpwstr>2022.8.2 Build 20000103.0517</vt:lpwstr>
  </property>
  <property fmtid="{D5CDD505-2E9C-101B-9397-08002B2CF9AE}" pid="7" name="ContentTypeId">
    <vt:lpwstr>0x01010049A8F7220265D24A8FD96E06CE3EB83D</vt:lpwstr>
  </property>
  <property fmtid="{D5CDD505-2E9C-101B-9397-08002B2CF9AE}" pid="8" name="MediaServiceImageTags">
    <vt:lpwstr/>
  </property>
</Properties>
</file>